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74" r:id="rId1"/>
    <p:sldMasterId id="2147483688" r:id="rId2"/>
  </p:sldMasterIdLst>
  <p:notesMasterIdLst>
    <p:notesMasterId r:id="rId35"/>
  </p:notesMasterIdLst>
  <p:handoutMasterIdLst>
    <p:handoutMasterId r:id="rId36"/>
  </p:handoutMasterIdLst>
  <p:sldIdLst>
    <p:sldId id="328" r:id="rId3"/>
    <p:sldId id="310" r:id="rId4"/>
    <p:sldId id="397" r:id="rId5"/>
    <p:sldId id="354" r:id="rId6"/>
    <p:sldId id="371" r:id="rId7"/>
    <p:sldId id="396" r:id="rId8"/>
    <p:sldId id="375" r:id="rId9"/>
    <p:sldId id="387" r:id="rId10"/>
    <p:sldId id="352" r:id="rId11"/>
    <p:sldId id="373" r:id="rId12"/>
    <p:sldId id="374" r:id="rId13"/>
    <p:sldId id="398" r:id="rId14"/>
    <p:sldId id="417" r:id="rId15"/>
    <p:sldId id="414"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264" r:id="rId31"/>
    <p:sldId id="415" r:id="rId32"/>
    <p:sldId id="388" r:id="rId33"/>
    <p:sldId id="362" r:id="rId34"/>
  </p:sldIdLst>
  <p:sldSz cx="12192000" cy="6858000"/>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pe Ximena Luna Cargua" initials="LXLC" lastIdx="1" clrIdx="0">
    <p:extLst>
      <p:ext uri="{19B8F6BF-5375-455C-9EA6-DF929625EA0E}">
        <p15:presenceInfo xmlns:p15="http://schemas.microsoft.com/office/powerpoint/2012/main" userId="138d72afcd72ae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CC"/>
    <a:srgbClr val="59EB91"/>
    <a:srgbClr val="45FFB8"/>
    <a:srgbClr val="FF5050"/>
    <a:srgbClr val="FF7C80"/>
    <a:srgbClr val="CC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9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64AD1-4FE6-4BC9-A5ED-3FC610E411B5}" type="doc">
      <dgm:prSet loTypeId="urn:microsoft.com/office/officeart/2005/8/layout/arrow2" loCatId="process" qsTypeId="urn:microsoft.com/office/officeart/2005/8/quickstyle/simple1" qsCatId="simple" csTypeId="urn:microsoft.com/office/officeart/2005/8/colors/colorful2" csCatId="colorful" phldr="1"/>
      <dgm:spPr/>
    </dgm:pt>
    <dgm:pt modelId="{90E26AE1-59EA-491D-9584-38815BC22B67}">
      <dgm:prSet phldrT="[Texto]"/>
      <dgm:spPr/>
      <dgm:t>
        <a:bodyPr/>
        <a:lstStyle/>
        <a:p>
          <a:r>
            <a:rPr lang="es-EC"/>
            <a:t>Sistema Financiero</a:t>
          </a:r>
        </a:p>
      </dgm:t>
    </dgm:pt>
    <dgm:pt modelId="{104EB525-471A-49C5-B5E9-5A097CC209D6}" type="parTrans" cxnId="{25146E2D-8B4A-4F52-8D9E-537A75D39E8B}">
      <dgm:prSet/>
      <dgm:spPr/>
      <dgm:t>
        <a:bodyPr/>
        <a:lstStyle/>
        <a:p>
          <a:endParaRPr lang="es-EC"/>
        </a:p>
      </dgm:t>
    </dgm:pt>
    <dgm:pt modelId="{1A1A4C6B-6F6E-497C-9FA9-DE73FF0192C0}" type="sibTrans" cxnId="{25146E2D-8B4A-4F52-8D9E-537A75D39E8B}">
      <dgm:prSet/>
      <dgm:spPr/>
      <dgm:t>
        <a:bodyPr/>
        <a:lstStyle/>
        <a:p>
          <a:endParaRPr lang="es-EC"/>
        </a:p>
      </dgm:t>
    </dgm:pt>
    <dgm:pt modelId="{021CDE11-5932-4599-885C-BCF7A073FA9D}">
      <dgm:prSet phldrT="[Texto]"/>
      <dgm:spPr/>
      <dgm:t>
        <a:bodyPr/>
        <a:lstStyle/>
        <a:p>
          <a:r>
            <a:rPr lang="es-EC"/>
            <a:t>Organismos de control </a:t>
          </a:r>
        </a:p>
      </dgm:t>
    </dgm:pt>
    <dgm:pt modelId="{89B1C9F2-B8EA-46C4-B3C4-B609B2B1C783}" type="parTrans" cxnId="{3F09EDDD-D538-4A51-966B-33170A1D22D5}">
      <dgm:prSet/>
      <dgm:spPr/>
      <dgm:t>
        <a:bodyPr/>
        <a:lstStyle/>
        <a:p>
          <a:endParaRPr lang="es-EC"/>
        </a:p>
      </dgm:t>
    </dgm:pt>
    <dgm:pt modelId="{9C0D4A04-9ABC-4622-97F3-FD371DBFDBEF}" type="sibTrans" cxnId="{3F09EDDD-D538-4A51-966B-33170A1D22D5}">
      <dgm:prSet/>
      <dgm:spPr/>
      <dgm:t>
        <a:bodyPr/>
        <a:lstStyle/>
        <a:p>
          <a:endParaRPr lang="es-EC"/>
        </a:p>
      </dgm:t>
    </dgm:pt>
    <dgm:pt modelId="{53A98D07-1B52-4773-89DA-034C2F36D55C}">
      <dgm:prSet phldrT="[Texto]"/>
      <dgm:spPr/>
      <dgm:t>
        <a:bodyPr/>
        <a:lstStyle/>
        <a:p>
          <a:r>
            <a:rPr lang="es-EC"/>
            <a:t>Microcrédito</a:t>
          </a:r>
        </a:p>
      </dgm:t>
    </dgm:pt>
    <dgm:pt modelId="{F22D8620-E0AE-4369-8117-A95ED91C70A3}" type="parTrans" cxnId="{2B238194-DC3D-44EE-A575-6934F3842D91}">
      <dgm:prSet/>
      <dgm:spPr/>
      <dgm:t>
        <a:bodyPr/>
        <a:lstStyle/>
        <a:p>
          <a:endParaRPr lang="es-EC"/>
        </a:p>
      </dgm:t>
    </dgm:pt>
    <dgm:pt modelId="{8C3D2ADA-22EC-46E4-8BFA-C3656B1314E4}" type="sibTrans" cxnId="{2B238194-DC3D-44EE-A575-6934F3842D91}">
      <dgm:prSet/>
      <dgm:spPr/>
      <dgm:t>
        <a:bodyPr/>
        <a:lstStyle/>
        <a:p>
          <a:endParaRPr lang="es-EC"/>
        </a:p>
      </dgm:t>
    </dgm:pt>
    <dgm:pt modelId="{E20BA9B8-6AB5-4978-9095-8B0837F64F99}" type="pres">
      <dgm:prSet presAssocID="{A2F64AD1-4FE6-4BC9-A5ED-3FC610E411B5}" presName="arrowDiagram" presStyleCnt="0">
        <dgm:presLayoutVars>
          <dgm:chMax val="5"/>
          <dgm:dir/>
          <dgm:resizeHandles val="exact"/>
        </dgm:presLayoutVars>
      </dgm:prSet>
      <dgm:spPr/>
    </dgm:pt>
    <dgm:pt modelId="{9967EED4-05BC-4A4E-9401-FB03DAF1B4F0}" type="pres">
      <dgm:prSet presAssocID="{A2F64AD1-4FE6-4BC9-A5ED-3FC610E411B5}" presName="arrow" presStyleLbl="bgShp" presStyleIdx="0" presStyleCnt="1"/>
      <dgm:spPr/>
    </dgm:pt>
    <dgm:pt modelId="{B7DBB695-4BA5-48DC-9B08-4758574236ED}" type="pres">
      <dgm:prSet presAssocID="{A2F64AD1-4FE6-4BC9-A5ED-3FC610E411B5}" presName="arrowDiagram3" presStyleCnt="0"/>
      <dgm:spPr/>
    </dgm:pt>
    <dgm:pt modelId="{D4E3D30C-E1D8-406F-BE2F-7F7AD21988BF}" type="pres">
      <dgm:prSet presAssocID="{90E26AE1-59EA-491D-9584-38815BC22B67}" presName="bullet3a" presStyleLbl="node1" presStyleIdx="0" presStyleCnt="3"/>
      <dgm:spPr/>
    </dgm:pt>
    <dgm:pt modelId="{BA387789-74A5-4BD7-A1D4-8DF69B31A362}" type="pres">
      <dgm:prSet presAssocID="{90E26AE1-59EA-491D-9584-38815BC22B67}" presName="textBox3a" presStyleLbl="revTx" presStyleIdx="0" presStyleCnt="3">
        <dgm:presLayoutVars>
          <dgm:bulletEnabled val="1"/>
        </dgm:presLayoutVars>
      </dgm:prSet>
      <dgm:spPr/>
    </dgm:pt>
    <dgm:pt modelId="{0FC8C53C-B083-4DE7-9A1D-EDBF28B8C6F8}" type="pres">
      <dgm:prSet presAssocID="{021CDE11-5932-4599-885C-BCF7A073FA9D}" presName="bullet3b" presStyleLbl="node1" presStyleIdx="1" presStyleCnt="3"/>
      <dgm:spPr/>
    </dgm:pt>
    <dgm:pt modelId="{90C42D3D-D545-4063-ABA7-9B3288ACFDF7}" type="pres">
      <dgm:prSet presAssocID="{021CDE11-5932-4599-885C-BCF7A073FA9D}" presName="textBox3b" presStyleLbl="revTx" presStyleIdx="1" presStyleCnt="3">
        <dgm:presLayoutVars>
          <dgm:bulletEnabled val="1"/>
        </dgm:presLayoutVars>
      </dgm:prSet>
      <dgm:spPr/>
    </dgm:pt>
    <dgm:pt modelId="{DB626088-BF3B-43A9-9682-B881A4109725}" type="pres">
      <dgm:prSet presAssocID="{53A98D07-1B52-4773-89DA-034C2F36D55C}" presName="bullet3c" presStyleLbl="node1" presStyleIdx="2" presStyleCnt="3"/>
      <dgm:spPr/>
    </dgm:pt>
    <dgm:pt modelId="{BF364DAD-C282-4AFE-A026-75D6117587F7}" type="pres">
      <dgm:prSet presAssocID="{53A98D07-1B52-4773-89DA-034C2F36D55C}" presName="textBox3c" presStyleLbl="revTx" presStyleIdx="2" presStyleCnt="3">
        <dgm:presLayoutVars>
          <dgm:bulletEnabled val="1"/>
        </dgm:presLayoutVars>
      </dgm:prSet>
      <dgm:spPr/>
    </dgm:pt>
  </dgm:ptLst>
  <dgm:cxnLst>
    <dgm:cxn modelId="{7CEA7901-0735-404A-AE12-B1D407DCE34F}" type="presOf" srcId="{021CDE11-5932-4599-885C-BCF7A073FA9D}" destId="{90C42D3D-D545-4063-ABA7-9B3288ACFDF7}" srcOrd="0" destOrd="0" presId="urn:microsoft.com/office/officeart/2005/8/layout/arrow2"/>
    <dgm:cxn modelId="{25146E2D-8B4A-4F52-8D9E-537A75D39E8B}" srcId="{A2F64AD1-4FE6-4BC9-A5ED-3FC610E411B5}" destId="{90E26AE1-59EA-491D-9584-38815BC22B67}" srcOrd="0" destOrd="0" parTransId="{104EB525-471A-49C5-B5E9-5A097CC209D6}" sibTransId="{1A1A4C6B-6F6E-497C-9FA9-DE73FF0192C0}"/>
    <dgm:cxn modelId="{C989FD3C-E842-4D4C-9760-89E247890D3A}" type="presOf" srcId="{53A98D07-1B52-4773-89DA-034C2F36D55C}" destId="{BF364DAD-C282-4AFE-A026-75D6117587F7}" srcOrd="0" destOrd="0" presId="urn:microsoft.com/office/officeart/2005/8/layout/arrow2"/>
    <dgm:cxn modelId="{F1011660-BAC7-46A6-B92E-C4511FBACF65}" type="presOf" srcId="{A2F64AD1-4FE6-4BC9-A5ED-3FC610E411B5}" destId="{E20BA9B8-6AB5-4978-9095-8B0837F64F99}" srcOrd="0" destOrd="0" presId="urn:microsoft.com/office/officeart/2005/8/layout/arrow2"/>
    <dgm:cxn modelId="{2B238194-DC3D-44EE-A575-6934F3842D91}" srcId="{A2F64AD1-4FE6-4BC9-A5ED-3FC610E411B5}" destId="{53A98D07-1B52-4773-89DA-034C2F36D55C}" srcOrd="2" destOrd="0" parTransId="{F22D8620-E0AE-4369-8117-A95ED91C70A3}" sibTransId="{8C3D2ADA-22EC-46E4-8BFA-C3656B1314E4}"/>
    <dgm:cxn modelId="{B7684BD3-428F-4E66-95A9-37AFAF467A3C}" type="presOf" srcId="{90E26AE1-59EA-491D-9584-38815BC22B67}" destId="{BA387789-74A5-4BD7-A1D4-8DF69B31A362}" srcOrd="0" destOrd="0" presId="urn:microsoft.com/office/officeart/2005/8/layout/arrow2"/>
    <dgm:cxn modelId="{3F09EDDD-D538-4A51-966B-33170A1D22D5}" srcId="{A2F64AD1-4FE6-4BC9-A5ED-3FC610E411B5}" destId="{021CDE11-5932-4599-885C-BCF7A073FA9D}" srcOrd="1" destOrd="0" parTransId="{89B1C9F2-B8EA-46C4-B3C4-B609B2B1C783}" sibTransId="{9C0D4A04-9ABC-4622-97F3-FD371DBFDBEF}"/>
    <dgm:cxn modelId="{469228C0-D69C-44E3-B34E-1EE21D4D317D}" type="presParOf" srcId="{E20BA9B8-6AB5-4978-9095-8B0837F64F99}" destId="{9967EED4-05BC-4A4E-9401-FB03DAF1B4F0}" srcOrd="0" destOrd="0" presId="urn:microsoft.com/office/officeart/2005/8/layout/arrow2"/>
    <dgm:cxn modelId="{1637CEC4-9089-4F23-A2E0-D55BE8305504}" type="presParOf" srcId="{E20BA9B8-6AB5-4978-9095-8B0837F64F99}" destId="{B7DBB695-4BA5-48DC-9B08-4758574236ED}" srcOrd="1" destOrd="0" presId="urn:microsoft.com/office/officeart/2005/8/layout/arrow2"/>
    <dgm:cxn modelId="{768DA0EA-393F-4D8B-A9A6-0B9194E5A515}" type="presParOf" srcId="{B7DBB695-4BA5-48DC-9B08-4758574236ED}" destId="{D4E3D30C-E1D8-406F-BE2F-7F7AD21988BF}" srcOrd="0" destOrd="0" presId="urn:microsoft.com/office/officeart/2005/8/layout/arrow2"/>
    <dgm:cxn modelId="{FED32D1E-1007-4C9D-8898-035F82E53D0D}" type="presParOf" srcId="{B7DBB695-4BA5-48DC-9B08-4758574236ED}" destId="{BA387789-74A5-4BD7-A1D4-8DF69B31A362}" srcOrd="1" destOrd="0" presId="urn:microsoft.com/office/officeart/2005/8/layout/arrow2"/>
    <dgm:cxn modelId="{CB6DE7FE-BB1E-479C-AB58-C3C0252C9A49}" type="presParOf" srcId="{B7DBB695-4BA5-48DC-9B08-4758574236ED}" destId="{0FC8C53C-B083-4DE7-9A1D-EDBF28B8C6F8}" srcOrd="2" destOrd="0" presId="urn:microsoft.com/office/officeart/2005/8/layout/arrow2"/>
    <dgm:cxn modelId="{C257DA57-B736-4464-BA27-C8285C107C98}" type="presParOf" srcId="{B7DBB695-4BA5-48DC-9B08-4758574236ED}" destId="{90C42D3D-D545-4063-ABA7-9B3288ACFDF7}" srcOrd="3" destOrd="0" presId="urn:microsoft.com/office/officeart/2005/8/layout/arrow2"/>
    <dgm:cxn modelId="{A9FEDE52-720B-4A78-9A51-0F5144EAF7AF}" type="presParOf" srcId="{B7DBB695-4BA5-48DC-9B08-4758574236ED}" destId="{DB626088-BF3B-43A9-9682-B881A4109725}" srcOrd="4" destOrd="0" presId="urn:microsoft.com/office/officeart/2005/8/layout/arrow2"/>
    <dgm:cxn modelId="{705A2407-31C3-4577-9E5C-F9E924872856}" type="presParOf" srcId="{B7DBB695-4BA5-48DC-9B08-4758574236ED}" destId="{BF364DAD-C282-4AFE-A026-75D6117587F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701201-EB33-48F4-83A0-B6E31E872A94}"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es-ES"/>
        </a:p>
      </dgm:t>
    </dgm:pt>
    <dgm:pt modelId="{E16833E1-3763-4A16-86D7-A502A37DE381}">
      <dgm:prSet phldrT="[Texto]"/>
      <dgm:spPr/>
      <dgm:t>
        <a:bodyPr/>
        <a:lstStyle/>
        <a:p>
          <a:endParaRPr lang="es-ES" dirty="0"/>
        </a:p>
      </dgm:t>
    </dgm:pt>
    <dgm:pt modelId="{DEBA4603-7EDD-4B66-9C54-461771F17742}" type="parTrans" cxnId="{0E8A663C-E4C5-4065-A05D-65EE300124D8}">
      <dgm:prSet/>
      <dgm:spPr/>
      <dgm:t>
        <a:bodyPr/>
        <a:lstStyle/>
        <a:p>
          <a:endParaRPr lang="es-ES"/>
        </a:p>
      </dgm:t>
    </dgm:pt>
    <dgm:pt modelId="{B83E1931-9464-40BD-9ABB-FFE44CBB6848}" type="sibTrans" cxnId="{0E8A663C-E4C5-4065-A05D-65EE300124D8}">
      <dgm:prSet/>
      <dgm:spPr/>
      <dgm:t>
        <a:bodyPr/>
        <a:lstStyle/>
        <a:p>
          <a:endParaRPr lang="es-ES"/>
        </a:p>
      </dgm:t>
    </dgm:pt>
    <dgm:pt modelId="{70275480-D068-4083-A617-05970720E5B8}" type="pres">
      <dgm:prSet presAssocID="{9D701201-EB33-48F4-83A0-B6E31E872A94}" presName="compositeShape" presStyleCnt="0">
        <dgm:presLayoutVars>
          <dgm:chMax val="2"/>
          <dgm:dir/>
          <dgm:resizeHandles val="exact"/>
        </dgm:presLayoutVars>
      </dgm:prSet>
      <dgm:spPr/>
    </dgm:pt>
    <dgm:pt modelId="{8647AF70-40D0-41BF-A908-9F005712FF6F}" type="pres">
      <dgm:prSet presAssocID="{9D701201-EB33-48F4-83A0-B6E31E872A94}" presName="ribbon" presStyleLbl="node1" presStyleIdx="0" presStyleCnt="1"/>
      <dgm:spPr/>
    </dgm:pt>
    <dgm:pt modelId="{167BDD07-3668-48B0-B2F7-34375A7904BA}" type="pres">
      <dgm:prSet presAssocID="{9D701201-EB33-48F4-83A0-B6E31E872A94}" presName="leftArrowText" presStyleLbl="node1" presStyleIdx="0" presStyleCnt="1">
        <dgm:presLayoutVars>
          <dgm:chMax val="0"/>
          <dgm:bulletEnabled val="1"/>
        </dgm:presLayoutVars>
      </dgm:prSet>
      <dgm:spPr/>
    </dgm:pt>
    <dgm:pt modelId="{C96734BB-4E0A-45E3-A8DE-DEA73097C0B0}" type="pres">
      <dgm:prSet presAssocID="{9D701201-EB33-48F4-83A0-B6E31E872A94}" presName="rightArrowText" presStyleLbl="node1" presStyleIdx="0" presStyleCnt="1">
        <dgm:presLayoutVars>
          <dgm:chMax val="0"/>
          <dgm:bulletEnabled val="1"/>
        </dgm:presLayoutVars>
      </dgm:prSet>
      <dgm:spPr/>
    </dgm:pt>
  </dgm:ptLst>
  <dgm:cxnLst>
    <dgm:cxn modelId="{0E8A663C-E4C5-4065-A05D-65EE300124D8}" srcId="{9D701201-EB33-48F4-83A0-B6E31E872A94}" destId="{E16833E1-3763-4A16-86D7-A502A37DE381}" srcOrd="0" destOrd="0" parTransId="{DEBA4603-7EDD-4B66-9C54-461771F17742}" sibTransId="{B83E1931-9464-40BD-9ABB-FFE44CBB6848}"/>
    <dgm:cxn modelId="{8110AE5A-840A-4605-8B2C-36C7DF182B09}" type="presOf" srcId="{E16833E1-3763-4A16-86D7-A502A37DE381}" destId="{167BDD07-3668-48B0-B2F7-34375A7904BA}" srcOrd="0" destOrd="0" presId="urn:microsoft.com/office/officeart/2005/8/layout/arrow6"/>
    <dgm:cxn modelId="{412AB6E4-17CE-4973-BB79-33B255DBE62C}" type="presOf" srcId="{9D701201-EB33-48F4-83A0-B6E31E872A94}" destId="{70275480-D068-4083-A617-05970720E5B8}" srcOrd="0" destOrd="0" presId="urn:microsoft.com/office/officeart/2005/8/layout/arrow6"/>
    <dgm:cxn modelId="{74C92EBC-30F1-4AE5-A071-589AC1F3409C}" type="presParOf" srcId="{70275480-D068-4083-A617-05970720E5B8}" destId="{8647AF70-40D0-41BF-A908-9F005712FF6F}" srcOrd="0" destOrd="0" presId="urn:microsoft.com/office/officeart/2005/8/layout/arrow6"/>
    <dgm:cxn modelId="{F541B037-6F0C-4777-A26D-797AD5DC1F57}" type="presParOf" srcId="{70275480-D068-4083-A617-05970720E5B8}" destId="{167BDD07-3668-48B0-B2F7-34375A7904BA}" srcOrd="1" destOrd="0" presId="urn:microsoft.com/office/officeart/2005/8/layout/arrow6"/>
    <dgm:cxn modelId="{66C1953C-F637-49C3-849D-BEDD1F56378A}" type="presParOf" srcId="{70275480-D068-4083-A617-05970720E5B8}" destId="{C96734BB-4E0A-45E3-A8DE-DEA73097C0B0}"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701201-EB33-48F4-83A0-B6E31E872A94}"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es-ES"/>
        </a:p>
      </dgm:t>
    </dgm:pt>
    <dgm:pt modelId="{E16833E1-3763-4A16-86D7-A502A37DE381}">
      <dgm:prSet phldrT="[Texto]"/>
      <dgm:spPr/>
      <dgm:t>
        <a:bodyPr/>
        <a:lstStyle/>
        <a:p>
          <a:endParaRPr lang="es-ES" dirty="0"/>
        </a:p>
      </dgm:t>
    </dgm:pt>
    <dgm:pt modelId="{DEBA4603-7EDD-4B66-9C54-461771F17742}" type="parTrans" cxnId="{0E8A663C-E4C5-4065-A05D-65EE300124D8}">
      <dgm:prSet/>
      <dgm:spPr/>
      <dgm:t>
        <a:bodyPr/>
        <a:lstStyle/>
        <a:p>
          <a:endParaRPr lang="es-ES"/>
        </a:p>
      </dgm:t>
    </dgm:pt>
    <dgm:pt modelId="{B83E1931-9464-40BD-9ABB-FFE44CBB6848}" type="sibTrans" cxnId="{0E8A663C-E4C5-4065-A05D-65EE300124D8}">
      <dgm:prSet/>
      <dgm:spPr/>
      <dgm:t>
        <a:bodyPr/>
        <a:lstStyle/>
        <a:p>
          <a:endParaRPr lang="es-ES"/>
        </a:p>
      </dgm:t>
    </dgm:pt>
    <dgm:pt modelId="{70275480-D068-4083-A617-05970720E5B8}" type="pres">
      <dgm:prSet presAssocID="{9D701201-EB33-48F4-83A0-B6E31E872A94}" presName="compositeShape" presStyleCnt="0">
        <dgm:presLayoutVars>
          <dgm:chMax val="2"/>
          <dgm:dir/>
          <dgm:resizeHandles val="exact"/>
        </dgm:presLayoutVars>
      </dgm:prSet>
      <dgm:spPr/>
    </dgm:pt>
    <dgm:pt modelId="{8647AF70-40D0-41BF-A908-9F005712FF6F}" type="pres">
      <dgm:prSet presAssocID="{9D701201-EB33-48F4-83A0-B6E31E872A94}" presName="ribbon" presStyleLbl="node1" presStyleIdx="0" presStyleCnt="1"/>
      <dgm:spPr/>
    </dgm:pt>
    <dgm:pt modelId="{167BDD07-3668-48B0-B2F7-34375A7904BA}" type="pres">
      <dgm:prSet presAssocID="{9D701201-EB33-48F4-83A0-B6E31E872A94}" presName="leftArrowText" presStyleLbl="node1" presStyleIdx="0" presStyleCnt="1">
        <dgm:presLayoutVars>
          <dgm:chMax val="0"/>
          <dgm:bulletEnabled val="1"/>
        </dgm:presLayoutVars>
      </dgm:prSet>
      <dgm:spPr/>
    </dgm:pt>
    <dgm:pt modelId="{C96734BB-4E0A-45E3-A8DE-DEA73097C0B0}" type="pres">
      <dgm:prSet presAssocID="{9D701201-EB33-48F4-83A0-B6E31E872A94}" presName="rightArrowText" presStyleLbl="node1" presStyleIdx="0" presStyleCnt="1">
        <dgm:presLayoutVars>
          <dgm:chMax val="0"/>
          <dgm:bulletEnabled val="1"/>
        </dgm:presLayoutVars>
      </dgm:prSet>
      <dgm:spPr/>
    </dgm:pt>
  </dgm:ptLst>
  <dgm:cxnLst>
    <dgm:cxn modelId="{0E8A663C-E4C5-4065-A05D-65EE300124D8}" srcId="{9D701201-EB33-48F4-83A0-B6E31E872A94}" destId="{E16833E1-3763-4A16-86D7-A502A37DE381}" srcOrd="0" destOrd="0" parTransId="{DEBA4603-7EDD-4B66-9C54-461771F17742}" sibTransId="{B83E1931-9464-40BD-9ABB-FFE44CBB6848}"/>
    <dgm:cxn modelId="{8110AE5A-840A-4605-8B2C-36C7DF182B09}" type="presOf" srcId="{E16833E1-3763-4A16-86D7-A502A37DE381}" destId="{167BDD07-3668-48B0-B2F7-34375A7904BA}" srcOrd="0" destOrd="0" presId="urn:microsoft.com/office/officeart/2005/8/layout/arrow6"/>
    <dgm:cxn modelId="{412AB6E4-17CE-4973-BB79-33B255DBE62C}" type="presOf" srcId="{9D701201-EB33-48F4-83A0-B6E31E872A94}" destId="{70275480-D068-4083-A617-05970720E5B8}" srcOrd="0" destOrd="0" presId="urn:microsoft.com/office/officeart/2005/8/layout/arrow6"/>
    <dgm:cxn modelId="{74C92EBC-30F1-4AE5-A071-589AC1F3409C}" type="presParOf" srcId="{70275480-D068-4083-A617-05970720E5B8}" destId="{8647AF70-40D0-41BF-A908-9F005712FF6F}" srcOrd="0" destOrd="0" presId="urn:microsoft.com/office/officeart/2005/8/layout/arrow6"/>
    <dgm:cxn modelId="{F541B037-6F0C-4777-A26D-797AD5DC1F57}" type="presParOf" srcId="{70275480-D068-4083-A617-05970720E5B8}" destId="{167BDD07-3668-48B0-B2F7-34375A7904BA}" srcOrd="1" destOrd="0" presId="urn:microsoft.com/office/officeart/2005/8/layout/arrow6"/>
    <dgm:cxn modelId="{66C1953C-F637-49C3-849D-BEDD1F56378A}" type="presParOf" srcId="{70275480-D068-4083-A617-05970720E5B8}" destId="{C96734BB-4E0A-45E3-A8DE-DEA73097C0B0}" srcOrd="2" destOrd="0" presId="urn:microsoft.com/office/officeart/2005/8/layout/arrow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701201-EB33-48F4-83A0-B6E31E872A94}"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es-ES"/>
        </a:p>
      </dgm:t>
    </dgm:pt>
    <dgm:pt modelId="{E16833E1-3763-4A16-86D7-A502A37DE381}">
      <dgm:prSet phldrT="[Texto]"/>
      <dgm:spPr/>
      <dgm:t>
        <a:bodyPr/>
        <a:lstStyle/>
        <a:p>
          <a:endParaRPr lang="es-ES" dirty="0"/>
        </a:p>
      </dgm:t>
    </dgm:pt>
    <dgm:pt modelId="{DEBA4603-7EDD-4B66-9C54-461771F17742}" type="parTrans" cxnId="{0E8A663C-E4C5-4065-A05D-65EE300124D8}">
      <dgm:prSet/>
      <dgm:spPr/>
      <dgm:t>
        <a:bodyPr/>
        <a:lstStyle/>
        <a:p>
          <a:endParaRPr lang="es-ES"/>
        </a:p>
      </dgm:t>
    </dgm:pt>
    <dgm:pt modelId="{B83E1931-9464-40BD-9ABB-FFE44CBB6848}" type="sibTrans" cxnId="{0E8A663C-E4C5-4065-A05D-65EE300124D8}">
      <dgm:prSet/>
      <dgm:spPr/>
      <dgm:t>
        <a:bodyPr/>
        <a:lstStyle/>
        <a:p>
          <a:endParaRPr lang="es-ES"/>
        </a:p>
      </dgm:t>
    </dgm:pt>
    <dgm:pt modelId="{70275480-D068-4083-A617-05970720E5B8}" type="pres">
      <dgm:prSet presAssocID="{9D701201-EB33-48F4-83A0-B6E31E872A94}" presName="compositeShape" presStyleCnt="0">
        <dgm:presLayoutVars>
          <dgm:chMax val="2"/>
          <dgm:dir/>
          <dgm:resizeHandles val="exact"/>
        </dgm:presLayoutVars>
      </dgm:prSet>
      <dgm:spPr/>
    </dgm:pt>
    <dgm:pt modelId="{8647AF70-40D0-41BF-A908-9F005712FF6F}" type="pres">
      <dgm:prSet presAssocID="{9D701201-EB33-48F4-83A0-B6E31E872A94}" presName="ribbon" presStyleLbl="node1" presStyleIdx="0" presStyleCnt="1"/>
      <dgm:spPr/>
    </dgm:pt>
    <dgm:pt modelId="{167BDD07-3668-48B0-B2F7-34375A7904BA}" type="pres">
      <dgm:prSet presAssocID="{9D701201-EB33-48F4-83A0-B6E31E872A94}" presName="leftArrowText" presStyleLbl="node1" presStyleIdx="0" presStyleCnt="1">
        <dgm:presLayoutVars>
          <dgm:chMax val="0"/>
          <dgm:bulletEnabled val="1"/>
        </dgm:presLayoutVars>
      </dgm:prSet>
      <dgm:spPr/>
    </dgm:pt>
    <dgm:pt modelId="{C96734BB-4E0A-45E3-A8DE-DEA73097C0B0}" type="pres">
      <dgm:prSet presAssocID="{9D701201-EB33-48F4-83A0-B6E31E872A94}" presName="rightArrowText" presStyleLbl="node1" presStyleIdx="0" presStyleCnt="1">
        <dgm:presLayoutVars>
          <dgm:chMax val="0"/>
          <dgm:bulletEnabled val="1"/>
        </dgm:presLayoutVars>
      </dgm:prSet>
      <dgm:spPr/>
    </dgm:pt>
  </dgm:ptLst>
  <dgm:cxnLst>
    <dgm:cxn modelId="{0E8A663C-E4C5-4065-A05D-65EE300124D8}" srcId="{9D701201-EB33-48F4-83A0-B6E31E872A94}" destId="{E16833E1-3763-4A16-86D7-A502A37DE381}" srcOrd="0" destOrd="0" parTransId="{DEBA4603-7EDD-4B66-9C54-461771F17742}" sibTransId="{B83E1931-9464-40BD-9ABB-FFE44CBB6848}"/>
    <dgm:cxn modelId="{8110AE5A-840A-4605-8B2C-36C7DF182B09}" type="presOf" srcId="{E16833E1-3763-4A16-86D7-A502A37DE381}" destId="{167BDD07-3668-48B0-B2F7-34375A7904BA}" srcOrd="0" destOrd="0" presId="urn:microsoft.com/office/officeart/2005/8/layout/arrow6"/>
    <dgm:cxn modelId="{412AB6E4-17CE-4973-BB79-33B255DBE62C}" type="presOf" srcId="{9D701201-EB33-48F4-83A0-B6E31E872A94}" destId="{70275480-D068-4083-A617-05970720E5B8}" srcOrd="0" destOrd="0" presId="urn:microsoft.com/office/officeart/2005/8/layout/arrow6"/>
    <dgm:cxn modelId="{74C92EBC-30F1-4AE5-A071-589AC1F3409C}" type="presParOf" srcId="{70275480-D068-4083-A617-05970720E5B8}" destId="{8647AF70-40D0-41BF-A908-9F005712FF6F}" srcOrd="0" destOrd="0" presId="urn:microsoft.com/office/officeart/2005/8/layout/arrow6"/>
    <dgm:cxn modelId="{F541B037-6F0C-4777-A26D-797AD5DC1F57}" type="presParOf" srcId="{70275480-D068-4083-A617-05970720E5B8}" destId="{167BDD07-3668-48B0-B2F7-34375A7904BA}" srcOrd="1" destOrd="0" presId="urn:microsoft.com/office/officeart/2005/8/layout/arrow6"/>
    <dgm:cxn modelId="{66C1953C-F637-49C3-849D-BEDD1F56378A}" type="presParOf" srcId="{70275480-D068-4083-A617-05970720E5B8}" destId="{C96734BB-4E0A-45E3-A8DE-DEA73097C0B0}"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D701201-EB33-48F4-83A0-B6E31E872A94}"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es-ES"/>
        </a:p>
      </dgm:t>
    </dgm:pt>
    <dgm:pt modelId="{E16833E1-3763-4A16-86D7-A502A37DE381}">
      <dgm:prSet phldrT="[Texto]"/>
      <dgm:spPr/>
      <dgm:t>
        <a:bodyPr/>
        <a:lstStyle/>
        <a:p>
          <a:endParaRPr lang="es-ES" dirty="0"/>
        </a:p>
      </dgm:t>
    </dgm:pt>
    <dgm:pt modelId="{DEBA4603-7EDD-4B66-9C54-461771F17742}" type="parTrans" cxnId="{0E8A663C-E4C5-4065-A05D-65EE300124D8}">
      <dgm:prSet/>
      <dgm:spPr/>
      <dgm:t>
        <a:bodyPr/>
        <a:lstStyle/>
        <a:p>
          <a:endParaRPr lang="es-ES"/>
        </a:p>
      </dgm:t>
    </dgm:pt>
    <dgm:pt modelId="{B83E1931-9464-40BD-9ABB-FFE44CBB6848}" type="sibTrans" cxnId="{0E8A663C-E4C5-4065-A05D-65EE300124D8}">
      <dgm:prSet/>
      <dgm:spPr/>
      <dgm:t>
        <a:bodyPr/>
        <a:lstStyle/>
        <a:p>
          <a:endParaRPr lang="es-ES"/>
        </a:p>
      </dgm:t>
    </dgm:pt>
    <dgm:pt modelId="{70275480-D068-4083-A617-05970720E5B8}" type="pres">
      <dgm:prSet presAssocID="{9D701201-EB33-48F4-83A0-B6E31E872A94}" presName="compositeShape" presStyleCnt="0">
        <dgm:presLayoutVars>
          <dgm:chMax val="2"/>
          <dgm:dir/>
          <dgm:resizeHandles val="exact"/>
        </dgm:presLayoutVars>
      </dgm:prSet>
      <dgm:spPr/>
    </dgm:pt>
    <dgm:pt modelId="{8647AF70-40D0-41BF-A908-9F005712FF6F}" type="pres">
      <dgm:prSet presAssocID="{9D701201-EB33-48F4-83A0-B6E31E872A94}" presName="ribbon" presStyleLbl="node1" presStyleIdx="0" presStyleCnt="1"/>
      <dgm:spPr/>
    </dgm:pt>
    <dgm:pt modelId="{167BDD07-3668-48B0-B2F7-34375A7904BA}" type="pres">
      <dgm:prSet presAssocID="{9D701201-EB33-48F4-83A0-B6E31E872A94}" presName="leftArrowText" presStyleLbl="node1" presStyleIdx="0" presStyleCnt="1">
        <dgm:presLayoutVars>
          <dgm:chMax val="0"/>
          <dgm:bulletEnabled val="1"/>
        </dgm:presLayoutVars>
      </dgm:prSet>
      <dgm:spPr/>
    </dgm:pt>
    <dgm:pt modelId="{C96734BB-4E0A-45E3-A8DE-DEA73097C0B0}" type="pres">
      <dgm:prSet presAssocID="{9D701201-EB33-48F4-83A0-B6E31E872A94}" presName="rightArrowText" presStyleLbl="node1" presStyleIdx="0" presStyleCnt="1">
        <dgm:presLayoutVars>
          <dgm:chMax val="0"/>
          <dgm:bulletEnabled val="1"/>
        </dgm:presLayoutVars>
      </dgm:prSet>
      <dgm:spPr/>
    </dgm:pt>
  </dgm:ptLst>
  <dgm:cxnLst>
    <dgm:cxn modelId="{0E8A663C-E4C5-4065-A05D-65EE300124D8}" srcId="{9D701201-EB33-48F4-83A0-B6E31E872A94}" destId="{E16833E1-3763-4A16-86D7-A502A37DE381}" srcOrd="0" destOrd="0" parTransId="{DEBA4603-7EDD-4B66-9C54-461771F17742}" sibTransId="{B83E1931-9464-40BD-9ABB-FFE44CBB6848}"/>
    <dgm:cxn modelId="{8110AE5A-840A-4605-8B2C-36C7DF182B09}" type="presOf" srcId="{E16833E1-3763-4A16-86D7-A502A37DE381}" destId="{167BDD07-3668-48B0-B2F7-34375A7904BA}" srcOrd="0" destOrd="0" presId="urn:microsoft.com/office/officeart/2005/8/layout/arrow6"/>
    <dgm:cxn modelId="{412AB6E4-17CE-4973-BB79-33B255DBE62C}" type="presOf" srcId="{9D701201-EB33-48F4-83A0-B6E31E872A94}" destId="{70275480-D068-4083-A617-05970720E5B8}" srcOrd="0" destOrd="0" presId="urn:microsoft.com/office/officeart/2005/8/layout/arrow6"/>
    <dgm:cxn modelId="{74C92EBC-30F1-4AE5-A071-589AC1F3409C}" type="presParOf" srcId="{70275480-D068-4083-A617-05970720E5B8}" destId="{8647AF70-40D0-41BF-A908-9F005712FF6F}" srcOrd="0" destOrd="0" presId="urn:microsoft.com/office/officeart/2005/8/layout/arrow6"/>
    <dgm:cxn modelId="{F541B037-6F0C-4777-A26D-797AD5DC1F57}" type="presParOf" srcId="{70275480-D068-4083-A617-05970720E5B8}" destId="{167BDD07-3668-48B0-B2F7-34375A7904BA}" srcOrd="1" destOrd="0" presId="urn:microsoft.com/office/officeart/2005/8/layout/arrow6"/>
    <dgm:cxn modelId="{66C1953C-F637-49C3-849D-BEDD1F56378A}" type="presParOf" srcId="{70275480-D068-4083-A617-05970720E5B8}" destId="{C96734BB-4E0A-45E3-A8DE-DEA73097C0B0}" srcOrd="2" destOrd="0" presId="urn:microsoft.com/office/officeart/2005/8/layout/arrow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1305B30-035E-4D06-A2E9-B2C48F7DE058}" type="doc">
      <dgm:prSet loTypeId="urn:microsoft.com/office/officeart/2005/8/layout/process2" loCatId="process" qsTypeId="urn:microsoft.com/office/officeart/2005/8/quickstyle/simple3" qsCatId="simple" csTypeId="urn:microsoft.com/office/officeart/2005/8/colors/colorful5" csCatId="colorful" phldr="1"/>
      <dgm:spPr/>
    </dgm:pt>
    <dgm:pt modelId="{FB16EE5C-F46F-41F3-A9F1-0AF5F31D18A1}">
      <dgm:prSet phldrT="[Text]" phldr="0"/>
      <dgm:spPr/>
      <dgm:t>
        <a:bodyPr/>
        <a:lstStyle/>
        <a:p>
          <a:pPr rtl="0"/>
          <a:r>
            <a:rPr lang="en-US" dirty="0">
              <a:latin typeface="Century Gothic"/>
            </a:rPr>
            <a:t>Se acepta la hipótesis alternativa </a:t>
          </a:r>
        </a:p>
      </dgm:t>
    </dgm:pt>
    <dgm:pt modelId="{F1C1AA9D-DB16-4A02-A5F0-7BFAD1554ABF}" type="parTrans" cxnId="{2DB605D0-59AF-40A2-A90D-69C4151B83A4}">
      <dgm:prSet/>
      <dgm:spPr/>
    </dgm:pt>
    <dgm:pt modelId="{C936A7B9-C8F3-43A7-B703-0ED10AB3BF10}" type="sibTrans" cxnId="{2DB605D0-59AF-40A2-A90D-69C4151B83A4}">
      <dgm:prSet/>
      <dgm:spPr/>
      <dgm:t>
        <a:bodyPr/>
        <a:lstStyle/>
        <a:p>
          <a:endParaRPr lang="en-US"/>
        </a:p>
      </dgm:t>
    </dgm:pt>
    <dgm:pt modelId="{15E6DB5D-00F0-431A-8437-0D3E5FD6897D}">
      <dgm:prSet phldrT="[Text]" phldr="0"/>
      <dgm:spPr/>
      <dgm:t>
        <a:bodyPr/>
        <a:lstStyle/>
        <a:p>
          <a:pPr rtl="0"/>
          <a:r>
            <a:rPr lang="en-US">
              <a:latin typeface="Century Gothic"/>
            </a:rPr>
            <a:t>La colocación de microcréditos genera mayor rentabilidad en las cooperativas que en los bancos.</a:t>
          </a:r>
        </a:p>
      </dgm:t>
    </dgm:pt>
    <dgm:pt modelId="{493D9D31-C712-41B2-B364-661C4D10F1B4}" type="parTrans" cxnId="{12C09189-DE8B-4314-BFFE-561C121D30B1}">
      <dgm:prSet/>
      <dgm:spPr/>
    </dgm:pt>
    <dgm:pt modelId="{BA7B6D0D-A9AE-4109-9205-5664685A4820}" type="sibTrans" cxnId="{12C09189-DE8B-4314-BFFE-561C121D30B1}">
      <dgm:prSet/>
      <dgm:spPr/>
      <dgm:t>
        <a:bodyPr/>
        <a:lstStyle/>
        <a:p>
          <a:endParaRPr lang="en-US"/>
        </a:p>
      </dgm:t>
    </dgm:pt>
    <dgm:pt modelId="{82E15AF2-8F60-4E02-BBC0-545FD1733C1B}" type="pres">
      <dgm:prSet presAssocID="{11305B30-035E-4D06-A2E9-B2C48F7DE058}" presName="linearFlow" presStyleCnt="0">
        <dgm:presLayoutVars>
          <dgm:resizeHandles val="exact"/>
        </dgm:presLayoutVars>
      </dgm:prSet>
      <dgm:spPr/>
    </dgm:pt>
    <dgm:pt modelId="{076632E6-2146-4CEF-9799-8213BC8C23C7}" type="pres">
      <dgm:prSet presAssocID="{FB16EE5C-F46F-41F3-A9F1-0AF5F31D18A1}" presName="node" presStyleLbl="node1" presStyleIdx="0" presStyleCnt="2">
        <dgm:presLayoutVars>
          <dgm:bulletEnabled val="1"/>
        </dgm:presLayoutVars>
      </dgm:prSet>
      <dgm:spPr/>
    </dgm:pt>
    <dgm:pt modelId="{7A9CF4F9-FC53-4A88-9301-4EFFF973048C}" type="pres">
      <dgm:prSet presAssocID="{C936A7B9-C8F3-43A7-B703-0ED10AB3BF10}" presName="sibTrans" presStyleLbl="sibTrans2D1" presStyleIdx="0" presStyleCnt="1"/>
      <dgm:spPr/>
    </dgm:pt>
    <dgm:pt modelId="{9806A45B-FB90-4BF1-8B35-27E31B7B9F93}" type="pres">
      <dgm:prSet presAssocID="{C936A7B9-C8F3-43A7-B703-0ED10AB3BF10}" presName="connectorText" presStyleLbl="sibTrans2D1" presStyleIdx="0" presStyleCnt="1"/>
      <dgm:spPr/>
    </dgm:pt>
    <dgm:pt modelId="{6E6A7A1F-F2C6-4784-BFC6-5FD546870906}" type="pres">
      <dgm:prSet presAssocID="{15E6DB5D-00F0-431A-8437-0D3E5FD6897D}" presName="node" presStyleLbl="node1" presStyleIdx="1" presStyleCnt="2">
        <dgm:presLayoutVars>
          <dgm:bulletEnabled val="1"/>
        </dgm:presLayoutVars>
      </dgm:prSet>
      <dgm:spPr/>
    </dgm:pt>
  </dgm:ptLst>
  <dgm:cxnLst>
    <dgm:cxn modelId="{280DB911-29F3-41BF-BC93-C44F6702A558}" type="presOf" srcId="{FB16EE5C-F46F-41F3-A9F1-0AF5F31D18A1}" destId="{076632E6-2146-4CEF-9799-8213BC8C23C7}" srcOrd="0" destOrd="0" presId="urn:microsoft.com/office/officeart/2005/8/layout/process2"/>
    <dgm:cxn modelId="{7DB6152B-F14F-485E-B335-02CF5E64A4B7}" type="presOf" srcId="{15E6DB5D-00F0-431A-8437-0D3E5FD6897D}" destId="{6E6A7A1F-F2C6-4784-BFC6-5FD546870906}" srcOrd="0" destOrd="0" presId="urn:microsoft.com/office/officeart/2005/8/layout/process2"/>
    <dgm:cxn modelId="{B26C003D-3483-4B5F-8EF5-951A4126896F}" type="presOf" srcId="{11305B30-035E-4D06-A2E9-B2C48F7DE058}" destId="{82E15AF2-8F60-4E02-BBC0-545FD1733C1B}" srcOrd="0" destOrd="0" presId="urn:microsoft.com/office/officeart/2005/8/layout/process2"/>
    <dgm:cxn modelId="{E755F35F-7778-4E80-A8FE-677D45B63BEF}" type="presOf" srcId="{C936A7B9-C8F3-43A7-B703-0ED10AB3BF10}" destId="{7A9CF4F9-FC53-4A88-9301-4EFFF973048C}" srcOrd="0" destOrd="0" presId="urn:microsoft.com/office/officeart/2005/8/layout/process2"/>
    <dgm:cxn modelId="{3F2C4B51-85F4-4CFD-9999-4B5BAAB2D9AA}" type="presOf" srcId="{C936A7B9-C8F3-43A7-B703-0ED10AB3BF10}" destId="{9806A45B-FB90-4BF1-8B35-27E31B7B9F93}" srcOrd="1" destOrd="0" presId="urn:microsoft.com/office/officeart/2005/8/layout/process2"/>
    <dgm:cxn modelId="{12C09189-DE8B-4314-BFFE-561C121D30B1}" srcId="{11305B30-035E-4D06-A2E9-B2C48F7DE058}" destId="{15E6DB5D-00F0-431A-8437-0D3E5FD6897D}" srcOrd="1" destOrd="0" parTransId="{493D9D31-C712-41B2-B364-661C4D10F1B4}" sibTransId="{BA7B6D0D-A9AE-4109-9205-5664685A4820}"/>
    <dgm:cxn modelId="{2DB605D0-59AF-40A2-A90D-69C4151B83A4}" srcId="{11305B30-035E-4D06-A2E9-B2C48F7DE058}" destId="{FB16EE5C-F46F-41F3-A9F1-0AF5F31D18A1}" srcOrd="0" destOrd="0" parTransId="{F1C1AA9D-DB16-4A02-A5F0-7BFAD1554ABF}" sibTransId="{C936A7B9-C8F3-43A7-B703-0ED10AB3BF10}"/>
    <dgm:cxn modelId="{0F3C3B30-8200-4C2C-B2FC-0CD7EF6DB9BA}" type="presParOf" srcId="{82E15AF2-8F60-4E02-BBC0-545FD1733C1B}" destId="{076632E6-2146-4CEF-9799-8213BC8C23C7}" srcOrd="0" destOrd="0" presId="urn:microsoft.com/office/officeart/2005/8/layout/process2"/>
    <dgm:cxn modelId="{00CECAC5-55D5-4D26-9E75-B9E249E5F099}" type="presParOf" srcId="{82E15AF2-8F60-4E02-BBC0-545FD1733C1B}" destId="{7A9CF4F9-FC53-4A88-9301-4EFFF973048C}" srcOrd="1" destOrd="0" presId="urn:microsoft.com/office/officeart/2005/8/layout/process2"/>
    <dgm:cxn modelId="{53832BE8-CFF8-4ACE-A4FD-2F1B9591E941}" type="presParOf" srcId="{7A9CF4F9-FC53-4A88-9301-4EFFF973048C}" destId="{9806A45B-FB90-4BF1-8B35-27E31B7B9F93}" srcOrd="0" destOrd="0" presId="urn:microsoft.com/office/officeart/2005/8/layout/process2"/>
    <dgm:cxn modelId="{9CFFDD6E-ABC3-4C19-B63B-1FC5146A49A0}" type="presParOf" srcId="{82E15AF2-8F60-4E02-BBC0-545FD1733C1B}" destId="{6E6A7A1F-F2C6-4784-BFC6-5FD546870906}"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1305B30-035E-4D06-A2E9-B2C48F7DE058}" type="doc">
      <dgm:prSet loTypeId="urn:microsoft.com/office/officeart/2005/8/layout/process2" loCatId="process" qsTypeId="urn:microsoft.com/office/officeart/2005/8/quickstyle/simple3" qsCatId="simple" csTypeId="urn:microsoft.com/office/officeart/2005/8/colors/colorful5" csCatId="colorful" phldr="1"/>
      <dgm:spPr/>
    </dgm:pt>
    <dgm:pt modelId="{FB16EE5C-F46F-41F3-A9F1-0AF5F31D18A1}">
      <dgm:prSet phldrT="[Text]" phldr="0"/>
      <dgm:spPr/>
      <dgm:t>
        <a:bodyPr/>
        <a:lstStyle/>
        <a:p>
          <a:pPr rtl="0"/>
          <a:r>
            <a:rPr lang="en-US" dirty="0">
              <a:latin typeface="Century Gothic"/>
            </a:rPr>
            <a:t>Se acepta la </a:t>
          </a:r>
          <a:r>
            <a:rPr lang="en-US" dirty="0" err="1">
              <a:latin typeface="Century Gothic"/>
            </a:rPr>
            <a:t>hipótesis</a:t>
          </a:r>
          <a:r>
            <a:rPr lang="en-US" dirty="0">
              <a:latin typeface="Century Gothic"/>
            </a:rPr>
            <a:t> </a:t>
          </a:r>
          <a:r>
            <a:rPr lang="en-US" dirty="0" err="1">
              <a:latin typeface="Century Gothic"/>
            </a:rPr>
            <a:t>alternativa</a:t>
          </a:r>
          <a:r>
            <a:rPr lang="en-US" dirty="0">
              <a:latin typeface="Century Gothic"/>
            </a:rPr>
            <a:t> </a:t>
          </a:r>
        </a:p>
      </dgm:t>
    </dgm:pt>
    <dgm:pt modelId="{F1C1AA9D-DB16-4A02-A5F0-7BFAD1554ABF}" type="parTrans" cxnId="{2DB605D0-59AF-40A2-A90D-69C4151B83A4}">
      <dgm:prSet/>
      <dgm:spPr/>
      <dgm:t>
        <a:bodyPr/>
        <a:lstStyle/>
        <a:p>
          <a:endParaRPr lang="es-EC"/>
        </a:p>
      </dgm:t>
    </dgm:pt>
    <dgm:pt modelId="{C936A7B9-C8F3-43A7-B703-0ED10AB3BF10}" type="sibTrans" cxnId="{2DB605D0-59AF-40A2-A90D-69C4151B83A4}">
      <dgm:prSet/>
      <dgm:spPr/>
      <dgm:t>
        <a:bodyPr/>
        <a:lstStyle/>
        <a:p>
          <a:endParaRPr lang="en-US"/>
        </a:p>
      </dgm:t>
    </dgm:pt>
    <dgm:pt modelId="{15E6DB5D-00F0-431A-8437-0D3E5FD6897D}">
      <dgm:prSet phldrT="[Text]" phldr="0"/>
      <dgm:spPr/>
      <dgm:t>
        <a:bodyPr/>
        <a:lstStyle/>
        <a:p>
          <a:pPr rtl="0"/>
          <a:r>
            <a:rPr lang="es-ES" dirty="0">
              <a:latin typeface="Arial"/>
            </a:rPr>
            <a:t>La colocación de microcréditos no genera mayor rentabilidad en las cooperativas que en los bancos.</a:t>
          </a:r>
          <a:endParaRPr lang="es-EC" dirty="0">
            <a:latin typeface="Arial"/>
          </a:endParaRPr>
        </a:p>
      </dgm:t>
    </dgm:pt>
    <dgm:pt modelId="{493D9D31-C712-41B2-B364-661C4D10F1B4}" type="parTrans" cxnId="{12C09189-DE8B-4314-BFFE-561C121D30B1}">
      <dgm:prSet/>
      <dgm:spPr/>
      <dgm:t>
        <a:bodyPr/>
        <a:lstStyle/>
        <a:p>
          <a:endParaRPr lang="es-EC"/>
        </a:p>
      </dgm:t>
    </dgm:pt>
    <dgm:pt modelId="{BA7B6D0D-A9AE-4109-9205-5664685A4820}" type="sibTrans" cxnId="{12C09189-DE8B-4314-BFFE-561C121D30B1}">
      <dgm:prSet/>
      <dgm:spPr/>
      <dgm:t>
        <a:bodyPr/>
        <a:lstStyle/>
        <a:p>
          <a:endParaRPr lang="en-US"/>
        </a:p>
      </dgm:t>
    </dgm:pt>
    <dgm:pt modelId="{82E15AF2-8F60-4E02-BBC0-545FD1733C1B}" type="pres">
      <dgm:prSet presAssocID="{11305B30-035E-4D06-A2E9-B2C48F7DE058}" presName="linearFlow" presStyleCnt="0">
        <dgm:presLayoutVars>
          <dgm:resizeHandles val="exact"/>
        </dgm:presLayoutVars>
      </dgm:prSet>
      <dgm:spPr/>
    </dgm:pt>
    <dgm:pt modelId="{076632E6-2146-4CEF-9799-8213BC8C23C7}" type="pres">
      <dgm:prSet presAssocID="{FB16EE5C-F46F-41F3-A9F1-0AF5F31D18A1}" presName="node" presStyleLbl="node1" presStyleIdx="0" presStyleCnt="2">
        <dgm:presLayoutVars>
          <dgm:bulletEnabled val="1"/>
        </dgm:presLayoutVars>
      </dgm:prSet>
      <dgm:spPr/>
    </dgm:pt>
    <dgm:pt modelId="{7A9CF4F9-FC53-4A88-9301-4EFFF973048C}" type="pres">
      <dgm:prSet presAssocID="{C936A7B9-C8F3-43A7-B703-0ED10AB3BF10}" presName="sibTrans" presStyleLbl="sibTrans2D1" presStyleIdx="0" presStyleCnt="1"/>
      <dgm:spPr/>
    </dgm:pt>
    <dgm:pt modelId="{9806A45B-FB90-4BF1-8B35-27E31B7B9F93}" type="pres">
      <dgm:prSet presAssocID="{C936A7B9-C8F3-43A7-B703-0ED10AB3BF10}" presName="connectorText" presStyleLbl="sibTrans2D1" presStyleIdx="0" presStyleCnt="1"/>
      <dgm:spPr/>
    </dgm:pt>
    <dgm:pt modelId="{6E6A7A1F-F2C6-4784-BFC6-5FD546870906}" type="pres">
      <dgm:prSet presAssocID="{15E6DB5D-00F0-431A-8437-0D3E5FD6897D}" presName="node" presStyleLbl="node1" presStyleIdx="1" presStyleCnt="2">
        <dgm:presLayoutVars>
          <dgm:bulletEnabled val="1"/>
        </dgm:presLayoutVars>
      </dgm:prSet>
      <dgm:spPr/>
    </dgm:pt>
  </dgm:ptLst>
  <dgm:cxnLst>
    <dgm:cxn modelId="{280DB911-29F3-41BF-BC93-C44F6702A558}" type="presOf" srcId="{FB16EE5C-F46F-41F3-A9F1-0AF5F31D18A1}" destId="{076632E6-2146-4CEF-9799-8213BC8C23C7}" srcOrd="0" destOrd="0" presId="urn:microsoft.com/office/officeart/2005/8/layout/process2"/>
    <dgm:cxn modelId="{7DB6152B-F14F-485E-B335-02CF5E64A4B7}" type="presOf" srcId="{15E6DB5D-00F0-431A-8437-0D3E5FD6897D}" destId="{6E6A7A1F-F2C6-4784-BFC6-5FD546870906}" srcOrd="0" destOrd="0" presId="urn:microsoft.com/office/officeart/2005/8/layout/process2"/>
    <dgm:cxn modelId="{B26C003D-3483-4B5F-8EF5-951A4126896F}" type="presOf" srcId="{11305B30-035E-4D06-A2E9-B2C48F7DE058}" destId="{82E15AF2-8F60-4E02-BBC0-545FD1733C1B}" srcOrd="0" destOrd="0" presId="urn:microsoft.com/office/officeart/2005/8/layout/process2"/>
    <dgm:cxn modelId="{E755F35F-7778-4E80-A8FE-677D45B63BEF}" type="presOf" srcId="{C936A7B9-C8F3-43A7-B703-0ED10AB3BF10}" destId="{7A9CF4F9-FC53-4A88-9301-4EFFF973048C}" srcOrd="0" destOrd="0" presId="urn:microsoft.com/office/officeart/2005/8/layout/process2"/>
    <dgm:cxn modelId="{3F2C4B51-85F4-4CFD-9999-4B5BAAB2D9AA}" type="presOf" srcId="{C936A7B9-C8F3-43A7-B703-0ED10AB3BF10}" destId="{9806A45B-FB90-4BF1-8B35-27E31B7B9F93}" srcOrd="1" destOrd="0" presId="urn:microsoft.com/office/officeart/2005/8/layout/process2"/>
    <dgm:cxn modelId="{12C09189-DE8B-4314-BFFE-561C121D30B1}" srcId="{11305B30-035E-4D06-A2E9-B2C48F7DE058}" destId="{15E6DB5D-00F0-431A-8437-0D3E5FD6897D}" srcOrd="1" destOrd="0" parTransId="{493D9D31-C712-41B2-B364-661C4D10F1B4}" sibTransId="{BA7B6D0D-A9AE-4109-9205-5664685A4820}"/>
    <dgm:cxn modelId="{2DB605D0-59AF-40A2-A90D-69C4151B83A4}" srcId="{11305B30-035E-4D06-A2E9-B2C48F7DE058}" destId="{FB16EE5C-F46F-41F3-A9F1-0AF5F31D18A1}" srcOrd="0" destOrd="0" parTransId="{F1C1AA9D-DB16-4A02-A5F0-7BFAD1554ABF}" sibTransId="{C936A7B9-C8F3-43A7-B703-0ED10AB3BF10}"/>
    <dgm:cxn modelId="{0F3C3B30-8200-4C2C-B2FC-0CD7EF6DB9BA}" type="presParOf" srcId="{82E15AF2-8F60-4E02-BBC0-545FD1733C1B}" destId="{076632E6-2146-4CEF-9799-8213BC8C23C7}" srcOrd="0" destOrd="0" presId="urn:microsoft.com/office/officeart/2005/8/layout/process2"/>
    <dgm:cxn modelId="{00CECAC5-55D5-4D26-9E75-B9E249E5F099}" type="presParOf" srcId="{82E15AF2-8F60-4E02-BBC0-545FD1733C1B}" destId="{7A9CF4F9-FC53-4A88-9301-4EFFF973048C}" srcOrd="1" destOrd="0" presId="urn:microsoft.com/office/officeart/2005/8/layout/process2"/>
    <dgm:cxn modelId="{53832BE8-CFF8-4ACE-A4FD-2F1B9591E941}" type="presParOf" srcId="{7A9CF4F9-FC53-4A88-9301-4EFFF973048C}" destId="{9806A45B-FB90-4BF1-8B35-27E31B7B9F93}" srcOrd="0" destOrd="0" presId="urn:microsoft.com/office/officeart/2005/8/layout/process2"/>
    <dgm:cxn modelId="{9CFFDD6E-ABC3-4C19-B63B-1FC5146A49A0}" type="presParOf" srcId="{82E15AF2-8F60-4E02-BBC0-545FD1733C1B}" destId="{6E6A7A1F-F2C6-4784-BFC6-5FD546870906}"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701201-EB33-48F4-83A0-B6E31E872A94}" type="doc">
      <dgm:prSet loTypeId="urn:microsoft.com/office/officeart/2005/8/layout/arrow6" loCatId="relationship" qsTypeId="urn:microsoft.com/office/officeart/2005/8/quickstyle/simple1" qsCatId="simple" csTypeId="urn:microsoft.com/office/officeart/2005/8/colors/accent2_1" csCatId="accent2" phldr="1"/>
      <dgm:spPr/>
      <dgm:t>
        <a:bodyPr/>
        <a:lstStyle/>
        <a:p>
          <a:endParaRPr lang="es-ES"/>
        </a:p>
      </dgm:t>
    </dgm:pt>
    <dgm:pt modelId="{E16833E1-3763-4A16-86D7-A502A37DE381}">
      <dgm:prSet phldrT="[Texto]"/>
      <dgm:spPr/>
      <dgm:t>
        <a:bodyPr/>
        <a:lstStyle/>
        <a:p>
          <a:r>
            <a:rPr lang="es-ES"/>
            <a:t>Volumen de colocación de microcréditos</a:t>
          </a:r>
        </a:p>
      </dgm:t>
    </dgm:pt>
    <dgm:pt modelId="{DEBA4603-7EDD-4B66-9C54-461771F17742}" type="parTrans" cxnId="{0E8A663C-E4C5-4065-A05D-65EE300124D8}">
      <dgm:prSet/>
      <dgm:spPr/>
      <dgm:t>
        <a:bodyPr/>
        <a:lstStyle/>
        <a:p>
          <a:endParaRPr lang="es-ES"/>
        </a:p>
      </dgm:t>
    </dgm:pt>
    <dgm:pt modelId="{B83E1931-9464-40BD-9ABB-FFE44CBB6848}" type="sibTrans" cxnId="{0E8A663C-E4C5-4065-A05D-65EE300124D8}">
      <dgm:prSet/>
      <dgm:spPr/>
      <dgm:t>
        <a:bodyPr/>
        <a:lstStyle/>
        <a:p>
          <a:endParaRPr lang="es-ES"/>
        </a:p>
      </dgm:t>
    </dgm:pt>
    <dgm:pt modelId="{5202C66E-304D-4CDA-9AA8-3764BE8D425D}">
      <dgm:prSet phldrT="[Texto]"/>
      <dgm:spPr/>
      <dgm:t>
        <a:bodyPr/>
        <a:lstStyle/>
        <a:p>
          <a:r>
            <a:rPr lang="es-ES"/>
            <a:t>Rentabilidad</a:t>
          </a:r>
        </a:p>
      </dgm:t>
    </dgm:pt>
    <dgm:pt modelId="{DA15ECCB-F6E3-43EC-A41C-13DB7AA17F2E}" type="parTrans" cxnId="{ED6C2524-7D2B-401F-8A3C-63C9332C4BB1}">
      <dgm:prSet/>
      <dgm:spPr/>
      <dgm:t>
        <a:bodyPr/>
        <a:lstStyle/>
        <a:p>
          <a:endParaRPr lang="es-ES"/>
        </a:p>
      </dgm:t>
    </dgm:pt>
    <dgm:pt modelId="{A6091A59-9996-43E5-8AB8-F152749EEF04}" type="sibTrans" cxnId="{ED6C2524-7D2B-401F-8A3C-63C9332C4BB1}">
      <dgm:prSet/>
      <dgm:spPr/>
      <dgm:t>
        <a:bodyPr/>
        <a:lstStyle/>
        <a:p>
          <a:endParaRPr lang="es-ES"/>
        </a:p>
      </dgm:t>
    </dgm:pt>
    <dgm:pt modelId="{70275480-D068-4083-A617-05970720E5B8}" type="pres">
      <dgm:prSet presAssocID="{9D701201-EB33-48F4-83A0-B6E31E872A94}" presName="compositeShape" presStyleCnt="0">
        <dgm:presLayoutVars>
          <dgm:chMax val="2"/>
          <dgm:dir/>
          <dgm:resizeHandles val="exact"/>
        </dgm:presLayoutVars>
      </dgm:prSet>
      <dgm:spPr/>
    </dgm:pt>
    <dgm:pt modelId="{8647AF70-40D0-41BF-A908-9F005712FF6F}" type="pres">
      <dgm:prSet presAssocID="{9D701201-EB33-48F4-83A0-B6E31E872A94}" presName="ribbon" presStyleLbl="node1" presStyleIdx="0" presStyleCnt="1"/>
      <dgm:spPr/>
    </dgm:pt>
    <dgm:pt modelId="{167BDD07-3668-48B0-B2F7-34375A7904BA}" type="pres">
      <dgm:prSet presAssocID="{9D701201-EB33-48F4-83A0-B6E31E872A94}" presName="leftArrowText" presStyleLbl="node1" presStyleIdx="0" presStyleCnt="1">
        <dgm:presLayoutVars>
          <dgm:chMax val="0"/>
          <dgm:bulletEnabled val="1"/>
        </dgm:presLayoutVars>
      </dgm:prSet>
      <dgm:spPr/>
    </dgm:pt>
    <dgm:pt modelId="{C96734BB-4E0A-45E3-A8DE-DEA73097C0B0}" type="pres">
      <dgm:prSet presAssocID="{9D701201-EB33-48F4-83A0-B6E31E872A94}" presName="rightArrowText" presStyleLbl="node1" presStyleIdx="0" presStyleCnt="1">
        <dgm:presLayoutVars>
          <dgm:chMax val="0"/>
          <dgm:bulletEnabled val="1"/>
        </dgm:presLayoutVars>
      </dgm:prSet>
      <dgm:spPr/>
    </dgm:pt>
  </dgm:ptLst>
  <dgm:cxnLst>
    <dgm:cxn modelId="{ED6C2524-7D2B-401F-8A3C-63C9332C4BB1}" srcId="{9D701201-EB33-48F4-83A0-B6E31E872A94}" destId="{5202C66E-304D-4CDA-9AA8-3764BE8D425D}" srcOrd="1" destOrd="0" parTransId="{DA15ECCB-F6E3-43EC-A41C-13DB7AA17F2E}" sibTransId="{A6091A59-9996-43E5-8AB8-F152749EEF04}"/>
    <dgm:cxn modelId="{0E8A663C-E4C5-4065-A05D-65EE300124D8}" srcId="{9D701201-EB33-48F4-83A0-B6E31E872A94}" destId="{E16833E1-3763-4A16-86D7-A502A37DE381}" srcOrd="0" destOrd="0" parTransId="{DEBA4603-7EDD-4B66-9C54-461771F17742}" sibTransId="{B83E1931-9464-40BD-9ABB-FFE44CBB6848}"/>
    <dgm:cxn modelId="{8110AE5A-840A-4605-8B2C-36C7DF182B09}" type="presOf" srcId="{E16833E1-3763-4A16-86D7-A502A37DE381}" destId="{167BDD07-3668-48B0-B2F7-34375A7904BA}" srcOrd="0" destOrd="0" presId="urn:microsoft.com/office/officeart/2005/8/layout/arrow6"/>
    <dgm:cxn modelId="{E1A05BB2-DA70-4451-8B17-2D4FD91EBD18}" type="presOf" srcId="{5202C66E-304D-4CDA-9AA8-3764BE8D425D}" destId="{C96734BB-4E0A-45E3-A8DE-DEA73097C0B0}" srcOrd="0" destOrd="0" presId="urn:microsoft.com/office/officeart/2005/8/layout/arrow6"/>
    <dgm:cxn modelId="{412AB6E4-17CE-4973-BB79-33B255DBE62C}" type="presOf" srcId="{9D701201-EB33-48F4-83A0-B6E31E872A94}" destId="{70275480-D068-4083-A617-05970720E5B8}" srcOrd="0" destOrd="0" presId="urn:microsoft.com/office/officeart/2005/8/layout/arrow6"/>
    <dgm:cxn modelId="{74C92EBC-30F1-4AE5-A071-589AC1F3409C}" type="presParOf" srcId="{70275480-D068-4083-A617-05970720E5B8}" destId="{8647AF70-40D0-41BF-A908-9F005712FF6F}" srcOrd="0" destOrd="0" presId="urn:microsoft.com/office/officeart/2005/8/layout/arrow6"/>
    <dgm:cxn modelId="{F541B037-6F0C-4777-A26D-797AD5DC1F57}" type="presParOf" srcId="{70275480-D068-4083-A617-05970720E5B8}" destId="{167BDD07-3668-48B0-B2F7-34375A7904BA}" srcOrd="1" destOrd="0" presId="urn:microsoft.com/office/officeart/2005/8/layout/arrow6"/>
    <dgm:cxn modelId="{66C1953C-F637-49C3-849D-BEDD1F56378A}" type="presParOf" srcId="{70275480-D068-4083-A617-05970720E5B8}" destId="{C96734BB-4E0A-45E3-A8DE-DEA73097C0B0}"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BDE595-C176-4AA9-9492-EF60719B05BC}" type="doc">
      <dgm:prSet loTypeId="urn:microsoft.com/office/officeart/2005/8/layout/default" loCatId="list" qsTypeId="urn:microsoft.com/office/officeart/2005/8/quickstyle/simple3" qsCatId="simple" csTypeId="urn:microsoft.com/office/officeart/2005/8/colors/colorful2" csCatId="colorful" phldr="1"/>
      <dgm:spPr/>
      <dgm:t>
        <a:bodyPr/>
        <a:lstStyle/>
        <a:p>
          <a:endParaRPr lang="es-ES"/>
        </a:p>
      </dgm:t>
    </dgm:pt>
    <dgm:pt modelId="{1BAA0F38-3CCD-4CDD-B7D0-ED643D3DA4F3}">
      <dgm:prSet phldrT="[Texto]"/>
      <dgm:spPr>
        <a:ln w="57150">
          <a:solidFill>
            <a:schemeClr val="accent2">
              <a:lumMod val="60000"/>
              <a:lumOff val="40000"/>
            </a:schemeClr>
          </a:solidFill>
        </a:ln>
      </dgm:spPr>
      <dgm:t>
        <a:bodyPr/>
        <a:lstStyle/>
        <a:p>
          <a:r>
            <a:rPr lang="es-ES" b="1"/>
            <a:t>Enfoque cuantitativo</a:t>
          </a:r>
        </a:p>
      </dgm:t>
    </dgm:pt>
    <dgm:pt modelId="{67BEA60C-D1F2-4B07-BE5D-13D45D7A141D}" type="parTrans" cxnId="{2F03C840-7C02-408C-BDD8-58BAC470547D}">
      <dgm:prSet/>
      <dgm:spPr/>
      <dgm:t>
        <a:bodyPr/>
        <a:lstStyle/>
        <a:p>
          <a:endParaRPr lang="es-ES"/>
        </a:p>
      </dgm:t>
    </dgm:pt>
    <dgm:pt modelId="{19EDED74-AA53-49A0-B279-48B04703852F}" type="sibTrans" cxnId="{2F03C840-7C02-408C-BDD8-58BAC470547D}">
      <dgm:prSet/>
      <dgm:spPr/>
      <dgm:t>
        <a:bodyPr/>
        <a:lstStyle/>
        <a:p>
          <a:endParaRPr lang="es-ES"/>
        </a:p>
      </dgm:t>
    </dgm:pt>
    <dgm:pt modelId="{555E0A84-2D3A-4860-BFF1-64E284E2D7C4}">
      <dgm:prSet phldrT="[Texto]"/>
      <dgm:spPr>
        <a:ln w="57150">
          <a:solidFill>
            <a:schemeClr val="accent5">
              <a:lumMod val="40000"/>
              <a:lumOff val="60000"/>
            </a:schemeClr>
          </a:solidFill>
        </a:ln>
      </dgm:spPr>
      <dgm:t>
        <a:bodyPr/>
        <a:lstStyle/>
        <a:p>
          <a:r>
            <a:rPr lang="es-ES" b="1"/>
            <a:t>Tipo Documental </a:t>
          </a:r>
        </a:p>
      </dgm:t>
    </dgm:pt>
    <dgm:pt modelId="{7182E75A-2DBF-4E25-AAEC-7E6E53677AD3}" type="parTrans" cxnId="{564BF308-9F35-43D0-A418-E5FA82364989}">
      <dgm:prSet/>
      <dgm:spPr/>
      <dgm:t>
        <a:bodyPr/>
        <a:lstStyle/>
        <a:p>
          <a:endParaRPr lang="es-ES"/>
        </a:p>
      </dgm:t>
    </dgm:pt>
    <dgm:pt modelId="{4ABCF1D5-BDC3-4CC4-A214-0363037ABDAC}" type="sibTrans" cxnId="{564BF308-9F35-43D0-A418-E5FA82364989}">
      <dgm:prSet/>
      <dgm:spPr/>
      <dgm:t>
        <a:bodyPr/>
        <a:lstStyle/>
        <a:p>
          <a:endParaRPr lang="es-ES"/>
        </a:p>
      </dgm:t>
    </dgm:pt>
    <dgm:pt modelId="{FA1027BC-4E77-4577-975F-0645FCFC774F}">
      <dgm:prSet phldrT="[Texto]"/>
      <dgm:spPr>
        <a:ln w="57150">
          <a:solidFill>
            <a:schemeClr val="accent5">
              <a:lumMod val="75000"/>
            </a:schemeClr>
          </a:solidFill>
        </a:ln>
      </dgm:spPr>
      <dgm:t>
        <a:bodyPr/>
        <a:lstStyle/>
        <a:p>
          <a:r>
            <a:rPr lang="es-ES" b="1"/>
            <a:t>Alcance Correlacional </a:t>
          </a:r>
        </a:p>
      </dgm:t>
    </dgm:pt>
    <dgm:pt modelId="{3957AAED-A8F4-4E64-93A3-9C1E01899B89}" type="parTrans" cxnId="{EB5B849E-D260-4981-833F-B5298F509005}">
      <dgm:prSet/>
      <dgm:spPr/>
      <dgm:t>
        <a:bodyPr/>
        <a:lstStyle/>
        <a:p>
          <a:endParaRPr lang="es-ES"/>
        </a:p>
      </dgm:t>
    </dgm:pt>
    <dgm:pt modelId="{634CD671-ECD0-477C-8070-051BE0068FE8}" type="sibTrans" cxnId="{EB5B849E-D260-4981-833F-B5298F509005}">
      <dgm:prSet/>
      <dgm:spPr/>
      <dgm:t>
        <a:bodyPr/>
        <a:lstStyle/>
        <a:p>
          <a:endParaRPr lang="es-ES"/>
        </a:p>
      </dgm:t>
    </dgm:pt>
    <dgm:pt modelId="{91D37136-453D-4539-9872-CC61BA879D1C}">
      <dgm:prSet phldrT="[Texto]"/>
      <dgm:spPr>
        <a:ln w="57150">
          <a:solidFill>
            <a:schemeClr val="accent3">
              <a:lumMod val="40000"/>
              <a:lumOff val="60000"/>
            </a:schemeClr>
          </a:solidFill>
        </a:ln>
      </dgm:spPr>
      <dgm:t>
        <a:bodyPr/>
        <a:lstStyle/>
        <a:p>
          <a:r>
            <a:rPr lang="es-ES" b="1" dirty="0"/>
            <a:t>Técnicas</a:t>
          </a:r>
        </a:p>
      </dgm:t>
    </dgm:pt>
    <dgm:pt modelId="{645F0A6F-8B77-467C-9C00-91B7F9C89687}" type="parTrans" cxnId="{FC3431EE-9883-40DC-B06B-C39F31A76131}">
      <dgm:prSet/>
      <dgm:spPr/>
      <dgm:t>
        <a:bodyPr/>
        <a:lstStyle/>
        <a:p>
          <a:endParaRPr lang="es-ES"/>
        </a:p>
      </dgm:t>
    </dgm:pt>
    <dgm:pt modelId="{FA6792E6-677E-45B6-8363-32D94E6DD97A}" type="sibTrans" cxnId="{FC3431EE-9883-40DC-B06B-C39F31A76131}">
      <dgm:prSet/>
      <dgm:spPr/>
      <dgm:t>
        <a:bodyPr/>
        <a:lstStyle/>
        <a:p>
          <a:endParaRPr lang="es-ES"/>
        </a:p>
      </dgm:t>
    </dgm:pt>
    <dgm:pt modelId="{7513D834-3FDE-452A-BA1F-C60128A85533}">
      <dgm:prSet phldrT="[Texto]"/>
      <dgm:spPr>
        <a:ln w="57150">
          <a:solidFill>
            <a:schemeClr val="accent3">
              <a:lumMod val="40000"/>
              <a:lumOff val="60000"/>
            </a:schemeClr>
          </a:solidFill>
        </a:ln>
      </dgm:spPr>
      <dgm:t>
        <a:bodyPr/>
        <a:lstStyle/>
        <a:p>
          <a:r>
            <a:rPr lang="es-ES"/>
            <a:t>Análisis Correlacional </a:t>
          </a:r>
        </a:p>
      </dgm:t>
    </dgm:pt>
    <dgm:pt modelId="{F2CCD36F-4E31-4076-9B8F-4CC4AFCAF8D2}" type="parTrans" cxnId="{8235CC54-1F65-49F2-968B-EAA690EF4041}">
      <dgm:prSet/>
      <dgm:spPr/>
      <dgm:t>
        <a:bodyPr/>
        <a:lstStyle/>
        <a:p>
          <a:endParaRPr lang="es-ES"/>
        </a:p>
      </dgm:t>
    </dgm:pt>
    <dgm:pt modelId="{5BDF6788-F546-461B-9263-CE97C8254AC2}" type="sibTrans" cxnId="{8235CC54-1F65-49F2-968B-EAA690EF4041}">
      <dgm:prSet/>
      <dgm:spPr/>
      <dgm:t>
        <a:bodyPr/>
        <a:lstStyle/>
        <a:p>
          <a:endParaRPr lang="es-ES"/>
        </a:p>
      </dgm:t>
    </dgm:pt>
    <dgm:pt modelId="{3B9BDAB5-5A68-449D-9357-80CCE25D9012}">
      <dgm:prSet phldrT="[Texto]"/>
      <dgm:spPr>
        <a:ln w="57150">
          <a:solidFill>
            <a:schemeClr val="accent5">
              <a:lumMod val="40000"/>
              <a:lumOff val="60000"/>
            </a:schemeClr>
          </a:solidFill>
        </a:ln>
      </dgm:spPr>
      <dgm:t>
        <a:bodyPr/>
        <a:lstStyle/>
        <a:p>
          <a:r>
            <a:rPr lang="es-ES"/>
            <a:t>Bibliográfico</a:t>
          </a:r>
        </a:p>
      </dgm:t>
    </dgm:pt>
    <dgm:pt modelId="{64F75182-9A06-4B54-B452-8A562B3F4E22}" type="parTrans" cxnId="{85958BB3-D940-41B4-B1D4-E16E8A57F62E}">
      <dgm:prSet/>
      <dgm:spPr/>
      <dgm:t>
        <a:bodyPr/>
        <a:lstStyle/>
        <a:p>
          <a:endParaRPr lang="es-ES"/>
        </a:p>
      </dgm:t>
    </dgm:pt>
    <dgm:pt modelId="{AF6E8D4A-043C-44CB-98C7-9639DDD16A8F}" type="sibTrans" cxnId="{85958BB3-D940-41B4-B1D4-E16E8A57F62E}">
      <dgm:prSet/>
      <dgm:spPr/>
      <dgm:t>
        <a:bodyPr/>
        <a:lstStyle/>
        <a:p>
          <a:endParaRPr lang="es-ES"/>
        </a:p>
      </dgm:t>
    </dgm:pt>
    <dgm:pt modelId="{BC4AA473-0BCD-4A32-86BD-4060B30E31F4}">
      <dgm:prSet phldrT="[Texto]"/>
      <dgm:spPr>
        <a:ln w="57150">
          <a:solidFill>
            <a:schemeClr val="accent2">
              <a:lumMod val="60000"/>
              <a:lumOff val="40000"/>
            </a:schemeClr>
          </a:solidFill>
        </a:ln>
      </dgm:spPr>
      <dgm:t>
        <a:bodyPr/>
        <a:lstStyle/>
        <a:p>
          <a:r>
            <a:rPr lang="es-ES" b="0" i="0"/>
            <a:t>Superintendencia de Bancos del Ecuador</a:t>
          </a:r>
          <a:endParaRPr lang="es-ES"/>
        </a:p>
      </dgm:t>
    </dgm:pt>
    <dgm:pt modelId="{6E4DD290-8B7D-4DFB-8F69-40C3D6933A3E}" type="parTrans" cxnId="{973606C5-746E-492F-A535-E715D7D50B84}">
      <dgm:prSet/>
      <dgm:spPr/>
      <dgm:t>
        <a:bodyPr/>
        <a:lstStyle/>
        <a:p>
          <a:endParaRPr lang="es-ES"/>
        </a:p>
      </dgm:t>
    </dgm:pt>
    <dgm:pt modelId="{B6853971-3E15-4AEC-A4EE-9D85744F269A}" type="sibTrans" cxnId="{973606C5-746E-492F-A535-E715D7D50B84}">
      <dgm:prSet/>
      <dgm:spPr/>
      <dgm:t>
        <a:bodyPr/>
        <a:lstStyle/>
        <a:p>
          <a:endParaRPr lang="es-ES"/>
        </a:p>
      </dgm:t>
    </dgm:pt>
    <dgm:pt modelId="{46D9513A-AC0F-4C6E-A1D7-889991C74A7E}">
      <dgm:prSet phldrT="[Texto]"/>
      <dgm:spPr>
        <a:ln w="57150">
          <a:solidFill>
            <a:schemeClr val="accent2">
              <a:lumMod val="60000"/>
              <a:lumOff val="40000"/>
            </a:schemeClr>
          </a:solidFill>
        </a:ln>
      </dgm:spPr>
      <dgm:t>
        <a:bodyPr/>
        <a:lstStyle/>
        <a:p>
          <a:r>
            <a:rPr lang="es-ES"/>
            <a:t>Superintendencia de Economía Popular y Solidaria</a:t>
          </a:r>
        </a:p>
      </dgm:t>
    </dgm:pt>
    <dgm:pt modelId="{7B54D0D9-F723-46D7-986B-A63991C6D88E}" type="parTrans" cxnId="{57C5CD17-B5B1-43B2-B43A-53879697639D}">
      <dgm:prSet/>
      <dgm:spPr/>
      <dgm:t>
        <a:bodyPr/>
        <a:lstStyle/>
        <a:p>
          <a:endParaRPr lang="es-ES"/>
        </a:p>
      </dgm:t>
    </dgm:pt>
    <dgm:pt modelId="{E0B3CCA8-9B99-405A-AD85-A7198E4B4EF8}" type="sibTrans" cxnId="{57C5CD17-B5B1-43B2-B43A-53879697639D}">
      <dgm:prSet/>
      <dgm:spPr/>
      <dgm:t>
        <a:bodyPr/>
        <a:lstStyle/>
        <a:p>
          <a:endParaRPr lang="es-ES"/>
        </a:p>
      </dgm:t>
    </dgm:pt>
    <dgm:pt modelId="{F2356064-D96D-46B3-987B-3DA7753EDDD5}">
      <dgm:prSet/>
      <dgm:spPr>
        <a:ln w="57150">
          <a:solidFill>
            <a:schemeClr val="accent3">
              <a:lumMod val="40000"/>
              <a:lumOff val="60000"/>
            </a:schemeClr>
          </a:solidFill>
        </a:ln>
      </dgm:spPr>
      <dgm:t>
        <a:bodyPr/>
        <a:lstStyle/>
        <a:p>
          <a:r>
            <a:rPr lang="es-ES"/>
            <a:t>Observación</a:t>
          </a:r>
        </a:p>
      </dgm:t>
    </dgm:pt>
    <dgm:pt modelId="{3103A7B5-496C-4584-8BEF-C7E71A72C752}" type="parTrans" cxnId="{016413C3-5745-40BE-8BD3-DDB931F5BA38}">
      <dgm:prSet/>
      <dgm:spPr/>
      <dgm:t>
        <a:bodyPr/>
        <a:lstStyle/>
        <a:p>
          <a:endParaRPr lang="es-ES"/>
        </a:p>
      </dgm:t>
    </dgm:pt>
    <dgm:pt modelId="{40EB81E3-819E-4E9C-8A44-698BAD599D8E}" type="sibTrans" cxnId="{016413C3-5745-40BE-8BD3-DDB931F5BA38}">
      <dgm:prSet/>
      <dgm:spPr/>
      <dgm:t>
        <a:bodyPr/>
        <a:lstStyle/>
        <a:p>
          <a:endParaRPr lang="es-ES"/>
        </a:p>
      </dgm:t>
    </dgm:pt>
    <dgm:pt modelId="{C64DF130-2DDD-4145-8D39-E0A24FE8B4EF}">
      <dgm:prSet/>
      <dgm:spPr>
        <a:ln w="57150">
          <a:solidFill>
            <a:schemeClr val="accent3">
              <a:lumMod val="40000"/>
              <a:lumOff val="60000"/>
            </a:schemeClr>
          </a:solidFill>
        </a:ln>
      </dgm:spPr>
      <dgm:t>
        <a:bodyPr/>
        <a:lstStyle/>
        <a:p>
          <a:r>
            <a:rPr lang="es-ES"/>
            <a:t>Análisis teórico de cifras</a:t>
          </a:r>
        </a:p>
      </dgm:t>
    </dgm:pt>
    <dgm:pt modelId="{833C4392-7472-4ED3-AEE2-667E0F4F3A48}" type="parTrans" cxnId="{BD7BD2A7-E08B-4C80-9B8B-0528C55E5728}">
      <dgm:prSet/>
      <dgm:spPr/>
      <dgm:t>
        <a:bodyPr/>
        <a:lstStyle/>
        <a:p>
          <a:endParaRPr lang="es-ES"/>
        </a:p>
      </dgm:t>
    </dgm:pt>
    <dgm:pt modelId="{0C4B6B1D-C752-43B8-AC6A-CE79B1577ED4}" type="sibTrans" cxnId="{BD7BD2A7-E08B-4C80-9B8B-0528C55E5728}">
      <dgm:prSet/>
      <dgm:spPr/>
      <dgm:t>
        <a:bodyPr/>
        <a:lstStyle/>
        <a:p>
          <a:endParaRPr lang="es-ES"/>
        </a:p>
      </dgm:t>
    </dgm:pt>
    <dgm:pt modelId="{8B17ECFD-6EF1-4A1B-9A55-4E02BA6D22E6}" type="pres">
      <dgm:prSet presAssocID="{93BDE595-C176-4AA9-9492-EF60719B05BC}" presName="diagram" presStyleCnt="0">
        <dgm:presLayoutVars>
          <dgm:dir/>
          <dgm:resizeHandles val="exact"/>
        </dgm:presLayoutVars>
      </dgm:prSet>
      <dgm:spPr/>
    </dgm:pt>
    <dgm:pt modelId="{5BDE28B0-745C-49F6-AEA4-4F88EA0C9976}" type="pres">
      <dgm:prSet presAssocID="{1BAA0F38-3CCD-4CDD-B7D0-ED643D3DA4F3}" presName="node" presStyleLbl="node1" presStyleIdx="0" presStyleCnt="4" custScaleY="112109">
        <dgm:presLayoutVars>
          <dgm:bulletEnabled val="1"/>
        </dgm:presLayoutVars>
      </dgm:prSet>
      <dgm:spPr/>
    </dgm:pt>
    <dgm:pt modelId="{A48C5F03-A0FA-471C-B5E7-F8E138B83215}" type="pres">
      <dgm:prSet presAssocID="{19EDED74-AA53-49A0-B279-48B04703852F}" presName="sibTrans" presStyleCnt="0"/>
      <dgm:spPr/>
    </dgm:pt>
    <dgm:pt modelId="{25DFFB85-357D-453D-AE75-1750C05A64A4}" type="pres">
      <dgm:prSet presAssocID="{555E0A84-2D3A-4860-BFF1-64E284E2D7C4}" presName="node" presStyleLbl="node1" presStyleIdx="1" presStyleCnt="4" custScaleY="48086">
        <dgm:presLayoutVars>
          <dgm:bulletEnabled val="1"/>
        </dgm:presLayoutVars>
      </dgm:prSet>
      <dgm:spPr/>
    </dgm:pt>
    <dgm:pt modelId="{85E695A1-89C6-48F9-8DA5-EFBD2FBAA93B}" type="pres">
      <dgm:prSet presAssocID="{4ABCF1D5-BDC3-4CC4-A214-0363037ABDAC}" presName="sibTrans" presStyleCnt="0"/>
      <dgm:spPr/>
    </dgm:pt>
    <dgm:pt modelId="{2FADF535-BDEE-4F40-B64B-BB4C5A134004}" type="pres">
      <dgm:prSet presAssocID="{FA1027BC-4E77-4577-975F-0645FCFC774F}" presName="node" presStyleLbl="node1" presStyleIdx="2" presStyleCnt="4" custScaleY="55681">
        <dgm:presLayoutVars>
          <dgm:bulletEnabled val="1"/>
        </dgm:presLayoutVars>
      </dgm:prSet>
      <dgm:spPr/>
    </dgm:pt>
    <dgm:pt modelId="{D5FED5D1-6EB8-4CEA-B96B-A64AA01DDDC5}" type="pres">
      <dgm:prSet presAssocID="{634CD671-ECD0-477C-8070-051BE0068FE8}" presName="sibTrans" presStyleCnt="0"/>
      <dgm:spPr/>
    </dgm:pt>
    <dgm:pt modelId="{3CA1BB16-D63A-459E-B0D2-AF693FC22FCC}" type="pres">
      <dgm:prSet presAssocID="{91D37136-453D-4539-9872-CC61BA879D1C}" presName="node" presStyleLbl="node1" presStyleIdx="3" presStyleCnt="4" custScaleY="78645" custLinFactNeighborX="5398" custLinFactNeighborY="50614">
        <dgm:presLayoutVars>
          <dgm:bulletEnabled val="1"/>
        </dgm:presLayoutVars>
      </dgm:prSet>
      <dgm:spPr/>
    </dgm:pt>
  </dgm:ptLst>
  <dgm:cxnLst>
    <dgm:cxn modelId="{564BF308-9F35-43D0-A418-E5FA82364989}" srcId="{93BDE595-C176-4AA9-9492-EF60719B05BC}" destId="{555E0A84-2D3A-4860-BFF1-64E284E2D7C4}" srcOrd="1" destOrd="0" parTransId="{7182E75A-2DBF-4E25-AAEC-7E6E53677AD3}" sibTransId="{4ABCF1D5-BDC3-4CC4-A214-0363037ABDAC}"/>
    <dgm:cxn modelId="{65602C0A-2B25-46D6-AFF2-DCC516C02535}" type="presOf" srcId="{7513D834-3FDE-452A-BA1F-C60128A85533}" destId="{3CA1BB16-D63A-459E-B0D2-AF693FC22FCC}" srcOrd="0" destOrd="3" presId="urn:microsoft.com/office/officeart/2005/8/layout/default"/>
    <dgm:cxn modelId="{57C5CD17-B5B1-43B2-B43A-53879697639D}" srcId="{1BAA0F38-3CCD-4CDD-B7D0-ED643D3DA4F3}" destId="{46D9513A-AC0F-4C6E-A1D7-889991C74A7E}" srcOrd="1" destOrd="0" parTransId="{7B54D0D9-F723-46D7-986B-A63991C6D88E}" sibTransId="{E0B3CCA8-9B99-405A-AD85-A7198E4B4EF8}"/>
    <dgm:cxn modelId="{5FAE252B-F2FC-4B2C-A553-8E50F47281BD}" type="presOf" srcId="{FA1027BC-4E77-4577-975F-0645FCFC774F}" destId="{2FADF535-BDEE-4F40-B64B-BB4C5A134004}" srcOrd="0" destOrd="0" presId="urn:microsoft.com/office/officeart/2005/8/layout/default"/>
    <dgm:cxn modelId="{73C48F39-5A34-47EC-92CB-F482132552FE}" type="presOf" srcId="{3B9BDAB5-5A68-449D-9357-80CCE25D9012}" destId="{25DFFB85-357D-453D-AE75-1750C05A64A4}" srcOrd="0" destOrd="1" presId="urn:microsoft.com/office/officeart/2005/8/layout/default"/>
    <dgm:cxn modelId="{2F03C840-7C02-408C-BDD8-58BAC470547D}" srcId="{93BDE595-C176-4AA9-9492-EF60719B05BC}" destId="{1BAA0F38-3CCD-4CDD-B7D0-ED643D3DA4F3}" srcOrd="0" destOrd="0" parTransId="{67BEA60C-D1F2-4B07-BE5D-13D45D7A141D}" sibTransId="{19EDED74-AA53-49A0-B279-48B04703852F}"/>
    <dgm:cxn modelId="{AD45025C-F5DD-4C3A-9317-AFC5E7BB5939}" type="presOf" srcId="{F2356064-D96D-46B3-987B-3DA7753EDDD5}" destId="{3CA1BB16-D63A-459E-B0D2-AF693FC22FCC}" srcOrd="0" destOrd="1" presId="urn:microsoft.com/office/officeart/2005/8/layout/default"/>
    <dgm:cxn modelId="{62BA0E47-9BBF-44C7-A39A-5609474F7300}" type="presOf" srcId="{91D37136-453D-4539-9872-CC61BA879D1C}" destId="{3CA1BB16-D63A-459E-B0D2-AF693FC22FCC}" srcOrd="0" destOrd="0" presId="urn:microsoft.com/office/officeart/2005/8/layout/default"/>
    <dgm:cxn modelId="{8235CC54-1F65-49F2-968B-EAA690EF4041}" srcId="{91D37136-453D-4539-9872-CC61BA879D1C}" destId="{7513D834-3FDE-452A-BA1F-C60128A85533}" srcOrd="2" destOrd="0" parTransId="{F2CCD36F-4E31-4076-9B8F-4CC4AFCAF8D2}" sibTransId="{5BDF6788-F546-461B-9263-CE97C8254AC2}"/>
    <dgm:cxn modelId="{7CCDF855-D9EB-4E06-A3D5-C52DC0A44DFE}" type="presOf" srcId="{BC4AA473-0BCD-4A32-86BD-4060B30E31F4}" destId="{5BDE28B0-745C-49F6-AEA4-4F88EA0C9976}" srcOrd="0" destOrd="1" presId="urn:microsoft.com/office/officeart/2005/8/layout/default"/>
    <dgm:cxn modelId="{CBD92589-6620-4461-862B-A5BF30E32A2F}" type="presOf" srcId="{C64DF130-2DDD-4145-8D39-E0A24FE8B4EF}" destId="{3CA1BB16-D63A-459E-B0D2-AF693FC22FCC}" srcOrd="0" destOrd="2" presId="urn:microsoft.com/office/officeart/2005/8/layout/default"/>
    <dgm:cxn modelId="{353DF394-9F30-4641-A45F-B2F9995F3E42}" type="presOf" srcId="{555E0A84-2D3A-4860-BFF1-64E284E2D7C4}" destId="{25DFFB85-357D-453D-AE75-1750C05A64A4}" srcOrd="0" destOrd="0" presId="urn:microsoft.com/office/officeart/2005/8/layout/default"/>
    <dgm:cxn modelId="{EB5B849E-D260-4981-833F-B5298F509005}" srcId="{93BDE595-C176-4AA9-9492-EF60719B05BC}" destId="{FA1027BC-4E77-4577-975F-0645FCFC774F}" srcOrd="2" destOrd="0" parTransId="{3957AAED-A8F4-4E64-93A3-9C1E01899B89}" sibTransId="{634CD671-ECD0-477C-8070-051BE0068FE8}"/>
    <dgm:cxn modelId="{8447E69E-1FA2-4931-8A44-577E0B6E1658}" type="presOf" srcId="{46D9513A-AC0F-4C6E-A1D7-889991C74A7E}" destId="{5BDE28B0-745C-49F6-AEA4-4F88EA0C9976}" srcOrd="0" destOrd="2" presId="urn:microsoft.com/office/officeart/2005/8/layout/default"/>
    <dgm:cxn modelId="{BD7BD2A7-E08B-4C80-9B8B-0528C55E5728}" srcId="{91D37136-453D-4539-9872-CC61BA879D1C}" destId="{C64DF130-2DDD-4145-8D39-E0A24FE8B4EF}" srcOrd="1" destOrd="0" parTransId="{833C4392-7472-4ED3-AEE2-667E0F4F3A48}" sibTransId="{0C4B6B1D-C752-43B8-AC6A-CE79B1577ED4}"/>
    <dgm:cxn modelId="{85958BB3-D940-41B4-B1D4-E16E8A57F62E}" srcId="{555E0A84-2D3A-4860-BFF1-64E284E2D7C4}" destId="{3B9BDAB5-5A68-449D-9357-80CCE25D9012}" srcOrd="0" destOrd="0" parTransId="{64F75182-9A06-4B54-B452-8A562B3F4E22}" sibTransId="{AF6E8D4A-043C-44CB-98C7-9639DDD16A8F}"/>
    <dgm:cxn modelId="{BBD4C1C0-834C-4FFB-8C8F-C62F34B24CB5}" type="presOf" srcId="{1BAA0F38-3CCD-4CDD-B7D0-ED643D3DA4F3}" destId="{5BDE28B0-745C-49F6-AEA4-4F88EA0C9976}" srcOrd="0" destOrd="0" presId="urn:microsoft.com/office/officeart/2005/8/layout/default"/>
    <dgm:cxn modelId="{016413C3-5745-40BE-8BD3-DDB931F5BA38}" srcId="{91D37136-453D-4539-9872-CC61BA879D1C}" destId="{F2356064-D96D-46B3-987B-3DA7753EDDD5}" srcOrd="0" destOrd="0" parTransId="{3103A7B5-496C-4584-8BEF-C7E71A72C752}" sibTransId="{40EB81E3-819E-4E9C-8A44-698BAD599D8E}"/>
    <dgm:cxn modelId="{973606C5-746E-492F-A535-E715D7D50B84}" srcId="{1BAA0F38-3CCD-4CDD-B7D0-ED643D3DA4F3}" destId="{BC4AA473-0BCD-4A32-86BD-4060B30E31F4}" srcOrd="0" destOrd="0" parTransId="{6E4DD290-8B7D-4DFB-8F69-40C3D6933A3E}" sibTransId="{B6853971-3E15-4AEC-A4EE-9D85744F269A}"/>
    <dgm:cxn modelId="{DB6958CD-1249-49DD-AB6C-6F03AFC2F2A8}" type="presOf" srcId="{93BDE595-C176-4AA9-9492-EF60719B05BC}" destId="{8B17ECFD-6EF1-4A1B-9A55-4E02BA6D22E6}" srcOrd="0" destOrd="0" presId="urn:microsoft.com/office/officeart/2005/8/layout/default"/>
    <dgm:cxn modelId="{FC3431EE-9883-40DC-B06B-C39F31A76131}" srcId="{93BDE595-C176-4AA9-9492-EF60719B05BC}" destId="{91D37136-453D-4539-9872-CC61BA879D1C}" srcOrd="3" destOrd="0" parTransId="{645F0A6F-8B77-467C-9C00-91B7F9C89687}" sibTransId="{FA6792E6-677E-45B6-8363-32D94E6DD97A}"/>
    <dgm:cxn modelId="{B791662F-B224-4BA6-971D-A76D0466965A}" type="presParOf" srcId="{8B17ECFD-6EF1-4A1B-9A55-4E02BA6D22E6}" destId="{5BDE28B0-745C-49F6-AEA4-4F88EA0C9976}" srcOrd="0" destOrd="0" presId="urn:microsoft.com/office/officeart/2005/8/layout/default"/>
    <dgm:cxn modelId="{9A16659C-9439-4F77-968C-58D43C7A7174}" type="presParOf" srcId="{8B17ECFD-6EF1-4A1B-9A55-4E02BA6D22E6}" destId="{A48C5F03-A0FA-471C-B5E7-F8E138B83215}" srcOrd="1" destOrd="0" presId="urn:microsoft.com/office/officeart/2005/8/layout/default"/>
    <dgm:cxn modelId="{F03792AE-1CCA-4D26-BA0A-070F87611512}" type="presParOf" srcId="{8B17ECFD-6EF1-4A1B-9A55-4E02BA6D22E6}" destId="{25DFFB85-357D-453D-AE75-1750C05A64A4}" srcOrd="2" destOrd="0" presId="urn:microsoft.com/office/officeart/2005/8/layout/default"/>
    <dgm:cxn modelId="{233E4433-6DA2-4B1C-AF69-A2A207C85E6F}" type="presParOf" srcId="{8B17ECFD-6EF1-4A1B-9A55-4E02BA6D22E6}" destId="{85E695A1-89C6-48F9-8DA5-EFBD2FBAA93B}" srcOrd="3" destOrd="0" presId="urn:microsoft.com/office/officeart/2005/8/layout/default"/>
    <dgm:cxn modelId="{A2974253-9473-4DA8-819D-88A407645733}" type="presParOf" srcId="{8B17ECFD-6EF1-4A1B-9A55-4E02BA6D22E6}" destId="{2FADF535-BDEE-4F40-B64B-BB4C5A134004}" srcOrd="4" destOrd="0" presId="urn:microsoft.com/office/officeart/2005/8/layout/default"/>
    <dgm:cxn modelId="{8B4C5C9E-DC2B-4298-BF5A-C477AF828013}" type="presParOf" srcId="{8B17ECFD-6EF1-4A1B-9A55-4E02BA6D22E6}" destId="{D5FED5D1-6EB8-4CEA-B96B-A64AA01DDDC5}" srcOrd="5" destOrd="0" presId="urn:microsoft.com/office/officeart/2005/8/layout/default"/>
    <dgm:cxn modelId="{FC4E10EB-75EB-46D4-BF65-7B2B3B98B298}" type="presParOf" srcId="{8B17ECFD-6EF1-4A1B-9A55-4E02BA6D22E6}" destId="{3CA1BB16-D63A-459E-B0D2-AF693FC22FCC}"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30CBD6-C8CC-4B25-89C6-A397CEAA1761}" type="doc">
      <dgm:prSet loTypeId="urn:microsoft.com/office/officeart/2005/8/layout/process1" loCatId="process" qsTypeId="urn:microsoft.com/office/officeart/2005/8/quickstyle/simple1" qsCatId="simple" csTypeId="urn:microsoft.com/office/officeart/2005/8/colors/accent5_1" csCatId="accent5" phldr="1"/>
      <dgm:spPr/>
    </dgm:pt>
    <dgm:pt modelId="{FCFCD71E-5A3E-444A-88C4-ECF1F2B4885E}">
      <dgm:prSet phldrT="[Texto]"/>
      <dgm:spPr/>
      <dgm:t>
        <a:bodyPr/>
        <a:lstStyle/>
        <a:p>
          <a:r>
            <a:rPr lang="es-EC">
              <a:latin typeface="Century Gothic" panose="020B0502020202020204" pitchFamily="34" charset="0"/>
            </a:rPr>
            <a:t>Operaciones pasivas</a:t>
          </a:r>
        </a:p>
      </dgm:t>
    </dgm:pt>
    <dgm:pt modelId="{9D0B32B5-4C4D-46E6-8239-2EBEF8EB1048}" type="parTrans" cxnId="{FC6D78F2-A745-4CB6-B2A5-9532074504E2}">
      <dgm:prSet/>
      <dgm:spPr/>
      <dgm:t>
        <a:bodyPr/>
        <a:lstStyle/>
        <a:p>
          <a:endParaRPr lang="es-EC">
            <a:latin typeface="Century Gothic" panose="020B0502020202020204" pitchFamily="34" charset="0"/>
          </a:endParaRPr>
        </a:p>
      </dgm:t>
    </dgm:pt>
    <dgm:pt modelId="{D425020F-A88B-49F8-9F60-9903D20343A5}" type="sibTrans" cxnId="{FC6D78F2-A745-4CB6-B2A5-9532074504E2}">
      <dgm:prSet/>
      <dgm:spPr/>
      <dgm:t>
        <a:bodyPr/>
        <a:lstStyle/>
        <a:p>
          <a:endParaRPr lang="es-EC">
            <a:latin typeface="Century Gothic" panose="020B0502020202020204" pitchFamily="34" charset="0"/>
          </a:endParaRPr>
        </a:p>
      </dgm:t>
    </dgm:pt>
    <dgm:pt modelId="{AFA47C57-1247-4CEA-96F7-497B963E6363}">
      <dgm:prSet phldrT="[Texto]"/>
      <dgm:spPr/>
      <dgm:t>
        <a:bodyPr/>
        <a:lstStyle/>
        <a:p>
          <a:r>
            <a:rPr lang="es-EC">
              <a:latin typeface="Century Gothic" panose="020B0502020202020204" pitchFamily="34" charset="0"/>
            </a:rPr>
            <a:t>Operaciones activas</a:t>
          </a:r>
        </a:p>
      </dgm:t>
    </dgm:pt>
    <dgm:pt modelId="{51B9F0A9-296E-40B5-8371-CDBC5E20DAB9}" type="parTrans" cxnId="{F50C8DFF-B86C-4DE3-8EC6-F5EE6463C525}">
      <dgm:prSet/>
      <dgm:spPr/>
      <dgm:t>
        <a:bodyPr/>
        <a:lstStyle/>
        <a:p>
          <a:endParaRPr lang="es-EC">
            <a:latin typeface="Century Gothic" panose="020B0502020202020204" pitchFamily="34" charset="0"/>
          </a:endParaRPr>
        </a:p>
      </dgm:t>
    </dgm:pt>
    <dgm:pt modelId="{B741210B-A49B-4EB4-86E0-05F0907A4476}" type="sibTrans" cxnId="{F50C8DFF-B86C-4DE3-8EC6-F5EE6463C525}">
      <dgm:prSet/>
      <dgm:spPr/>
      <dgm:t>
        <a:bodyPr/>
        <a:lstStyle/>
        <a:p>
          <a:endParaRPr lang="es-EC">
            <a:latin typeface="Century Gothic" panose="020B0502020202020204" pitchFamily="34" charset="0"/>
          </a:endParaRPr>
        </a:p>
      </dgm:t>
    </dgm:pt>
    <dgm:pt modelId="{952EB9A8-9793-4C25-ADEC-5C374A8CAC38}">
      <dgm:prSet phldrT="[Texto]"/>
      <dgm:spPr/>
      <dgm:t>
        <a:bodyPr/>
        <a:lstStyle/>
        <a:p>
          <a:r>
            <a:rPr lang="es-EC">
              <a:latin typeface="Century Gothic" panose="020B0502020202020204" pitchFamily="34" charset="0"/>
            </a:rPr>
            <a:t>Operaciones accesorias</a:t>
          </a:r>
        </a:p>
      </dgm:t>
    </dgm:pt>
    <dgm:pt modelId="{256E5C30-CFED-4AA2-982A-4EE23315E238}" type="sibTrans" cxnId="{8E91624E-8561-4D4E-B321-4F6FCA3FD517}">
      <dgm:prSet/>
      <dgm:spPr/>
      <dgm:t>
        <a:bodyPr/>
        <a:lstStyle/>
        <a:p>
          <a:endParaRPr lang="es-EC">
            <a:latin typeface="Century Gothic" panose="020B0502020202020204" pitchFamily="34" charset="0"/>
          </a:endParaRPr>
        </a:p>
      </dgm:t>
    </dgm:pt>
    <dgm:pt modelId="{90C54D88-2A4F-4A1D-870B-9C5C8A73925A}" type="parTrans" cxnId="{8E91624E-8561-4D4E-B321-4F6FCA3FD517}">
      <dgm:prSet/>
      <dgm:spPr/>
      <dgm:t>
        <a:bodyPr/>
        <a:lstStyle/>
        <a:p>
          <a:endParaRPr lang="es-EC">
            <a:latin typeface="Century Gothic" panose="020B0502020202020204" pitchFamily="34" charset="0"/>
          </a:endParaRPr>
        </a:p>
      </dgm:t>
    </dgm:pt>
    <dgm:pt modelId="{C26046C9-772F-4B06-9E31-69646B0989AA}" type="pres">
      <dgm:prSet presAssocID="{FA30CBD6-C8CC-4B25-89C6-A397CEAA1761}" presName="Name0" presStyleCnt="0">
        <dgm:presLayoutVars>
          <dgm:dir/>
          <dgm:resizeHandles val="exact"/>
        </dgm:presLayoutVars>
      </dgm:prSet>
      <dgm:spPr/>
    </dgm:pt>
    <dgm:pt modelId="{175C8C45-25F2-4CF7-AD76-858FBE6B719F}" type="pres">
      <dgm:prSet presAssocID="{FCFCD71E-5A3E-444A-88C4-ECF1F2B4885E}" presName="node" presStyleLbl="node1" presStyleIdx="0" presStyleCnt="3">
        <dgm:presLayoutVars>
          <dgm:bulletEnabled val="1"/>
        </dgm:presLayoutVars>
      </dgm:prSet>
      <dgm:spPr/>
    </dgm:pt>
    <dgm:pt modelId="{C60B3A1B-9DCF-4601-9A3F-ED98AE00AD22}" type="pres">
      <dgm:prSet presAssocID="{D425020F-A88B-49F8-9F60-9903D20343A5}" presName="sibTrans" presStyleLbl="sibTrans2D1" presStyleIdx="0" presStyleCnt="2"/>
      <dgm:spPr/>
    </dgm:pt>
    <dgm:pt modelId="{0C1A4FE2-44DF-4B39-A759-D74385F0A454}" type="pres">
      <dgm:prSet presAssocID="{D425020F-A88B-49F8-9F60-9903D20343A5}" presName="connectorText" presStyleLbl="sibTrans2D1" presStyleIdx="0" presStyleCnt="2"/>
      <dgm:spPr/>
    </dgm:pt>
    <dgm:pt modelId="{D66533C2-8612-4684-89A2-592EF500962C}" type="pres">
      <dgm:prSet presAssocID="{AFA47C57-1247-4CEA-96F7-497B963E6363}" presName="node" presStyleLbl="node1" presStyleIdx="1" presStyleCnt="3">
        <dgm:presLayoutVars>
          <dgm:bulletEnabled val="1"/>
        </dgm:presLayoutVars>
      </dgm:prSet>
      <dgm:spPr/>
    </dgm:pt>
    <dgm:pt modelId="{DE73BF3B-973D-441A-8B0E-53169743736F}" type="pres">
      <dgm:prSet presAssocID="{B741210B-A49B-4EB4-86E0-05F0907A4476}" presName="sibTrans" presStyleLbl="sibTrans2D1" presStyleIdx="1" presStyleCnt="2"/>
      <dgm:spPr/>
    </dgm:pt>
    <dgm:pt modelId="{E6EC42C0-275B-4764-9A64-5158439368F8}" type="pres">
      <dgm:prSet presAssocID="{B741210B-A49B-4EB4-86E0-05F0907A4476}" presName="connectorText" presStyleLbl="sibTrans2D1" presStyleIdx="1" presStyleCnt="2"/>
      <dgm:spPr/>
    </dgm:pt>
    <dgm:pt modelId="{B165716B-3489-4C26-BFDE-317FCDFE5B2E}" type="pres">
      <dgm:prSet presAssocID="{952EB9A8-9793-4C25-ADEC-5C374A8CAC38}" presName="node" presStyleLbl="node1" presStyleIdx="2" presStyleCnt="3">
        <dgm:presLayoutVars>
          <dgm:bulletEnabled val="1"/>
        </dgm:presLayoutVars>
      </dgm:prSet>
      <dgm:spPr/>
    </dgm:pt>
  </dgm:ptLst>
  <dgm:cxnLst>
    <dgm:cxn modelId="{98661A0E-E61D-4E6A-A6ED-034183132546}" type="presOf" srcId="{FCFCD71E-5A3E-444A-88C4-ECF1F2B4885E}" destId="{175C8C45-25F2-4CF7-AD76-858FBE6B719F}" srcOrd="0" destOrd="0" presId="urn:microsoft.com/office/officeart/2005/8/layout/process1"/>
    <dgm:cxn modelId="{4C02C514-9F24-4AAE-8CBC-BC020253B567}" type="presOf" srcId="{D425020F-A88B-49F8-9F60-9903D20343A5}" destId="{0C1A4FE2-44DF-4B39-A759-D74385F0A454}" srcOrd="1" destOrd="0" presId="urn:microsoft.com/office/officeart/2005/8/layout/process1"/>
    <dgm:cxn modelId="{02451016-F708-4FCD-A4AE-5816ADA16BC4}" type="presOf" srcId="{B741210B-A49B-4EB4-86E0-05F0907A4476}" destId="{E6EC42C0-275B-4764-9A64-5158439368F8}" srcOrd="1" destOrd="0" presId="urn:microsoft.com/office/officeart/2005/8/layout/process1"/>
    <dgm:cxn modelId="{B53E1038-7BC8-4FDC-BCF0-6AF0094352A4}" type="presOf" srcId="{952EB9A8-9793-4C25-ADEC-5C374A8CAC38}" destId="{B165716B-3489-4C26-BFDE-317FCDFE5B2E}" srcOrd="0" destOrd="0" presId="urn:microsoft.com/office/officeart/2005/8/layout/process1"/>
    <dgm:cxn modelId="{8E91624E-8561-4D4E-B321-4F6FCA3FD517}" srcId="{FA30CBD6-C8CC-4B25-89C6-A397CEAA1761}" destId="{952EB9A8-9793-4C25-ADEC-5C374A8CAC38}" srcOrd="2" destOrd="0" parTransId="{90C54D88-2A4F-4A1D-870B-9C5C8A73925A}" sibTransId="{256E5C30-CFED-4AA2-982A-4EE23315E238}"/>
    <dgm:cxn modelId="{6654C252-DC58-45F6-AD77-04A723CC3ABA}" type="presOf" srcId="{B741210B-A49B-4EB4-86E0-05F0907A4476}" destId="{DE73BF3B-973D-441A-8B0E-53169743736F}" srcOrd="0" destOrd="0" presId="urn:microsoft.com/office/officeart/2005/8/layout/process1"/>
    <dgm:cxn modelId="{D5A75B8F-36CA-4A2A-AB76-85A59F96F9AF}" type="presOf" srcId="{D425020F-A88B-49F8-9F60-9903D20343A5}" destId="{C60B3A1B-9DCF-4601-9A3F-ED98AE00AD22}" srcOrd="0" destOrd="0" presId="urn:microsoft.com/office/officeart/2005/8/layout/process1"/>
    <dgm:cxn modelId="{73AED0BB-40CD-4264-B961-35C07AB1F661}" type="presOf" srcId="{AFA47C57-1247-4CEA-96F7-497B963E6363}" destId="{D66533C2-8612-4684-89A2-592EF500962C}" srcOrd="0" destOrd="0" presId="urn:microsoft.com/office/officeart/2005/8/layout/process1"/>
    <dgm:cxn modelId="{8FAB3BCB-D1AD-410E-B968-E894F77FE338}" type="presOf" srcId="{FA30CBD6-C8CC-4B25-89C6-A397CEAA1761}" destId="{C26046C9-772F-4B06-9E31-69646B0989AA}" srcOrd="0" destOrd="0" presId="urn:microsoft.com/office/officeart/2005/8/layout/process1"/>
    <dgm:cxn modelId="{FC6D78F2-A745-4CB6-B2A5-9532074504E2}" srcId="{FA30CBD6-C8CC-4B25-89C6-A397CEAA1761}" destId="{FCFCD71E-5A3E-444A-88C4-ECF1F2B4885E}" srcOrd="0" destOrd="0" parTransId="{9D0B32B5-4C4D-46E6-8239-2EBEF8EB1048}" sibTransId="{D425020F-A88B-49F8-9F60-9903D20343A5}"/>
    <dgm:cxn modelId="{F50C8DFF-B86C-4DE3-8EC6-F5EE6463C525}" srcId="{FA30CBD6-C8CC-4B25-89C6-A397CEAA1761}" destId="{AFA47C57-1247-4CEA-96F7-497B963E6363}" srcOrd="1" destOrd="0" parTransId="{51B9F0A9-296E-40B5-8371-CDBC5E20DAB9}" sibTransId="{B741210B-A49B-4EB4-86E0-05F0907A4476}"/>
    <dgm:cxn modelId="{BF811077-73A3-4857-80FB-7B76888DF41C}" type="presParOf" srcId="{C26046C9-772F-4B06-9E31-69646B0989AA}" destId="{175C8C45-25F2-4CF7-AD76-858FBE6B719F}" srcOrd="0" destOrd="0" presId="urn:microsoft.com/office/officeart/2005/8/layout/process1"/>
    <dgm:cxn modelId="{66DF7E79-A611-4A56-A8BA-4F03F0F7F74E}" type="presParOf" srcId="{C26046C9-772F-4B06-9E31-69646B0989AA}" destId="{C60B3A1B-9DCF-4601-9A3F-ED98AE00AD22}" srcOrd="1" destOrd="0" presId="urn:microsoft.com/office/officeart/2005/8/layout/process1"/>
    <dgm:cxn modelId="{9B7EE4DE-ADB0-4DBC-855F-3F17B2FCBD02}" type="presParOf" srcId="{C60B3A1B-9DCF-4601-9A3F-ED98AE00AD22}" destId="{0C1A4FE2-44DF-4B39-A759-D74385F0A454}" srcOrd="0" destOrd="0" presId="urn:microsoft.com/office/officeart/2005/8/layout/process1"/>
    <dgm:cxn modelId="{5096BF13-5057-4372-8AAF-861239FD5352}" type="presParOf" srcId="{C26046C9-772F-4B06-9E31-69646B0989AA}" destId="{D66533C2-8612-4684-89A2-592EF500962C}" srcOrd="2" destOrd="0" presId="urn:microsoft.com/office/officeart/2005/8/layout/process1"/>
    <dgm:cxn modelId="{26FF834A-F777-4BC4-BC81-FA40FCDA3333}" type="presParOf" srcId="{C26046C9-772F-4B06-9E31-69646B0989AA}" destId="{DE73BF3B-973D-441A-8B0E-53169743736F}" srcOrd="3" destOrd="0" presId="urn:microsoft.com/office/officeart/2005/8/layout/process1"/>
    <dgm:cxn modelId="{C690F4B2-C333-4D50-99C4-CF73A6B6A25A}" type="presParOf" srcId="{DE73BF3B-973D-441A-8B0E-53169743736F}" destId="{E6EC42C0-275B-4764-9A64-5158439368F8}" srcOrd="0" destOrd="0" presId="urn:microsoft.com/office/officeart/2005/8/layout/process1"/>
    <dgm:cxn modelId="{D53ED7E7-1F12-42BB-AC96-422A7E8F6797}" type="presParOf" srcId="{C26046C9-772F-4B06-9E31-69646B0989AA}" destId="{B165716B-3489-4C26-BFDE-317FCDFE5B2E}"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67B576-08B0-46AD-84D5-5B917C5B02A7}"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C"/>
        </a:p>
      </dgm:t>
    </dgm:pt>
    <dgm:pt modelId="{0B1D917A-C190-4A2C-8871-EF279AD6DE48}">
      <dgm:prSet phldrT="[Texto]"/>
      <dgm:spPr/>
      <dgm:t>
        <a:bodyPr/>
        <a:lstStyle/>
        <a:p>
          <a:r>
            <a:rPr lang="es-ES"/>
            <a:t>Art. 23 numeral 7:derechos a la libertad de empresa, contratación y a elegir servicios tanto públicos y privados</a:t>
          </a:r>
          <a:endParaRPr lang="es-EC"/>
        </a:p>
      </dgm:t>
    </dgm:pt>
    <dgm:pt modelId="{8A74043D-F95F-488D-8CEC-E59D047A26CD}" type="parTrans" cxnId="{7F950E8C-AD76-44A5-A2E4-4DEFD8E9F92B}">
      <dgm:prSet/>
      <dgm:spPr/>
      <dgm:t>
        <a:bodyPr/>
        <a:lstStyle/>
        <a:p>
          <a:endParaRPr lang="es-EC"/>
        </a:p>
      </dgm:t>
    </dgm:pt>
    <dgm:pt modelId="{4F4356EE-5508-4070-B082-C4F9D60492E6}" type="sibTrans" cxnId="{7F950E8C-AD76-44A5-A2E4-4DEFD8E9F92B}">
      <dgm:prSet/>
      <dgm:spPr/>
      <dgm:t>
        <a:bodyPr/>
        <a:lstStyle/>
        <a:p>
          <a:endParaRPr lang="es-EC"/>
        </a:p>
      </dgm:t>
    </dgm:pt>
    <dgm:pt modelId="{BD06CFC5-FDDD-41DE-B7BF-C3D89BAF44AC}">
      <dgm:prSet/>
      <dgm:spPr/>
      <dgm:t>
        <a:bodyPr/>
        <a:lstStyle/>
        <a:p>
          <a:r>
            <a:rPr lang="es-ES"/>
            <a:t>Art.308 Actividades  financieras son orden público. La responsabilidad de la solvencia es de los  administradores IFIS</a:t>
          </a:r>
          <a:endParaRPr lang="es-EC"/>
        </a:p>
      </dgm:t>
    </dgm:pt>
    <dgm:pt modelId="{89B6FE38-BD29-4AEA-B809-04A882360CAA}" type="parTrans" cxnId="{EB8BF71F-D94B-4C4B-BA7A-8B2FBBBC4206}">
      <dgm:prSet/>
      <dgm:spPr/>
      <dgm:t>
        <a:bodyPr/>
        <a:lstStyle/>
        <a:p>
          <a:endParaRPr lang="es-EC"/>
        </a:p>
      </dgm:t>
    </dgm:pt>
    <dgm:pt modelId="{4D5C43EE-D67E-4F20-B0F9-52E676A12D66}" type="sibTrans" cxnId="{EB8BF71F-D94B-4C4B-BA7A-8B2FBBBC4206}">
      <dgm:prSet/>
      <dgm:spPr/>
      <dgm:t>
        <a:bodyPr/>
        <a:lstStyle/>
        <a:p>
          <a:endParaRPr lang="es-EC"/>
        </a:p>
      </dgm:t>
    </dgm:pt>
    <dgm:pt modelId="{62D54DB0-7B7A-49E4-9564-69579D018F75}">
      <dgm:prSet phldrT="[Texto]"/>
      <dgm:spPr/>
      <dgm:t>
        <a:bodyPr/>
        <a:lstStyle/>
        <a:p>
          <a:r>
            <a:rPr lang="es-EC" sz="1700"/>
            <a:t>ART 1 </a:t>
          </a:r>
          <a:r>
            <a:rPr lang="es-ES" sz="1700"/>
            <a:t>Norma para la Segmentación de las Entidades del Sector Financiero Popular y Solidario</a:t>
          </a:r>
          <a:endParaRPr lang="es-EC" sz="1700"/>
        </a:p>
      </dgm:t>
    </dgm:pt>
    <dgm:pt modelId="{02590A10-476E-4ACB-B28D-4CB59F46863D}" type="parTrans" cxnId="{CD9B1DFF-C6D4-4958-A328-1A477136C390}">
      <dgm:prSet/>
      <dgm:spPr/>
      <dgm:t>
        <a:bodyPr/>
        <a:lstStyle/>
        <a:p>
          <a:endParaRPr lang="es-EC"/>
        </a:p>
      </dgm:t>
    </dgm:pt>
    <dgm:pt modelId="{56B15422-2CF5-43DE-9A88-82044EA2EC02}" type="sibTrans" cxnId="{CD9B1DFF-C6D4-4958-A328-1A477136C390}">
      <dgm:prSet/>
      <dgm:spPr/>
      <dgm:t>
        <a:bodyPr/>
        <a:lstStyle/>
        <a:p>
          <a:endParaRPr lang="es-EC"/>
        </a:p>
      </dgm:t>
    </dgm:pt>
    <dgm:pt modelId="{84C09427-4EC3-4CFA-9C20-CAF4293EBB64}">
      <dgm:prSet phldrT="[Texto]" custT="1"/>
      <dgm:spPr/>
      <dgm:t>
        <a:bodyPr/>
        <a:lstStyle/>
        <a:p>
          <a:r>
            <a:rPr lang="es-ES" sz="1400" dirty="0"/>
            <a:t>Tipo</a:t>
          </a:r>
          <a:endParaRPr lang="es-EC" sz="1400" dirty="0"/>
        </a:p>
      </dgm:t>
    </dgm:pt>
    <dgm:pt modelId="{1C327029-F196-420A-B62C-6E9292785D3C}" type="parTrans" cxnId="{85F7E8D0-DDEF-41F5-B71C-DE78A5704C0D}">
      <dgm:prSet/>
      <dgm:spPr/>
      <dgm:t>
        <a:bodyPr/>
        <a:lstStyle/>
        <a:p>
          <a:endParaRPr lang="es-EC"/>
        </a:p>
      </dgm:t>
    </dgm:pt>
    <dgm:pt modelId="{25060AD1-1BF7-4ABE-9E7D-69EEF932B3F3}" type="sibTrans" cxnId="{85F7E8D0-DDEF-41F5-B71C-DE78A5704C0D}">
      <dgm:prSet/>
      <dgm:spPr/>
      <dgm:t>
        <a:bodyPr/>
        <a:lstStyle/>
        <a:p>
          <a:endParaRPr lang="es-EC"/>
        </a:p>
      </dgm:t>
    </dgm:pt>
    <dgm:pt modelId="{0D75B7F8-7D94-4750-9854-7975ABD958E4}">
      <dgm:prSet phldrT="[Texto]" custT="1"/>
      <dgm:spPr/>
      <dgm:t>
        <a:bodyPr/>
        <a:lstStyle/>
        <a:p>
          <a:r>
            <a:rPr lang="es-ES" sz="1400"/>
            <a:t>Saldo de sus activos</a:t>
          </a:r>
          <a:endParaRPr lang="es-EC" sz="1400"/>
        </a:p>
      </dgm:t>
    </dgm:pt>
    <dgm:pt modelId="{B6DF7CBC-C1CE-4DA1-960A-FF142F36F6BA}" type="parTrans" cxnId="{0C0B34AC-F3E6-494F-9863-D008BDCDD9EC}">
      <dgm:prSet/>
      <dgm:spPr/>
      <dgm:t>
        <a:bodyPr/>
        <a:lstStyle/>
        <a:p>
          <a:endParaRPr lang="es-EC"/>
        </a:p>
      </dgm:t>
    </dgm:pt>
    <dgm:pt modelId="{8FF737DF-52BC-4BCA-919B-81BF5038BC70}" type="sibTrans" cxnId="{0C0B34AC-F3E6-494F-9863-D008BDCDD9EC}">
      <dgm:prSet/>
      <dgm:spPr/>
      <dgm:t>
        <a:bodyPr/>
        <a:lstStyle/>
        <a:p>
          <a:endParaRPr lang="es-EC"/>
        </a:p>
      </dgm:t>
    </dgm:pt>
    <dgm:pt modelId="{6798F508-DCA4-493D-956C-07F1159206FB}">
      <dgm:prSet/>
      <dgm:spPr/>
      <dgm:t>
        <a:bodyPr/>
        <a:lstStyle/>
        <a:p>
          <a:r>
            <a:rPr lang="es-EC" dirty="0"/>
            <a:t>ART 309 Componentes </a:t>
          </a:r>
          <a:r>
            <a:rPr lang="es-ES" dirty="0"/>
            <a:t>de sectores públicos, privados y el sector popular y solidario.</a:t>
          </a:r>
        </a:p>
        <a:p>
          <a:r>
            <a:rPr lang="es-ES" dirty="0"/>
            <a:t>ART 222.</a:t>
          </a:r>
          <a:endParaRPr lang="es-EC" dirty="0"/>
        </a:p>
      </dgm:t>
    </dgm:pt>
    <dgm:pt modelId="{E114DC03-D958-4C13-A1CA-08D501CF287D}" type="parTrans" cxnId="{C2A21ED2-95B0-4DA2-8687-915A0586FB3C}">
      <dgm:prSet/>
      <dgm:spPr/>
      <dgm:t>
        <a:bodyPr/>
        <a:lstStyle/>
        <a:p>
          <a:endParaRPr lang="es-EC"/>
        </a:p>
      </dgm:t>
    </dgm:pt>
    <dgm:pt modelId="{E5A8BDEA-0733-4B88-826D-E29CD8C1DBD0}" type="sibTrans" cxnId="{C2A21ED2-95B0-4DA2-8687-915A0586FB3C}">
      <dgm:prSet/>
      <dgm:spPr/>
      <dgm:t>
        <a:bodyPr/>
        <a:lstStyle/>
        <a:p>
          <a:endParaRPr lang="es-EC"/>
        </a:p>
      </dgm:t>
    </dgm:pt>
    <dgm:pt modelId="{93AB4AC1-33E9-4362-8FE0-2A9660A69988}" type="pres">
      <dgm:prSet presAssocID="{9867B576-08B0-46AD-84D5-5B917C5B02A7}" presName="linear" presStyleCnt="0">
        <dgm:presLayoutVars>
          <dgm:dir/>
          <dgm:resizeHandles val="exact"/>
        </dgm:presLayoutVars>
      </dgm:prSet>
      <dgm:spPr/>
    </dgm:pt>
    <dgm:pt modelId="{96524A50-0785-4723-AC4D-1A57B3D7DC33}" type="pres">
      <dgm:prSet presAssocID="{0B1D917A-C190-4A2C-8871-EF279AD6DE48}" presName="comp" presStyleCnt="0"/>
      <dgm:spPr/>
    </dgm:pt>
    <dgm:pt modelId="{64A0CDF6-81ED-4681-8924-D9634DC81ADF}" type="pres">
      <dgm:prSet presAssocID="{0B1D917A-C190-4A2C-8871-EF279AD6DE48}" presName="box" presStyleLbl="node1" presStyleIdx="0" presStyleCnt="4"/>
      <dgm:spPr/>
    </dgm:pt>
    <dgm:pt modelId="{BCCA8152-F7F2-41FB-A85B-3A2C7662156F}" type="pres">
      <dgm:prSet presAssocID="{0B1D917A-C190-4A2C-8871-EF279AD6DE48}" presName="img" presStyleLbl="fgImgPlace1" presStyleIdx="0" presStyleCnt="4"/>
      <dgm:spPr>
        <a:blipFill rotWithShape="1">
          <a:blip xmlns:r="http://schemas.openxmlformats.org/officeDocument/2006/relationships" r:embed="rId1"/>
          <a:srcRect/>
          <a:stretch>
            <a:fillRect t="-41000" b="-41000"/>
          </a:stretch>
        </a:blipFill>
      </dgm:spPr>
    </dgm:pt>
    <dgm:pt modelId="{B7F074B5-A996-485B-A58B-3170588A7451}" type="pres">
      <dgm:prSet presAssocID="{0B1D917A-C190-4A2C-8871-EF279AD6DE48}" presName="text" presStyleLbl="node1" presStyleIdx="0" presStyleCnt="4">
        <dgm:presLayoutVars>
          <dgm:bulletEnabled val="1"/>
        </dgm:presLayoutVars>
      </dgm:prSet>
      <dgm:spPr/>
    </dgm:pt>
    <dgm:pt modelId="{A04AC013-0C57-4CFA-8F61-CE393E7848A6}" type="pres">
      <dgm:prSet presAssocID="{4F4356EE-5508-4070-B082-C4F9D60492E6}" presName="spacer" presStyleCnt="0"/>
      <dgm:spPr/>
    </dgm:pt>
    <dgm:pt modelId="{6F6C8286-6F31-4149-8F68-7F9A67A84DBC}" type="pres">
      <dgm:prSet presAssocID="{BD06CFC5-FDDD-41DE-B7BF-C3D89BAF44AC}" presName="comp" presStyleCnt="0"/>
      <dgm:spPr/>
    </dgm:pt>
    <dgm:pt modelId="{0E339189-0FA6-436A-B265-CDAE4C9721CE}" type="pres">
      <dgm:prSet presAssocID="{BD06CFC5-FDDD-41DE-B7BF-C3D89BAF44AC}" presName="box" presStyleLbl="node1" presStyleIdx="1" presStyleCnt="4"/>
      <dgm:spPr/>
    </dgm:pt>
    <dgm:pt modelId="{91E5414A-FFFA-4602-946A-4121B6F0EBAE}" type="pres">
      <dgm:prSet presAssocID="{BD06CFC5-FDDD-41DE-B7BF-C3D89BAF44AC}" presName="img" presStyleLbl="fgImgPlace1" presStyleIdx="1" presStyleCnt="4"/>
      <dgm:spPr>
        <a:blipFill rotWithShape="1">
          <a:blip xmlns:r="http://schemas.openxmlformats.org/officeDocument/2006/relationships" r:embed="rId1"/>
          <a:srcRect/>
          <a:stretch>
            <a:fillRect t="-41000" b="-41000"/>
          </a:stretch>
        </a:blipFill>
      </dgm:spPr>
    </dgm:pt>
    <dgm:pt modelId="{7E4A3F78-2939-4DDE-B995-AC8EB0EE7269}" type="pres">
      <dgm:prSet presAssocID="{BD06CFC5-FDDD-41DE-B7BF-C3D89BAF44AC}" presName="text" presStyleLbl="node1" presStyleIdx="1" presStyleCnt="4">
        <dgm:presLayoutVars>
          <dgm:bulletEnabled val="1"/>
        </dgm:presLayoutVars>
      </dgm:prSet>
      <dgm:spPr/>
    </dgm:pt>
    <dgm:pt modelId="{FD4DB77D-0EC5-47E4-825E-83BFF0D97896}" type="pres">
      <dgm:prSet presAssocID="{4D5C43EE-D67E-4F20-B0F9-52E676A12D66}" presName="spacer" presStyleCnt="0"/>
      <dgm:spPr/>
    </dgm:pt>
    <dgm:pt modelId="{613B6C37-90CB-45C6-9E30-EF154FBB12C7}" type="pres">
      <dgm:prSet presAssocID="{6798F508-DCA4-493D-956C-07F1159206FB}" presName="comp" presStyleCnt="0"/>
      <dgm:spPr/>
    </dgm:pt>
    <dgm:pt modelId="{87A7BD2D-900F-4096-B615-F96DDD9BE71E}" type="pres">
      <dgm:prSet presAssocID="{6798F508-DCA4-493D-956C-07F1159206FB}" presName="box" presStyleLbl="node1" presStyleIdx="2" presStyleCnt="4"/>
      <dgm:spPr/>
    </dgm:pt>
    <dgm:pt modelId="{0BFC5EA3-AD8A-42DD-9F3F-9E1357ACD65D}" type="pres">
      <dgm:prSet presAssocID="{6798F508-DCA4-493D-956C-07F1159206FB}" presName="img" presStyleLbl="fgImgPlace1" presStyleIdx="2" presStyleCnt="4"/>
      <dgm:spPr>
        <a:blipFill rotWithShape="1">
          <a:blip xmlns:r="http://schemas.openxmlformats.org/officeDocument/2006/relationships" r:embed="rId1"/>
          <a:srcRect/>
          <a:stretch>
            <a:fillRect t="-41000" b="-41000"/>
          </a:stretch>
        </a:blipFill>
      </dgm:spPr>
    </dgm:pt>
    <dgm:pt modelId="{9E348181-4DC1-48BF-A04E-8BA947F8257B}" type="pres">
      <dgm:prSet presAssocID="{6798F508-DCA4-493D-956C-07F1159206FB}" presName="text" presStyleLbl="node1" presStyleIdx="2" presStyleCnt="4">
        <dgm:presLayoutVars>
          <dgm:bulletEnabled val="1"/>
        </dgm:presLayoutVars>
      </dgm:prSet>
      <dgm:spPr/>
    </dgm:pt>
    <dgm:pt modelId="{A006CFF7-F7BD-4285-A5B7-5BAF8E17C4D0}" type="pres">
      <dgm:prSet presAssocID="{E5A8BDEA-0733-4B88-826D-E29CD8C1DBD0}" presName="spacer" presStyleCnt="0"/>
      <dgm:spPr/>
    </dgm:pt>
    <dgm:pt modelId="{A76E0E31-469B-4531-928C-CE256C9E08F9}" type="pres">
      <dgm:prSet presAssocID="{62D54DB0-7B7A-49E4-9564-69579D018F75}" presName="comp" presStyleCnt="0"/>
      <dgm:spPr/>
    </dgm:pt>
    <dgm:pt modelId="{3C903CE1-C55A-4348-A177-BFA94238E562}" type="pres">
      <dgm:prSet presAssocID="{62D54DB0-7B7A-49E4-9564-69579D018F75}" presName="box" presStyleLbl="node1" presStyleIdx="3" presStyleCnt="4"/>
      <dgm:spPr/>
    </dgm:pt>
    <dgm:pt modelId="{69A62EDA-5487-42EA-B040-A0AEE0E854CD}" type="pres">
      <dgm:prSet presAssocID="{62D54DB0-7B7A-49E4-9564-69579D018F75}" presName="img" presStyleLbl="fgImgPlace1" presStyleIdx="3" presStyleCnt="4"/>
      <dgm:spPr>
        <a:blipFill rotWithShape="1">
          <a:blip xmlns:r="http://schemas.openxmlformats.org/officeDocument/2006/relationships" r:embed="rId2"/>
          <a:srcRect/>
          <a:stretch>
            <a:fillRect t="-26000" b="-26000"/>
          </a:stretch>
        </a:blipFill>
      </dgm:spPr>
    </dgm:pt>
    <dgm:pt modelId="{9ED0D68F-DFEF-4249-9B1F-F9DDC05B0C11}" type="pres">
      <dgm:prSet presAssocID="{62D54DB0-7B7A-49E4-9564-69579D018F75}" presName="text" presStyleLbl="node1" presStyleIdx="3" presStyleCnt="4">
        <dgm:presLayoutVars>
          <dgm:bulletEnabled val="1"/>
        </dgm:presLayoutVars>
      </dgm:prSet>
      <dgm:spPr/>
    </dgm:pt>
  </dgm:ptLst>
  <dgm:cxnLst>
    <dgm:cxn modelId="{CA6F2F02-AB8B-4BAB-9A8D-5C9222F431C5}" type="presOf" srcId="{62D54DB0-7B7A-49E4-9564-69579D018F75}" destId="{3C903CE1-C55A-4348-A177-BFA94238E562}" srcOrd="0" destOrd="0" presId="urn:microsoft.com/office/officeart/2005/8/layout/vList4"/>
    <dgm:cxn modelId="{68900C07-6A8E-4FAC-9BC6-BD3109645129}" type="presOf" srcId="{BD06CFC5-FDDD-41DE-B7BF-C3D89BAF44AC}" destId="{7E4A3F78-2939-4DDE-B995-AC8EB0EE7269}" srcOrd="1" destOrd="0" presId="urn:microsoft.com/office/officeart/2005/8/layout/vList4"/>
    <dgm:cxn modelId="{5BF2CE0B-B006-4B07-91F9-266A30F9F608}" type="presOf" srcId="{9867B576-08B0-46AD-84D5-5B917C5B02A7}" destId="{93AB4AC1-33E9-4362-8FE0-2A9660A69988}" srcOrd="0" destOrd="0" presId="urn:microsoft.com/office/officeart/2005/8/layout/vList4"/>
    <dgm:cxn modelId="{EB8BF71F-D94B-4C4B-BA7A-8B2FBBBC4206}" srcId="{9867B576-08B0-46AD-84D5-5B917C5B02A7}" destId="{BD06CFC5-FDDD-41DE-B7BF-C3D89BAF44AC}" srcOrd="1" destOrd="0" parTransId="{89B6FE38-BD29-4AEA-B809-04A882360CAA}" sibTransId="{4D5C43EE-D67E-4F20-B0F9-52E676A12D66}"/>
    <dgm:cxn modelId="{BDD1E766-915E-4CED-A924-C083E1547B09}" type="presOf" srcId="{6798F508-DCA4-493D-956C-07F1159206FB}" destId="{87A7BD2D-900F-4096-B615-F96DDD9BE71E}" srcOrd="0" destOrd="0" presId="urn:microsoft.com/office/officeart/2005/8/layout/vList4"/>
    <dgm:cxn modelId="{F3A5BD6F-FF08-4D3D-831A-AAAC021FFE4E}" type="presOf" srcId="{62D54DB0-7B7A-49E4-9564-69579D018F75}" destId="{9ED0D68F-DFEF-4249-9B1F-F9DDC05B0C11}" srcOrd="1" destOrd="0" presId="urn:microsoft.com/office/officeart/2005/8/layout/vList4"/>
    <dgm:cxn modelId="{E6B56077-F38B-4A2D-98FF-948D21D922A5}" type="presOf" srcId="{BD06CFC5-FDDD-41DE-B7BF-C3D89BAF44AC}" destId="{0E339189-0FA6-436A-B265-CDAE4C9721CE}" srcOrd="0" destOrd="0" presId="urn:microsoft.com/office/officeart/2005/8/layout/vList4"/>
    <dgm:cxn modelId="{3F3B695A-F92E-4C25-BC6A-26A86FA53A51}" type="presOf" srcId="{0D75B7F8-7D94-4750-9854-7975ABD958E4}" destId="{3C903CE1-C55A-4348-A177-BFA94238E562}" srcOrd="0" destOrd="2" presId="urn:microsoft.com/office/officeart/2005/8/layout/vList4"/>
    <dgm:cxn modelId="{7F950E8C-AD76-44A5-A2E4-4DEFD8E9F92B}" srcId="{9867B576-08B0-46AD-84D5-5B917C5B02A7}" destId="{0B1D917A-C190-4A2C-8871-EF279AD6DE48}" srcOrd="0" destOrd="0" parTransId="{8A74043D-F95F-488D-8CEC-E59D047A26CD}" sibTransId="{4F4356EE-5508-4070-B082-C4F9D60492E6}"/>
    <dgm:cxn modelId="{570EF991-46EA-437F-AA64-6C5D6126AC12}" type="presOf" srcId="{84C09427-4EC3-4CFA-9C20-CAF4293EBB64}" destId="{3C903CE1-C55A-4348-A177-BFA94238E562}" srcOrd="0" destOrd="1" presId="urn:microsoft.com/office/officeart/2005/8/layout/vList4"/>
    <dgm:cxn modelId="{791C34A6-AD69-45E7-A5B6-19347D5FCC45}" type="presOf" srcId="{0D75B7F8-7D94-4750-9854-7975ABD958E4}" destId="{9ED0D68F-DFEF-4249-9B1F-F9DDC05B0C11}" srcOrd="1" destOrd="2" presId="urn:microsoft.com/office/officeart/2005/8/layout/vList4"/>
    <dgm:cxn modelId="{E402B8A6-9C0D-4467-9C49-3089365D44B8}" type="presOf" srcId="{0B1D917A-C190-4A2C-8871-EF279AD6DE48}" destId="{64A0CDF6-81ED-4681-8924-D9634DC81ADF}" srcOrd="0" destOrd="0" presId="urn:microsoft.com/office/officeart/2005/8/layout/vList4"/>
    <dgm:cxn modelId="{A85E6FA9-CADD-4DC5-A239-7E56353622D6}" type="presOf" srcId="{84C09427-4EC3-4CFA-9C20-CAF4293EBB64}" destId="{9ED0D68F-DFEF-4249-9B1F-F9DDC05B0C11}" srcOrd="1" destOrd="1" presId="urn:microsoft.com/office/officeart/2005/8/layout/vList4"/>
    <dgm:cxn modelId="{0C0B34AC-F3E6-494F-9863-D008BDCDD9EC}" srcId="{62D54DB0-7B7A-49E4-9564-69579D018F75}" destId="{0D75B7F8-7D94-4750-9854-7975ABD958E4}" srcOrd="1" destOrd="0" parTransId="{B6DF7CBC-C1CE-4DA1-960A-FF142F36F6BA}" sibTransId="{8FF737DF-52BC-4BCA-919B-81BF5038BC70}"/>
    <dgm:cxn modelId="{A5379EAF-AF5C-4E87-B700-72D5ECDEB583}" type="presOf" srcId="{6798F508-DCA4-493D-956C-07F1159206FB}" destId="{9E348181-4DC1-48BF-A04E-8BA947F8257B}" srcOrd="1" destOrd="0" presId="urn:microsoft.com/office/officeart/2005/8/layout/vList4"/>
    <dgm:cxn modelId="{85F7E8D0-DDEF-41F5-B71C-DE78A5704C0D}" srcId="{62D54DB0-7B7A-49E4-9564-69579D018F75}" destId="{84C09427-4EC3-4CFA-9C20-CAF4293EBB64}" srcOrd="0" destOrd="0" parTransId="{1C327029-F196-420A-B62C-6E9292785D3C}" sibTransId="{25060AD1-1BF7-4ABE-9E7D-69EEF932B3F3}"/>
    <dgm:cxn modelId="{C2A21ED2-95B0-4DA2-8687-915A0586FB3C}" srcId="{9867B576-08B0-46AD-84D5-5B917C5B02A7}" destId="{6798F508-DCA4-493D-956C-07F1159206FB}" srcOrd="2" destOrd="0" parTransId="{E114DC03-D958-4C13-A1CA-08D501CF287D}" sibTransId="{E5A8BDEA-0733-4B88-826D-E29CD8C1DBD0}"/>
    <dgm:cxn modelId="{AC9395F8-8129-4FFB-A641-B88FE7C372F0}" type="presOf" srcId="{0B1D917A-C190-4A2C-8871-EF279AD6DE48}" destId="{B7F074B5-A996-485B-A58B-3170588A7451}" srcOrd="1" destOrd="0" presId="urn:microsoft.com/office/officeart/2005/8/layout/vList4"/>
    <dgm:cxn modelId="{CD9B1DFF-C6D4-4958-A328-1A477136C390}" srcId="{9867B576-08B0-46AD-84D5-5B917C5B02A7}" destId="{62D54DB0-7B7A-49E4-9564-69579D018F75}" srcOrd="3" destOrd="0" parTransId="{02590A10-476E-4ACB-B28D-4CB59F46863D}" sibTransId="{56B15422-2CF5-43DE-9A88-82044EA2EC02}"/>
    <dgm:cxn modelId="{C669B396-CBAA-444F-8BE7-BA108D96B3F0}" type="presParOf" srcId="{93AB4AC1-33E9-4362-8FE0-2A9660A69988}" destId="{96524A50-0785-4723-AC4D-1A57B3D7DC33}" srcOrd="0" destOrd="0" presId="urn:microsoft.com/office/officeart/2005/8/layout/vList4"/>
    <dgm:cxn modelId="{CC3ED6AD-BF95-42CB-8DB7-D3716C983AA4}" type="presParOf" srcId="{96524A50-0785-4723-AC4D-1A57B3D7DC33}" destId="{64A0CDF6-81ED-4681-8924-D9634DC81ADF}" srcOrd="0" destOrd="0" presId="urn:microsoft.com/office/officeart/2005/8/layout/vList4"/>
    <dgm:cxn modelId="{EE3A7820-18A9-4124-86F4-1EEB681CEE0E}" type="presParOf" srcId="{96524A50-0785-4723-AC4D-1A57B3D7DC33}" destId="{BCCA8152-F7F2-41FB-A85B-3A2C7662156F}" srcOrd="1" destOrd="0" presId="urn:microsoft.com/office/officeart/2005/8/layout/vList4"/>
    <dgm:cxn modelId="{D644A063-0020-4394-97F3-B9E079EB6E5A}" type="presParOf" srcId="{96524A50-0785-4723-AC4D-1A57B3D7DC33}" destId="{B7F074B5-A996-485B-A58B-3170588A7451}" srcOrd="2" destOrd="0" presId="urn:microsoft.com/office/officeart/2005/8/layout/vList4"/>
    <dgm:cxn modelId="{BDB2D3EE-5B40-4765-83F6-42E92BC90B28}" type="presParOf" srcId="{93AB4AC1-33E9-4362-8FE0-2A9660A69988}" destId="{A04AC013-0C57-4CFA-8F61-CE393E7848A6}" srcOrd="1" destOrd="0" presId="urn:microsoft.com/office/officeart/2005/8/layout/vList4"/>
    <dgm:cxn modelId="{5B0F9C78-93FF-498D-A625-1B7AB3841843}" type="presParOf" srcId="{93AB4AC1-33E9-4362-8FE0-2A9660A69988}" destId="{6F6C8286-6F31-4149-8F68-7F9A67A84DBC}" srcOrd="2" destOrd="0" presId="urn:microsoft.com/office/officeart/2005/8/layout/vList4"/>
    <dgm:cxn modelId="{82ECDF97-F907-47E6-8096-E559103EA20A}" type="presParOf" srcId="{6F6C8286-6F31-4149-8F68-7F9A67A84DBC}" destId="{0E339189-0FA6-436A-B265-CDAE4C9721CE}" srcOrd="0" destOrd="0" presId="urn:microsoft.com/office/officeart/2005/8/layout/vList4"/>
    <dgm:cxn modelId="{337C23D0-C769-44B9-AA4E-0484AD553992}" type="presParOf" srcId="{6F6C8286-6F31-4149-8F68-7F9A67A84DBC}" destId="{91E5414A-FFFA-4602-946A-4121B6F0EBAE}" srcOrd="1" destOrd="0" presId="urn:microsoft.com/office/officeart/2005/8/layout/vList4"/>
    <dgm:cxn modelId="{30FCC2BB-3FBF-4C61-B718-00243B615005}" type="presParOf" srcId="{6F6C8286-6F31-4149-8F68-7F9A67A84DBC}" destId="{7E4A3F78-2939-4DDE-B995-AC8EB0EE7269}" srcOrd="2" destOrd="0" presId="urn:microsoft.com/office/officeart/2005/8/layout/vList4"/>
    <dgm:cxn modelId="{1479B114-F973-46E2-81E7-95504E1096F8}" type="presParOf" srcId="{93AB4AC1-33E9-4362-8FE0-2A9660A69988}" destId="{FD4DB77D-0EC5-47E4-825E-83BFF0D97896}" srcOrd="3" destOrd="0" presId="urn:microsoft.com/office/officeart/2005/8/layout/vList4"/>
    <dgm:cxn modelId="{9AEA4CA2-400D-495B-8CB7-473B0C48133B}" type="presParOf" srcId="{93AB4AC1-33E9-4362-8FE0-2A9660A69988}" destId="{613B6C37-90CB-45C6-9E30-EF154FBB12C7}" srcOrd="4" destOrd="0" presId="urn:microsoft.com/office/officeart/2005/8/layout/vList4"/>
    <dgm:cxn modelId="{D98159C2-8360-47E2-9AE9-3023BFF40E9E}" type="presParOf" srcId="{613B6C37-90CB-45C6-9E30-EF154FBB12C7}" destId="{87A7BD2D-900F-4096-B615-F96DDD9BE71E}" srcOrd="0" destOrd="0" presId="urn:microsoft.com/office/officeart/2005/8/layout/vList4"/>
    <dgm:cxn modelId="{060A9033-8EDE-45C0-A6D5-8AB9D1A7B721}" type="presParOf" srcId="{613B6C37-90CB-45C6-9E30-EF154FBB12C7}" destId="{0BFC5EA3-AD8A-42DD-9F3F-9E1357ACD65D}" srcOrd="1" destOrd="0" presId="urn:microsoft.com/office/officeart/2005/8/layout/vList4"/>
    <dgm:cxn modelId="{5BDF7EE9-7182-452C-A3D8-A2B6476DC68B}" type="presParOf" srcId="{613B6C37-90CB-45C6-9E30-EF154FBB12C7}" destId="{9E348181-4DC1-48BF-A04E-8BA947F8257B}" srcOrd="2" destOrd="0" presId="urn:microsoft.com/office/officeart/2005/8/layout/vList4"/>
    <dgm:cxn modelId="{3DB7105E-1C5B-458E-9C1D-FA6F8DA74175}" type="presParOf" srcId="{93AB4AC1-33E9-4362-8FE0-2A9660A69988}" destId="{A006CFF7-F7BD-4285-A5B7-5BAF8E17C4D0}" srcOrd="5" destOrd="0" presId="urn:microsoft.com/office/officeart/2005/8/layout/vList4"/>
    <dgm:cxn modelId="{908EA371-74AC-498D-96BC-0D4A5C6688D8}" type="presParOf" srcId="{93AB4AC1-33E9-4362-8FE0-2A9660A69988}" destId="{A76E0E31-469B-4531-928C-CE256C9E08F9}" srcOrd="6" destOrd="0" presId="urn:microsoft.com/office/officeart/2005/8/layout/vList4"/>
    <dgm:cxn modelId="{85C8B967-9C77-4152-83BC-71829CAC6A0A}" type="presParOf" srcId="{A76E0E31-469B-4531-928C-CE256C9E08F9}" destId="{3C903CE1-C55A-4348-A177-BFA94238E562}" srcOrd="0" destOrd="0" presId="urn:microsoft.com/office/officeart/2005/8/layout/vList4"/>
    <dgm:cxn modelId="{A3A8F410-CE62-4642-9F69-01ED7939A395}" type="presParOf" srcId="{A76E0E31-469B-4531-928C-CE256C9E08F9}" destId="{69A62EDA-5487-42EA-B040-A0AEE0E854CD}" srcOrd="1" destOrd="0" presId="urn:microsoft.com/office/officeart/2005/8/layout/vList4"/>
    <dgm:cxn modelId="{71388414-FF73-41F5-ABEB-1A2BC432522C}" type="presParOf" srcId="{A76E0E31-469B-4531-928C-CE256C9E08F9}" destId="{9ED0D68F-DFEF-4249-9B1F-F9DDC05B0C1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701201-EB33-48F4-83A0-B6E31E872A94}"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es-ES"/>
        </a:p>
      </dgm:t>
    </dgm:pt>
    <dgm:pt modelId="{E16833E1-3763-4A16-86D7-A502A37DE381}">
      <dgm:prSet phldrT="[Texto]"/>
      <dgm:spPr/>
      <dgm:t>
        <a:bodyPr/>
        <a:lstStyle/>
        <a:p>
          <a:endParaRPr lang="es-ES" dirty="0"/>
        </a:p>
      </dgm:t>
    </dgm:pt>
    <dgm:pt modelId="{DEBA4603-7EDD-4B66-9C54-461771F17742}" type="parTrans" cxnId="{0E8A663C-E4C5-4065-A05D-65EE300124D8}">
      <dgm:prSet/>
      <dgm:spPr/>
      <dgm:t>
        <a:bodyPr/>
        <a:lstStyle/>
        <a:p>
          <a:endParaRPr lang="es-ES"/>
        </a:p>
      </dgm:t>
    </dgm:pt>
    <dgm:pt modelId="{B83E1931-9464-40BD-9ABB-FFE44CBB6848}" type="sibTrans" cxnId="{0E8A663C-E4C5-4065-A05D-65EE300124D8}">
      <dgm:prSet/>
      <dgm:spPr/>
      <dgm:t>
        <a:bodyPr/>
        <a:lstStyle/>
        <a:p>
          <a:endParaRPr lang="es-ES"/>
        </a:p>
      </dgm:t>
    </dgm:pt>
    <dgm:pt modelId="{70275480-D068-4083-A617-05970720E5B8}" type="pres">
      <dgm:prSet presAssocID="{9D701201-EB33-48F4-83A0-B6E31E872A94}" presName="compositeShape" presStyleCnt="0">
        <dgm:presLayoutVars>
          <dgm:chMax val="2"/>
          <dgm:dir/>
          <dgm:resizeHandles val="exact"/>
        </dgm:presLayoutVars>
      </dgm:prSet>
      <dgm:spPr/>
    </dgm:pt>
    <dgm:pt modelId="{8647AF70-40D0-41BF-A908-9F005712FF6F}" type="pres">
      <dgm:prSet presAssocID="{9D701201-EB33-48F4-83A0-B6E31E872A94}" presName="ribbon" presStyleLbl="node1" presStyleIdx="0" presStyleCnt="1"/>
      <dgm:spPr/>
    </dgm:pt>
    <dgm:pt modelId="{167BDD07-3668-48B0-B2F7-34375A7904BA}" type="pres">
      <dgm:prSet presAssocID="{9D701201-EB33-48F4-83A0-B6E31E872A94}" presName="leftArrowText" presStyleLbl="node1" presStyleIdx="0" presStyleCnt="1">
        <dgm:presLayoutVars>
          <dgm:chMax val="0"/>
          <dgm:bulletEnabled val="1"/>
        </dgm:presLayoutVars>
      </dgm:prSet>
      <dgm:spPr/>
    </dgm:pt>
    <dgm:pt modelId="{C96734BB-4E0A-45E3-A8DE-DEA73097C0B0}" type="pres">
      <dgm:prSet presAssocID="{9D701201-EB33-48F4-83A0-B6E31E872A94}" presName="rightArrowText" presStyleLbl="node1" presStyleIdx="0" presStyleCnt="1">
        <dgm:presLayoutVars>
          <dgm:chMax val="0"/>
          <dgm:bulletEnabled val="1"/>
        </dgm:presLayoutVars>
      </dgm:prSet>
      <dgm:spPr/>
    </dgm:pt>
  </dgm:ptLst>
  <dgm:cxnLst>
    <dgm:cxn modelId="{0E8A663C-E4C5-4065-A05D-65EE300124D8}" srcId="{9D701201-EB33-48F4-83A0-B6E31E872A94}" destId="{E16833E1-3763-4A16-86D7-A502A37DE381}" srcOrd="0" destOrd="0" parTransId="{DEBA4603-7EDD-4B66-9C54-461771F17742}" sibTransId="{B83E1931-9464-40BD-9ABB-FFE44CBB6848}"/>
    <dgm:cxn modelId="{8110AE5A-840A-4605-8B2C-36C7DF182B09}" type="presOf" srcId="{E16833E1-3763-4A16-86D7-A502A37DE381}" destId="{167BDD07-3668-48B0-B2F7-34375A7904BA}" srcOrd="0" destOrd="0" presId="urn:microsoft.com/office/officeart/2005/8/layout/arrow6"/>
    <dgm:cxn modelId="{412AB6E4-17CE-4973-BB79-33B255DBE62C}" type="presOf" srcId="{9D701201-EB33-48F4-83A0-B6E31E872A94}" destId="{70275480-D068-4083-A617-05970720E5B8}" srcOrd="0" destOrd="0" presId="urn:microsoft.com/office/officeart/2005/8/layout/arrow6"/>
    <dgm:cxn modelId="{74C92EBC-30F1-4AE5-A071-589AC1F3409C}" type="presParOf" srcId="{70275480-D068-4083-A617-05970720E5B8}" destId="{8647AF70-40D0-41BF-A908-9F005712FF6F}" srcOrd="0" destOrd="0" presId="urn:microsoft.com/office/officeart/2005/8/layout/arrow6"/>
    <dgm:cxn modelId="{F541B037-6F0C-4777-A26D-797AD5DC1F57}" type="presParOf" srcId="{70275480-D068-4083-A617-05970720E5B8}" destId="{167BDD07-3668-48B0-B2F7-34375A7904BA}" srcOrd="1" destOrd="0" presId="urn:microsoft.com/office/officeart/2005/8/layout/arrow6"/>
    <dgm:cxn modelId="{66C1953C-F637-49C3-849D-BEDD1F56378A}" type="presParOf" srcId="{70275480-D068-4083-A617-05970720E5B8}" destId="{C96734BB-4E0A-45E3-A8DE-DEA73097C0B0}" srcOrd="2" destOrd="0" presId="urn:microsoft.com/office/officeart/2005/8/layout/arrow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701201-EB33-48F4-83A0-B6E31E872A94}"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es-ES"/>
        </a:p>
      </dgm:t>
    </dgm:pt>
    <dgm:pt modelId="{E16833E1-3763-4A16-86D7-A502A37DE381}">
      <dgm:prSet phldrT="[Texto]"/>
      <dgm:spPr/>
      <dgm:t>
        <a:bodyPr/>
        <a:lstStyle/>
        <a:p>
          <a:endParaRPr lang="es-ES" dirty="0"/>
        </a:p>
      </dgm:t>
    </dgm:pt>
    <dgm:pt modelId="{DEBA4603-7EDD-4B66-9C54-461771F17742}" type="parTrans" cxnId="{0E8A663C-E4C5-4065-A05D-65EE300124D8}">
      <dgm:prSet/>
      <dgm:spPr/>
      <dgm:t>
        <a:bodyPr/>
        <a:lstStyle/>
        <a:p>
          <a:endParaRPr lang="es-ES"/>
        </a:p>
      </dgm:t>
    </dgm:pt>
    <dgm:pt modelId="{B83E1931-9464-40BD-9ABB-FFE44CBB6848}" type="sibTrans" cxnId="{0E8A663C-E4C5-4065-A05D-65EE300124D8}">
      <dgm:prSet/>
      <dgm:spPr/>
      <dgm:t>
        <a:bodyPr/>
        <a:lstStyle/>
        <a:p>
          <a:endParaRPr lang="es-ES"/>
        </a:p>
      </dgm:t>
    </dgm:pt>
    <dgm:pt modelId="{70275480-D068-4083-A617-05970720E5B8}" type="pres">
      <dgm:prSet presAssocID="{9D701201-EB33-48F4-83A0-B6E31E872A94}" presName="compositeShape" presStyleCnt="0">
        <dgm:presLayoutVars>
          <dgm:chMax val="2"/>
          <dgm:dir/>
          <dgm:resizeHandles val="exact"/>
        </dgm:presLayoutVars>
      </dgm:prSet>
      <dgm:spPr/>
    </dgm:pt>
    <dgm:pt modelId="{8647AF70-40D0-41BF-A908-9F005712FF6F}" type="pres">
      <dgm:prSet presAssocID="{9D701201-EB33-48F4-83A0-B6E31E872A94}" presName="ribbon" presStyleLbl="node1" presStyleIdx="0" presStyleCnt="1"/>
      <dgm:spPr/>
    </dgm:pt>
    <dgm:pt modelId="{167BDD07-3668-48B0-B2F7-34375A7904BA}" type="pres">
      <dgm:prSet presAssocID="{9D701201-EB33-48F4-83A0-B6E31E872A94}" presName="leftArrowText" presStyleLbl="node1" presStyleIdx="0" presStyleCnt="1">
        <dgm:presLayoutVars>
          <dgm:chMax val="0"/>
          <dgm:bulletEnabled val="1"/>
        </dgm:presLayoutVars>
      </dgm:prSet>
      <dgm:spPr/>
    </dgm:pt>
    <dgm:pt modelId="{C96734BB-4E0A-45E3-A8DE-DEA73097C0B0}" type="pres">
      <dgm:prSet presAssocID="{9D701201-EB33-48F4-83A0-B6E31E872A94}" presName="rightArrowText" presStyleLbl="node1" presStyleIdx="0" presStyleCnt="1">
        <dgm:presLayoutVars>
          <dgm:chMax val="0"/>
          <dgm:bulletEnabled val="1"/>
        </dgm:presLayoutVars>
      </dgm:prSet>
      <dgm:spPr/>
    </dgm:pt>
  </dgm:ptLst>
  <dgm:cxnLst>
    <dgm:cxn modelId="{0E8A663C-E4C5-4065-A05D-65EE300124D8}" srcId="{9D701201-EB33-48F4-83A0-B6E31E872A94}" destId="{E16833E1-3763-4A16-86D7-A502A37DE381}" srcOrd="0" destOrd="0" parTransId="{DEBA4603-7EDD-4B66-9C54-461771F17742}" sibTransId="{B83E1931-9464-40BD-9ABB-FFE44CBB6848}"/>
    <dgm:cxn modelId="{8110AE5A-840A-4605-8B2C-36C7DF182B09}" type="presOf" srcId="{E16833E1-3763-4A16-86D7-A502A37DE381}" destId="{167BDD07-3668-48B0-B2F7-34375A7904BA}" srcOrd="0" destOrd="0" presId="urn:microsoft.com/office/officeart/2005/8/layout/arrow6"/>
    <dgm:cxn modelId="{412AB6E4-17CE-4973-BB79-33B255DBE62C}" type="presOf" srcId="{9D701201-EB33-48F4-83A0-B6E31E872A94}" destId="{70275480-D068-4083-A617-05970720E5B8}" srcOrd="0" destOrd="0" presId="urn:microsoft.com/office/officeart/2005/8/layout/arrow6"/>
    <dgm:cxn modelId="{74C92EBC-30F1-4AE5-A071-589AC1F3409C}" type="presParOf" srcId="{70275480-D068-4083-A617-05970720E5B8}" destId="{8647AF70-40D0-41BF-A908-9F005712FF6F}" srcOrd="0" destOrd="0" presId="urn:microsoft.com/office/officeart/2005/8/layout/arrow6"/>
    <dgm:cxn modelId="{F541B037-6F0C-4777-A26D-797AD5DC1F57}" type="presParOf" srcId="{70275480-D068-4083-A617-05970720E5B8}" destId="{167BDD07-3668-48B0-B2F7-34375A7904BA}" srcOrd="1" destOrd="0" presId="urn:microsoft.com/office/officeart/2005/8/layout/arrow6"/>
    <dgm:cxn modelId="{66C1953C-F637-49C3-849D-BEDD1F56378A}" type="presParOf" srcId="{70275480-D068-4083-A617-05970720E5B8}" destId="{C96734BB-4E0A-45E3-A8DE-DEA73097C0B0}" srcOrd="2" destOrd="0" presId="urn:microsoft.com/office/officeart/2005/8/layout/arrow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701201-EB33-48F4-83A0-B6E31E872A94}"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es-ES"/>
        </a:p>
      </dgm:t>
    </dgm:pt>
    <dgm:pt modelId="{E16833E1-3763-4A16-86D7-A502A37DE381}">
      <dgm:prSet phldrT="[Texto]"/>
      <dgm:spPr/>
      <dgm:t>
        <a:bodyPr/>
        <a:lstStyle/>
        <a:p>
          <a:endParaRPr lang="es-ES" dirty="0"/>
        </a:p>
      </dgm:t>
    </dgm:pt>
    <dgm:pt modelId="{DEBA4603-7EDD-4B66-9C54-461771F17742}" type="parTrans" cxnId="{0E8A663C-E4C5-4065-A05D-65EE300124D8}">
      <dgm:prSet/>
      <dgm:spPr/>
      <dgm:t>
        <a:bodyPr/>
        <a:lstStyle/>
        <a:p>
          <a:endParaRPr lang="es-ES"/>
        </a:p>
      </dgm:t>
    </dgm:pt>
    <dgm:pt modelId="{B83E1931-9464-40BD-9ABB-FFE44CBB6848}" type="sibTrans" cxnId="{0E8A663C-E4C5-4065-A05D-65EE300124D8}">
      <dgm:prSet/>
      <dgm:spPr/>
      <dgm:t>
        <a:bodyPr/>
        <a:lstStyle/>
        <a:p>
          <a:endParaRPr lang="es-ES"/>
        </a:p>
      </dgm:t>
    </dgm:pt>
    <dgm:pt modelId="{70275480-D068-4083-A617-05970720E5B8}" type="pres">
      <dgm:prSet presAssocID="{9D701201-EB33-48F4-83A0-B6E31E872A94}" presName="compositeShape" presStyleCnt="0">
        <dgm:presLayoutVars>
          <dgm:chMax val="2"/>
          <dgm:dir/>
          <dgm:resizeHandles val="exact"/>
        </dgm:presLayoutVars>
      </dgm:prSet>
      <dgm:spPr/>
    </dgm:pt>
    <dgm:pt modelId="{8647AF70-40D0-41BF-A908-9F005712FF6F}" type="pres">
      <dgm:prSet presAssocID="{9D701201-EB33-48F4-83A0-B6E31E872A94}" presName="ribbon" presStyleLbl="node1" presStyleIdx="0" presStyleCnt="1"/>
      <dgm:spPr/>
    </dgm:pt>
    <dgm:pt modelId="{167BDD07-3668-48B0-B2F7-34375A7904BA}" type="pres">
      <dgm:prSet presAssocID="{9D701201-EB33-48F4-83A0-B6E31E872A94}" presName="leftArrowText" presStyleLbl="node1" presStyleIdx="0" presStyleCnt="1">
        <dgm:presLayoutVars>
          <dgm:chMax val="0"/>
          <dgm:bulletEnabled val="1"/>
        </dgm:presLayoutVars>
      </dgm:prSet>
      <dgm:spPr/>
    </dgm:pt>
    <dgm:pt modelId="{C96734BB-4E0A-45E3-A8DE-DEA73097C0B0}" type="pres">
      <dgm:prSet presAssocID="{9D701201-EB33-48F4-83A0-B6E31E872A94}" presName="rightArrowText" presStyleLbl="node1" presStyleIdx="0" presStyleCnt="1">
        <dgm:presLayoutVars>
          <dgm:chMax val="0"/>
          <dgm:bulletEnabled val="1"/>
        </dgm:presLayoutVars>
      </dgm:prSet>
      <dgm:spPr/>
    </dgm:pt>
  </dgm:ptLst>
  <dgm:cxnLst>
    <dgm:cxn modelId="{0E8A663C-E4C5-4065-A05D-65EE300124D8}" srcId="{9D701201-EB33-48F4-83A0-B6E31E872A94}" destId="{E16833E1-3763-4A16-86D7-A502A37DE381}" srcOrd="0" destOrd="0" parTransId="{DEBA4603-7EDD-4B66-9C54-461771F17742}" sibTransId="{B83E1931-9464-40BD-9ABB-FFE44CBB6848}"/>
    <dgm:cxn modelId="{8110AE5A-840A-4605-8B2C-36C7DF182B09}" type="presOf" srcId="{E16833E1-3763-4A16-86D7-A502A37DE381}" destId="{167BDD07-3668-48B0-B2F7-34375A7904BA}" srcOrd="0" destOrd="0" presId="urn:microsoft.com/office/officeart/2005/8/layout/arrow6"/>
    <dgm:cxn modelId="{412AB6E4-17CE-4973-BB79-33B255DBE62C}" type="presOf" srcId="{9D701201-EB33-48F4-83A0-B6E31E872A94}" destId="{70275480-D068-4083-A617-05970720E5B8}" srcOrd="0" destOrd="0" presId="urn:microsoft.com/office/officeart/2005/8/layout/arrow6"/>
    <dgm:cxn modelId="{74C92EBC-30F1-4AE5-A071-589AC1F3409C}" type="presParOf" srcId="{70275480-D068-4083-A617-05970720E5B8}" destId="{8647AF70-40D0-41BF-A908-9F005712FF6F}" srcOrd="0" destOrd="0" presId="urn:microsoft.com/office/officeart/2005/8/layout/arrow6"/>
    <dgm:cxn modelId="{F541B037-6F0C-4777-A26D-797AD5DC1F57}" type="presParOf" srcId="{70275480-D068-4083-A617-05970720E5B8}" destId="{167BDD07-3668-48B0-B2F7-34375A7904BA}" srcOrd="1" destOrd="0" presId="urn:microsoft.com/office/officeart/2005/8/layout/arrow6"/>
    <dgm:cxn modelId="{66C1953C-F637-49C3-849D-BEDD1F56378A}" type="presParOf" srcId="{70275480-D068-4083-A617-05970720E5B8}" destId="{C96734BB-4E0A-45E3-A8DE-DEA73097C0B0}"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701201-EB33-48F4-83A0-B6E31E872A94}"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es-ES"/>
        </a:p>
      </dgm:t>
    </dgm:pt>
    <dgm:pt modelId="{E16833E1-3763-4A16-86D7-A502A37DE381}">
      <dgm:prSet phldrT="[Texto]"/>
      <dgm:spPr/>
      <dgm:t>
        <a:bodyPr/>
        <a:lstStyle/>
        <a:p>
          <a:endParaRPr lang="es-ES" dirty="0"/>
        </a:p>
      </dgm:t>
    </dgm:pt>
    <dgm:pt modelId="{DEBA4603-7EDD-4B66-9C54-461771F17742}" type="parTrans" cxnId="{0E8A663C-E4C5-4065-A05D-65EE300124D8}">
      <dgm:prSet/>
      <dgm:spPr/>
      <dgm:t>
        <a:bodyPr/>
        <a:lstStyle/>
        <a:p>
          <a:endParaRPr lang="es-ES"/>
        </a:p>
      </dgm:t>
    </dgm:pt>
    <dgm:pt modelId="{B83E1931-9464-40BD-9ABB-FFE44CBB6848}" type="sibTrans" cxnId="{0E8A663C-E4C5-4065-A05D-65EE300124D8}">
      <dgm:prSet/>
      <dgm:spPr/>
      <dgm:t>
        <a:bodyPr/>
        <a:lstStyle/>
        <a:p>
          <a:endParaRPr lang="es-ES"/>
        </a:p>
      </dgm:t>
    </dgm:pt>
    <dgm:pt modelId="{70275480-D068-4083-A617-05970720E5B8}" type="pres">
      <dgm:prSet presAssocID="{9D701201-EB33-48F4-83A0-B6E31E872A94}" presName="compositeShape" presStyleCnt="0">
        <dgm:presLayoutVars>
          <dgm:chMax val="2"/>
          <dgm:dir/>
          <dgm:resizeHandles val="exact"/>
        </dgm:presLayoutVars>
      </dgm:prSet>
      <dgm:spPr/>
    </dgm:pt>
    <dgm:pt modelId="{8647AF70-40D0-41BF-A908-9F005712FF6F}" type="pres">
      <dgm:prSet presAssocID="{9D701201-EB33-48F4-83A0-B6E31E872A94}" presName="ribbon" presStyleLbl="node1" presStyleIdx="0" presStyleCnt="1"/>
      <dgm:spPr/>
    </dgm:pt>
    <dgm:pt modelId="{167BDD07-3668-48B0-B2F7-34375A7904BA}" type="pres">
      <dgm:prSet presAssocID="{9D701201-EB33-48F4-83A0-B6E31E872A94}" presName="leftArrowText" presStyleLbl="node1" presStyleIdx="0" presStyleCnt="1">
        <dgm:presLayoutVars>
          <dgm:chMax val="0"/>
          <dgm:bulletEnabled val="1"/>
        </dgm:presLayoutVars>
      </dgm:prSet>
      <dgm:spPr/>
    </dgm:pt>
    <dgm:pt modelId="{C96734BB-4E0A-45E3-A8DE-DEA73097C0B0}" type="pres">
      <dgm:prSet presAssocID="{9D701201-EB33-48F4-83A0-B6E31E872A94}" presName="rightArrowText" presStyleLbl="node1" presStyleIdx="0" presStyleCnt="1">
        <dgm:presLayoutVars>
          <dgm:chMax val="0"/>
          <dgm:bulletEnabled val="1"/>
        </dgm:presLayoutVars>
      </dgm:prSet>
      <dgm:spPr/>
    </dgm:pt>
  </dgm:ptLst>
  <dgm:cxnLst>
    <dgm:cxn modelId="{0E8A663C-E4C5-4065-A05D-65EE300124D8}" srcId="{9D701201-EB33-48F4-83A0-B6E31E872A94}" destId="{E16833E1-3763-4A16-86D7-A502A37DE381}" srcOrd="0" destOrd="0" parTransId="{DEBA4603-7EDD-4B66-9C54-461771F17742}" sibTransId="{B83E1931-9464-40BD-9ABB-FFE44CBB6848}"/>
    <dgm:cxn modelId="{8110AE5A-840A-4605-8B2C-36C7DF182B09}" type="presOf" srcId="{E16833E1-3763-4A16-86D7-A502A37DE381}" destId="{167BDD07-3668-48B0-B2F7-34375A7904BA}" srcOrd="0" destOrd="0" presId="urn:microsoft.com/office/officeart/2005/8/layout/arrow6"/>
    <dgm:cxn modelId="{412AB6E4-17CE-4973-BB79-33B255DBE62C}" type="presOf" srcId="{9D701201-EB33-48F4-83A0-B6E31E872A94}" destId="{70275480-D068-4083-A617-05970720E5B8}" srcOrd="0" destOrd="0" presId="urn:microsoft.com/office/officeart/2005/8/layout/arrow6"/>
    <dgm:cxn modelId="{74C92EBC-30F1-4AE5-A071-589AC1F3409C}" type="presParOf" srcId="{70275480-D068-4083-A617-05970720E5B8}" destId="{8647AF70-40D0-41BF-A908-9F005712FF6F}" srcOrd="0" destOrd="0" presId="urn:microsoft.com/office/officeart/2005/8/layout/arrow6"/>
    <dgm:cxn modelId="{F541B037-6F0C-4777-A26D-797AD5DC1F57}" type="presParOf" srcId="{70275480-D068-4083-A617-05970720E5B8}" destId="{167BDD07-3668-48B0-B2F7-34375A7904BA}" srcOrd="1" destOrd="0" presId="urn:microsoft.com/office/officeart/2005/8/layout/arrow6"/>
    <dgm:cxn modelId="{66C1953C-F637-49C3-849D-BEDD1F56378A}" type="presParOf" srcId="{70275480-D068-4083-A617-05970720E5B8}" destId="{C96734BB-4E0A-45E3-A8DE-DEA73097C0B0}" srcOrd="2" destOrd="0" presId="urn:microsoft.com/office/officeart/2005/8/layout/arrow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7EED4-05BC-4A4E-9401-FB03DAF1B4F0}">
      <dsp:nvSpPr>
        <dsp:cNvPr id="0" name=""/>
        <dsp:cNvSpPr/>
      </dsp:nvSpPr>
      <dsp:spPr>
        <a:xfrm>
          <a:off x="1865630" y="0"/>
          <a:ext cx="7241539" cy="4525962"/>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E3D30C-E1D8-406F-BE2F-7F7AD21988BF}">
      <dsp:nvSpPr>
        <dsp:cNvPr id="0" name=""/>
        <dsp:cNvSpPr/>
      </dsp:nvSpPr>
      <dsp:spPr>
        <a:xfrm>
          <a:off x="2785305" y="3123818"/>
          <a:ext cx="188280" cy="18828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87789-74A5-4BD7-A1D4-8DF69B31A362}">
      <dsp:nvSpPr>
        <dsp:cNvPr id="0" name=""/>
        <dsp:cNvSpPr/>
      </dsp:nvSpPr>
      <dsp:spPr>
        <a:xfrm>
          <a:off x="2879445" y="3217958"/>
          <a:ext cx="1687278"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marL="0" lvl="0" indent="0" algn="l" defTabSz="933450">
            <a:lnSpc>
              <a:spcPct val="90000"/>
            </a:lnSpc>
            <a:spcBef>
              <a:spcPct val="0"/>
            </a:spcBef>
            <a:spcAft>
              <a:spcPct val="35000"/>
            </a:spcAft>
            <a:buNone/>
          </a:pPr>
          <a:r>
            <a:rPr lang="es-EC" sz="2100" kern="1200"/>
            <a:t>Sistema Financiero</a:t>
          </a:r>
        </a:p>
      </dsp:txBody>
      <dsp:txXfrm>
        <a:off x="2879445" y="3217958"/>
        <a:ext cx="1687278" cy="1308003"/>
      </dsp:txXfrm>
    </dsp:sp>
    <dsp:sp modelId="{0FC8C53C-B083-4DE7-9A1D-EDBF28B8C6F8}">
      <dsp:nvSpPr>
        <dsp:cNvPr id="0" name=""/>
        <dsp:cNvSpPr/>
      </dsp:nvSpPr>
      <dsp:spPr>
        <a:xfrm>
          <a:off x="4447239" y="1893662"/>
          <a:ext cx="340352" cy="340352"/>
        </a:xfrm>
        <a:prstGeom prst="ellipse">
          <a:avLst/>
        </a:prstGeom>
        <a:solidFill>
          <a:schemeClr val="accent2">
            <a:hueOff val="-4533602"/>
            <a:satOff val="2618"/>
            <a:lumOff val="-4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C42D3D-D545-4063-ABA7-9B3288ACFDF7}">
      <dsp:nvSpPr>
        <dsp:cNvPr id="0" name=""/>
        <dsp:cNvSpPr/>
      </dsp:nvSpPr>
      <dsp:spPr>
        <a:xfrm>
          <a:off x="4617415" y="2063838"/>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marL="0" lvl="0" indent="0" algn="l" defTabSz="933450">
            <a:lnSpc>
              <a:spcPct val="90000"/>
            </a:lnSpc>
            <a:spcBef>
              <a:spcPct val="0"/>
            </a:spcBef>
            <a:spcAft>
              <a:spcPct val="35000"/>
            </a:spcAft>
            <a:buNone/>
          </a:pPr>
          <a:r>
            <a:rPr lang="es-EC" sz="2100" kern="1200"/>
            <a:t>Organismos de control </a:t>
          </a:r>
        </a:p>
      </dsp:txBody>
      <dsp:txXfrm>
        <a:off x="4617415" y="2063838"/>
        <a:ext cx="1737969" cy="2462123"/>
      </dsp:txXfrm>
    </dsp:sp>
    <dsp:sp modelId="{DB626088-BF3B-43A9-9682-B881A4109725}">
      <dsp:nvSpPr>
        <dsp:cNvPr id="0" name=""/>
        <dsp:cNvSpPr/>
      </dsp:nvSpPr>
      <dsp:spPr>
        <a:xfrm>
          <a:off x="6445903" y="1145068"/>
          <a:ext cx="470700" cy="470700"/>
        </a:xfrm>
        <a:prstGeom prst="ellipse">
          <a:avLst/>
        </a:prstGeom>
        <a:solidFill>
          <a:schemeClr val="accent2">
            <a:hueOff val="-9067203"/>
            <a:satOff val="5236"/>
            <a:lumOff val="-96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64DAD-C282-4AFE-A026-75D6117587F7}">
      <dsp:nvSpPr>
        <dsp:cNvPr id="0" name=""/>
        <dsp:cNvSpPr/>
      </dsp:nvSpPr>
      <dsp:spPr>
        <a:xfrm>
          <a:off x="6681253" y="1380418"/>
          <a:ext cx="1737969" cy="3145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marL="0" lvl="0" indent="0" algn="l" defTabSz="933450">
            <a:lnSpc>
              <a:spcPct val="90000"/>
            </a:lnSpc>
            <a:spcBef>
              <a:spcPct val="0"/>
            </a:spcBef>
            <a:spcAft>
              <a:spcPct val="35000"/>
            </a:spcAft>
            <a:buNone/>
          </a:pPr>
          <a:r>
            <a:rPr lang="es-EC" sz="2100" kern="1200"/>
            <a:t>Microcrédito</a:t>
          </a:r>
        </a:p>
      </dsp:txBody>
      <dsp:txXfrm>
        <a:off x="6681253" y="1380418"/>
        <a:ext cx="1737969" cy="31455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AF70-40D0-41BF-A908-9F005712FF6F}">
      <dsp:nvSpPr>
        <dsp:cNvPr id="0" name=""/>
        <dsp:cNvSpPr/>
      </dsp:nvSpPr>
      <dsp:spPr>
        <a:xfrm>
          <a:off x="0" y="102924"/>
          <a:ext cx="581260" cy="232504"/>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BDD07-3668-48B0-B2F7-34375A7904BA}">
      <dsp:nvSpPr>
        <dsp:cNvPr id="0" name=""/>
        <dsp:cNvSpPr/>
      </dsp:nvSpPr>
      <dsp:spPr>
        <a:xfrm>
          <a:off x="69751" y="143612"/>
          <a:ext cx="191815" cy="113926"/>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0" bIns="1905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9751" y="143612"/>
        <a:ext cx="191815" cy="1139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AF70-40D0-41BF-A908-9F005712FF6F}">
      <dsp:nvSpPr>
        <dsp:cNvPr id="0" name=""/>
        <dsp:cNvSpPr/>
      </dsp:nvSpPr>
      <dsp:spPr>
        <a:xfrm>
          <a:off x="0" y="102924"/>
          <a:ext cx="581260" cy="232504"/>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BDD07-3668-48B0-B2F7-34375A7904BA}">
      <dsp:nvSpPr>
        <dsp:cNvPr id="0" name=""/>
        <dsp:cNvSpPr/>
      </dsp:nvSpPr>
      <dsp:spPr>
        <a:xfrm>
          <a:off x="69751" y="143612"/>
          <a:ext cx="191815" cy="113926"/>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0" bIns="1905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9751" y="143612"/>
        <a:ext cx="191815" cy="1139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AF70-40D0-41BF-A908-9F005712FF6F}">
      <dsp:nvSpPr>
        <dsp:cNvPr id="0" name=""/>
        <dsp:cNvSpPr/>
      </dsp:nvSpPr>
      <dsp:spPr>
        <a:xfrm>
          <a:off x="0" y="102924"/>
          <a:ext cx="581260" cy="232504"/>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BDD07-3668-48B0-B2F7-34375A7904BA}">
      <dsp:nvSpPr>
        <dsp:cNvPr id="0" name=""/>
        <dsp:cNvSpPr/>
      </dsp:nvSpPr>
      <dsp:spPr>
        <a:xfrm>
          <a:off x="69751" y="143612"/>
          <a:ext cx="191815" cy="113926"/>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0" bIns="1905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9751" y="143612"/>
        <a:ext cx="191815" cy="1139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AF70-40D0-41BF-A908-9F005712FF6F}">
      <dsp:nvSpPr>
        <dsp:cNvPr id="0" name=""/>
        <dsp:cNvSpPr/>
      </dsp:nvSpPr>
      <dsp:spPr>
        <a:xfrm>
          <a:off x="0" y="102924"/>
          <a:ext cx="581260" cy="232504"/>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BDD07-3668-48B0-B2F7-34375A7904BA}">
      <dsp:nvSpPr>
        <dsp:cNvPr id="0" name=""/>
        <dsp:cNvSpPr/>
      </dsp:nvSpPr>
      <dsp:spPr>
        <a:xfrm>
          <a:off x="69751" y="143612"/>
          <a:ext cx="191815" cy="113926"/>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0" bIns="1905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9751" y="143612"/>
        <a:ext cx="191815" cy="1139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632E6-2146-4CEF-9799-8213BC8C23C7}">
      <dsp:nvSpPr>
        <dsp:cNvPr id="0" name=""/>
        <dsp:cNvSpPr/>
      </dsp:nvSpPr>
      <dsp:spPr>
        <a:xfrm>
          <a:off x="366228" y="446"/>
          <a:ext cx="3839542" cy="146268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entury Gothic"/>
            </a:rPr>
            <a:t>Se acepta la hipótesis alternativa </a:t>
          </a:r>
        </a:p>
      </dsp:txBody>
      <dsp:txXfrm>
        <a:off x="409068" y="43286"/>
        <a:ext cx="3753862" cy="1377002"/>
      </dsp:txXfrm>
    </dsp:sp>
    <dsp:sp modelId="{7A9CF4F9-FC53-4A88-9301-4EFFF973048C}">
      <dsp:nvSpPr>
        <dsp:cNvPr id="0" name=""/>
        <dsp:cNvSpPr/>
      </dsp:nvSpPr>
      <dsp:spPr>
        <a:xfrm rot="5400000">
          <a:off x="2011746" y="1499696"/>
          <a:ext cx="548506" cy="658207"/>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088537" y="1554546"/>
        <a:ext cx="394925" cy="383954"/>
      </dsp:txXfrm>
    </dsp:sp>
    <dsp:sp modelId="{6E6A7A1F-F2C6-4784-BFC6-5FD546870906}">
      <dsp:nvSpPr>
        <dsp:cNvPr id="0" name=""/>
        <dsp:cNvSpPr/>
      </dsp:nvSpPr>
      <dsp:spPr>
        <a:xfrm>
          <a:off x="366228" y="2194470"/>
          <a:ext cx="3839542" cy="1462682"/>
        </a:xfrm>
        <a:prstGeom prst="roundRect">
          <a:avLst>
            <a:gd name="adj" fmla="val 1000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entury Gothic"/>
            </a:rPr>
            <a:t>La colocación de microcréditos genera mayor rentabilidad en las cooperativas que en los bancos.</a:t>
          </a:r>
        </a:p>
      </dsp:txBody>
      <dsp:txXfrm>
        <a:off x="409068" y="2237310"/>
        <a:ext cx="3753862" cy="1377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632E6-2146-4CEF-9799-8213BC8C23C7}">
      <dsp:nvSpPr>
        <dsp:cNvPr id="0" name=""/>
        <dsp:cNvSpPr/>
      </dsp:nvSpPr>
      <dsp:spPr>
        <a:xfrm>
          <a:off x="919305" y="446"/>
          <a:ext cx="2733388" cy="1462682"/>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Century Gothic"/>
            </a:rPr>
            <a:t>Se acepta la </a:t>
          </a:r>
          <a:r>
            <a:rPr lang="en-US" sz="1800" kern="1200" dirty="0" err="1">
              <a:latin typeface="Century Gothic"/>
            </a:rPr>
            <a:t>hipótesis</a:t>
          </a:r>
          <a:r>
            <a:rPr lang="en-US" sz="1800" kern="1200" dirty="0">
              <a:latin typeface="Century Gothic"/>
            </a:rPr>
            <a:t> </a:t>
          </a:r>
          <a:r>
            <a:rPr lang="en-US" sz="1800" kern="1200" dirty="0" err="1">
              <a:latin typeface="Century Gothic"/>
            </a:rPr>
            <a:t>alternativa</a:t>
          </a:r>
          <a:r>
            <a:rPr lang="en-US" sz="1800" kern="1200" dirty="0">
              <a:latin typeface="Century Gothic"/>
            </a:rPr>
            <a:t> </a:t>
          </a:r>
        </a:p>
      </dsp:txBody>
      <dsp:txXfrm>
        <a:off x="962145" y="43286"/>
        <a:ext cx="2647708" cy="1377002"/>
      </dsp:txXfrm>
    </dsp:sp>
    <dsp:sp modelId="{7A9CF4F9-FC53-4A88-9301-4EFFF973048C}">
      <dsp:nvSpPr>
        <dsp:cNvPr id="0" name=""/>
        <dsp:cNvSpPr/>
      </dsp:nvSpPr>
      <dsp:spPr>
        <a:xfrm rot="5400000">
          <a:off x="2011746" y="1499696"/>
          <a:ext cx="548506" cy="658207"/>
        </a:xfrm>
        <a:prstGeom prst="rightArrow">
          <a:avLst>
            <a:gd name="adj1" fmla="val 60000"/>
            <a:gd name="adj2" fmla="val 5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088537" y="1554546"/>
        <a:ext cx="394925" cy="383954"/>
      </dsp:txXfrm>
    </dsp:sp>
    <dsp:sp modelId="{6E6A7A1F-F2C6-4784-BFC6-5FD546870906}">
      <dsp:nvSpPr>
        <dsp:cNvPr id="0" name=""/>
        <dsp:cNvSpPr/>
      </dsp:nvSpPr>
      <dsp:spPr>
        <a:xfrm>
          <a:off x="919305" y="2194470"/>
          <a:ext cx="2733388" cy="1462682"/>
        </a:xfrm>
        <a:prstGeom prst="roundRect">
          <a:avLst>
            <a:gd name="adj" fmla="val 10000"/>
          </a:avLst>
        </a:prstGeom>
        <a:gradFill rotWithShape="0">
          <a:gsLst>
            <a:gs pos="0">
              <a:schemeClr val="accent5">
                <a:hueOff val="-14019298"/>
                <a:satOff val="20613"/>
                <a:lumOff val="17647"/>
                <a:alphaOff val="0"/>
                <a:tint val="50000"/>
                <a:satMod val="300000"/>
              </a:schemeClr>
            </a:gs>
            <a:gs pos="35000">
              <a:schemeClr val="accent5">
                <a:hueOff val="-14019298"/>
                <a:satOff val="20613"/>
                <a:lumOff val="17647"/>
                <a:alphaOff val="0"/>
                <a:tint val="37000"/>
                <a:satMod val="300000"/>
              </a:schemeClr>
            </a:gs>
            <a:gs pos="100000">
              <a:schemeClr val="accent5">
                <a:hueOff val="-14019298"/>
                <a:satOff val="20613"/>
                <a:lumOff val="1764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a:latin typeface="Arial"/>
            </a:rPr>
            <a:t>La colocación de microcréditos no genera mayor rentabilidad en las cooperativas que en los bancos.</a:t>
          </a:r>
          <a:endParaRPr lang="es-EC" sz="1800" kern="1200" dirty="0">
            <a:latin typeface="Arial"/>
          </a:endParaRPr>
        </a:p>
      </dsp:txBody>
      <dsp:txXfrm>
        <a:off x="962145" y="2237310"/>
        <a:ext cx="2647708" cy="1377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AF70-40D0-41BF-A908-9F005712FF6F}">
      <dsp:nvSpPr>
        <dsp:cNvPr id="0" name=""/>
        <dsp:cNvSpPr/>
      </dsp:nvSpPr>
      <dsp:spPr>
        <a:xfrm>
          <a:off x="0" y="443443"/>
          <a:ext cx="3879289" cy="1551715"/>
        </a:xfrm>
        <a:prstGeom prst="leftRightRibb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BDD07-3668-48B0-B2F7-34375A7904BA}">
      <dsp:nvSpPr>
        <dsp:cNvPr id="0" name=""/>
        <dsp:cNvSpPr/>
      </dsp:nvSpPr>
      <dsp:spPr>
        <a:xfrm>
          <a:off x="465514" y="714993"/>
          <a:ext cx="1280165" cy="7603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s-ES" sz="1600" kern="1200"/>
            <a:t>Volumen de colocación de microcréditos</a:t>
          </a:r>
        </a:p>
      </dsp:txBody>
      <dsp:txXfrm>
        <a:off x="465514" y="714993"/>
        <a:ext cx="1280165" cy="760340"/>
      </dsp:txXfrm>
    </dsp:sp>
    <dsp:sp modelId="{C96734BB-4E0A-45E3-A8DE-DEA73097C0B0}">
      <dsp:nvSpPr>
        <dsp:cNvPr id="0" name=""/>
        <dsp:cNvSpPr/>
      </dsp:nvSpPr>
      <dsp:spPr>
        <a:xfrm>
          <a:off x="1939644" y="963268"/>
          <a:ext cx="1512922" cy="7603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ctr" defTabSz="711200">
            <a:lnSpc>
              <a:spcPct val="90000"/>
            </a:lnSpc>
            <a:spcBef>
              <a:spcPct val="0"/>
            </a:spcBef>
            <a:spcAft>
              <a:spcPct val="35000"/>
            </a:spcAft>
            <a:buNone/>
          </a:pPr>
          <a:r>
            <a:rPr lang="es-ES" sz="1600" kern="1200"/>
            <a:t>Rentabilidad</a:t>
          </a:r>
        </a:p>
      </dsp:txBody>
      <dsp:txXfrm>
        <a:off x="1939644" y="963268"/>
        <a:ext cx="1512922" cy="7603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E28B0-745C-49F6-AEA4-4F88EA0C9976}">
      <dsp:nvSpPr>
        <dsp:cNvPr id="0" name=""/>
        <dsp:cNvSpPr/>
      </dsp:nvSpPr>
      <dsp:spPr>
        <a:xfrm>
          <a:off x="704" y="328901"/>
          <a:ext cx="2745780" cy="184696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57150">
          <a:solidFill>
            <a:schemeClr val="accent2">
              <a:lumMod val="60000"/>
              <a:lumOff val="4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t>Enfoque cuantitativo</a:t>
          </a:r>
        </a:p>
        <a:p>
          <a:pPr marL="171450" lvl="1" indent="-171450" algn="l" defTabSz="711200">
            <a:lnSpc>
              <a:spcPct val="90000"/>
            </a:lnSpc>
            <a:spcBef>
              <a:spcPct val="0"/>
            </a:spcBef>
            <a:spcAft>
              <a:spcPct val="15000"/>
            </a:spcAft>
            <a:buChar char="•"/>
          </a:pPr>
          <a:r>
            <a:rPr lang="es-ES" sz="1600" b="0" i="0" kern="1200"/>
            <a:t>Superintendencia de Bancos del Ecuador</a:t>
          </a:r>
          <a:endParaRPr lang="es-ES" sz="1600" kern="1200"/>
        </a:p>
        <a:p>
          <a:pPr marL="171450" lvl="1" indent="-171450" algn="l" defTabSz="711200">
            <a:lnSpc>
              <a:spcPct val="90000"/>
            </a:lnSpc>
            <a:spcBef>
              <a:spcPct val="0"/>
            </a:spcBef>
            <a:spcAft>
              <a:spcPct val="15000"/>
            </a:spcAft>
            <a:buChar char="•"/>
          </a:pPr>
          <a:r>
            <a:rPr lang="es-ES" sz="1600" kern="1200"/>
            <a:t>Superintendencia de Economía Popular y Solidaria</a:t>
          </a:r>
        </a:p>
      </dsp:txBody>
      <dsp:txXfrm>
        <a:off x="704" y="328901"/>
        <a:ext cx="2745780" cy="1846960"/>
      </dsp:txXfrm>
    </dsp:sp>
    <dsp:sp modelId="{25DFFB85-357D-453D-AE75-1750C05A64A4}">
      <dsp:nvSpPr>
        <dsp:cNvPr id="0" name=""/>
        <dsp:cNvSpPr/>
      </dsp:nvSpPr>
      <dsp:spPr>
        <a:xfrm>
          <a:off x="3021062" y="856280"/>
          <a:ext cx="2745780" cy="792201"/>
        </a:xfrm>
        <a:prstGeom prst="rect">
          <a:avLst/>
        </a:prstGeom>
        <a:gradFill rotWithShape="0">
          <a:gsLst>
            <a:gs pos="0">
              <a:schemeClr val="accent2">
                <a:hueOff val="-3022401"/>
                <a:satOff val="1745"/>
                <a:lumOff val="-3202"/>
                <a:alphaOff val="0"/>
                <a:tint val="50000"/>
                <a:satMod val="300000"/>
              </a:schemeClr>
            </a:gs>
            <a:gs pos="35000">
              <a:schemeClr val="accent2">
                <a:hueOff val="-3022401"/>
                <a:satOff val="1745"/>
                <a:lumOff val="-3202"/>
                <a:alphaOff val="0"/>
                <a:tint val="37000"/>
                <a:satMod val="300000"/>
              </a:schemeClr>
            </a:gs>
            <a:gs pos="100000">
              <a:schemeClr val="accent2">
                <a:hueOff val="-3022401"/>
                <a:satOff val="1745"/>
                <a:lumOff val="-3202"/>
                <a:alphaOff val="0"/>
                <a:tint val="15000"/>
                <a:satMod val="350000"/>
              </a:schemeClr>
            </a:gs>
          </a:gsLst>
          <a:lin ang="16200000" scaled="1"/>
        </a:gradFill>
        <a:ln w="57150">
          <a:solidFill>
            <a:schemeClr val="accent5">
              <a:lumMod val="40000"/>
              <a:lumOff val="6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a:t>Tipo Documental </a:t>
          </a:r>
        </a:p>
        <a:p>
          <a:pPr marL="171450" lvl="1" indent="-171450" algn="l" defTabSz="711200">
            <a:lnSpc>
              <a:spcPct val="90000"/>
            </a:lnSpc>
            <a:spcBef>
              <a:spcPct val="0"/>
            </a:spcBef>
            <a:spcAft>
              <a:spcPct val="15000"/>
            </a:spcAft>
            <a:buChar char="•"/>
          </a:pPr>
          <a:r>
            <a:rPr lang="es-ES" sz="1600" kern="1200"/>
            <a:t>Bibliográfico</a:t>
          </a:r>
        </a:p>
      </dsp:txBody>
      <dsp:txXfrm>
        <a:off x="3021062" y="856280"/>
        <a:ext cx="2745780" cy="792201"/>
      </dsp:txXfrm>
    </dsp:sp>
    <dsp:sp modelId="{2FADF535-BDEE-4F40-B64B-BB4C5A134004}">
      <dsp:nvSpPr>
        <dsp:cNvPr id="0" name=""/>
        <dsp:cNvSpPr/>
      </dsp:nvSpPr>
      <dsp:spPr>
        <a:xfrm>
          <a:off x="704" y="2639602"/>
          <a:ext cx="2745780" cy="917326"/>
        </a:xfrm>
        <a:prstGeom prst="rect">
          <a:avLst/>
        </a:prstGeom>
        <a:gradFill rotWithShape="0">
          <a:gsLst>
            <a:gs pos="0">
              <a:schemeClr val="accent2">
                <a:hueOff val="-6044802"/>
                <a:satOff val="3491"/>
                <a:lumOff val="-6405"/>
                <a:alphaOff val="0"/>
                <a:tint val="50000"/>
                <a:satMod val="300000"/>
              </a:schemeClr>
            </a:gs>
            <a:gs pos="35000">
              <a:schemeClr val="accent2">
                <a:hueOff val="-6044802"/>
                <a:satOff val="3491"/>
                <a:lumOff val="-6405"/>
                <a:alphaOff val="0"/>
                <a:tint val="37000"/>
                <a:satMod val="300000"/>
              </a:schemeClr>
            </a:gs>
            <a:gs pos="100000">
              <a:schemeClr val="accent2">
                <a:hueOff val="-6044802"/>
                <a:satOff val="3491"/>
                <a:lumOff val="-6405"/>
                <a:alphaOff val="0"/>
                <a:tint val="15000"/>
                <a:satMod val="350000"/>
              </a:schemeClr>
            </a:gs>
          </a:gsLst>
          <a:lin ang="16200000" scaled="1"/>
        </a:gradFill>
        <a:ln w="57150">
          <a:solidFill>
            <a:schemeClr val="accent5">
              <a:lumMod val="75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a:t>Alcance Correlacional </a:t>
          </a:r>
        </a:p>
      </dsp:txBody>
      <dsp:txXfrm>
        <a:off x="704" y="2639602"/>
        <a:ext cx="2745780" cy="917326"/>
      </dsp:txXfrm>
    </dsp:sp>
    <dsp:sp modelId="{3CA1BB16-D63A-459E-B0D2-AF693FC22FCC}">
      <dsp:nvSpPr>
        <dsp:cNvPr id="0" name=""/>
        <dsp:cNvSpPr/>
      </dsp:nvSpPr>
      <dsp:spPr>
        <a:xfrm>
          <a:off x="3021766" y="2779341"/>
          <a:ext cx="2745780" cy="1295651"/>
        </a:xfrm>
        <a:prstGeom prst="rect">
          <a:avLst/>
        </a:prstGeom>
        <a:gradFill rotWithShape="0">
          <a:gsLst>
            <a:gs pos="0">
              <a:schemeClr val="accent2">
                <a:hueOff val="-9067203"/>
                <a:satOff val="5236"/>
                <a:lumOff val="-9607"/>
                <a:alphaOff val="0"/>
                <a:tint val="50000"/>
                <a:satMod val="300000"/>
              </a:schemeClr>
            </a:gs>
            <a:gs pos="35000">
              <a:schemeClr val="accent2">
                <a:hueOff val="-9067203"/>
                <a:satOff val="5236"/>
                <a:lumOff val="-9607"/>
                <a:alphaOff val="0"/>
                <a:tint val="37000"/>
                <a:satMod val="300000"/>
              </a:schemeClr>
            </a:gs>
            <a:gs pos="100000">
              <a:schemeClr val="accent2">
                <a:hueOff val="-9067203"/>
                <a:satOff val="5236"/>
                <a:lumOff val="-9607"/>
                <a:alphaOff val="0"/>
                <a:tint val="15000"/>
                <a:satMod val="350000"/>
              </a:schemeClr>
            </a:gs>
          </a:gsLst>
          <a:lin ang="16200000" scaled="1"/>
        </a:gradFill>
        <a:ln w="57150">
          <a:solidFill>
            <a:schemeClr val="accent3">
              <a:lumMod val="40000"/>
              <a:lumOff val="6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t>Técnicas</a:t>
          </a:r>
        </a:p>
        <a:p>
          <a:pPr marL="171450" lvl="1" indent="-171450" algn="l" defTabSz="711200">
            <a:lnSpc>
              <a:spcPct val="90000"/>
            </a:lnSpc>
            <a:spcBef>
              <a:spcPct val="0"/>
            </a:spcBef>
            <a:spcAft>
              <a:spcPct val="15000"/>
            </a:spcAft>
            <a:buChar char="•"/>
          </a:pPr>
          <a:r>
            <a:rPr lang="es-ES" sz="1600" kern="1200"/>
            <a:t>Observación</a:t>
          </a:r>
        </a:p>
        <a:p>
          <a:pPr marL="171450" lvl="1" indent="-171450" algn="l" defTabSz="711200">
            <a:lnSpc>
              <a:spcPct val="90000"/>
            </a:lnSpc>
            <a:spcBef>
              <a:spcPct val="0"/>
            </a:spcBef>
            <a:spcAft>
              <a:spcPct val="15000"/>
            </a:spcAft>
            <a:buChar char="•"/>
          </a:pPr>
          <a:r>
            <a:rPr lang="es-ES" sz="1600" kern="1200"/>
            <a:t>Análisis teórico de cifras</a:t>
          </a:r>
        </a:p>
        <a:p>
          <a:pPr marL="171450" lvl="1" indent="-171450" algn="l" defTabSz="711200">
            <a:lnSpc>
              <a:spcPct val="90000"/>
            </a:lnSpc>
            <a:spcBef>
              <a:spcPct val="0"/>
            </a:spcBef>
            <a:spcAft>
              <a:spcPct val="15000"/>
            </a:spcAft>
            <a:buChar char="•"/>
          </a:pPr>
          <a:r>
            <a:rPr lang="es-ES" sz="1600" kern="1200"/>
            <a:t>Análisis Correlacional </a:t>
          </a:r>
        </a:p>
      </dsp:txBody>
      <dsp:txXfrm>
        <a:off x="3021766" y="2779341"/>
        <a:ext cx="2745780" cy="12956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C45-25F2-4CF7-AD76-858FBE6B719F}">
      <dsp:nvSpPr>
        <dsp:cNvPr id="0" name=""/>
        <dsp:cNvSpPr/>
      </dsp:nvSpPr>
      <dsp:spPr>
        <a:xfrm>
          <a:off x="4080" y="784793"/>
          <a:ext cx="1219658" cy="7317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a:latin typeface="Century Gothic" panose="020B0502020202020204" pitchFamily="34" charset="0"/>
            </a:rPr>
            <a:t>Operaciones pasivas</a:t>
          </a:r>
        </a:p>
      </dsp:txBody>
      <dsp:txXfrm>
        <a:off x="25514" y="806227"/>
        <a:ext cx="1176790" cy="688927"/>
      </dsp:txXfrm>
    </dsp:sp>
    <dsp:sp modelId="{C60B3A1B-9DCF-4601-9A3F-ED98AE00AD22}">
      <dsp:nvSpPr>
        <dsp:cNvPr id="0" name=""/>
        <dsp:cNvSpPr/>
      </dsp:nvSpPr>
      <dsp:spPr>
        <a:xfrm>
          <a:off x="1345704" y="999453"/>
          <a:ext cx="258567" cy="30247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Century Gothic" panose="020B0502020202020204" pitchFamily="34" charset="0"/>
          </a:endParaRPr>
        </a:p>
      </dsp:txBody>
      <dsp:txXfrm>
        <a:off x="1345704" y="1059948"/>
        <a:ext cx="180997" cy="181485"/>
      </dsp:txXfrm>
    </dsp:sp>
    <dsp:sp modelId="{D66533C2-8612-4684-89A2-592EF500962C}">
      <dsp:nvSpPr>
        <dsp:cNvPr id="0" name=""/>
        <dsp:cNvSpPr/>
      </dsp:nvSpPr>
      <dsp:spPr>
        <a:xfrm>
          <a:off x="1711602" y="784793"/>
          <a:ext cx="1219658" cy="7317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a:latin typeface="Century Gothic" panose="020B0502020202020204" pitchFamily="34" charset="0"/>
            </a:rPr>
            <a:t>Operaciones activas</a:t>
          </a:r>
        </a:p>
      </dsp:txBody>
      <dsp:txXfrm>
        <a:off x="1733036" y="806227"/>
        <a:ext cx="1176790" cy="688927"/>
      </dsp:txXfrm>
    </dsp:sp>
    <dsp:sp modelId="{DE73BF3B-973D-441A-8B0E-53169743736F}">
      <dsp:nvSpPr>
        <dsp:cNvPr id="0" name=""/>
        <dsp:cNvSpPr/>
      </dsp:nvSpPr>
      <dsp:spPr>
        <a:xfrm>
          <a:off x="3053226" y="999453"/>
          <a:ext cx="258567" cy="302475"/>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Century Gothic" panose="020B0502020202020204" pitchFamily="34" charset="0"/>
          </a:endParaRPr>
        </a:p>
      </dsp:txBody>
      <dsp:txXfrm>
        <a:off x="3053226" y="1059948"/>
        <a:ext cx="180997" cy="181485"/>
      </dsp:txXfrm>
    </dsp:sp>
    <dsp:sp modelId="{B165716B-3489-4C26-BFDE-317FCDFE5B2E}">
      <dsp:nvSpPr>
        <dsp:cNvPr id="0" name=""/>
        <dsp:cNvSpPr/>
      </dsp:nvSpPr>
      <dsp:spPr>
        <a:xfrm>
          <a:off x="3419124" y="784793"/>
          <a:ext cx="1219658" cy="731795"/>
        </a:xfrm>
        <a:prstGeom prst="roundRect">
          <a:avLst>
            <a:gd name="adj" fmla="val 10000"/>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a:latin typeface="Century Gothic" panose="020B0502020202020204" pitchFamily="34" charset="0"/>
            </a:rPr>
            <a:t>Operaciones accesorias</a:t>
          </a:r>
        </a:p>
      </dsp:txBody>
      <dsp:txXfrm>
        <a:off x="3440558" y="806227"/>
        <a:ext cx="1176790" cy="688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0CDF6-81ED-4681-8924-D9634DC81ADF}">
      <dsp:nvSpPr>
        <dsp:cNvPr id="0" name=""/>
        <dsp:cNvSpPr/>
      </dsp:nvSpPr>
      <dsp:spPr>
        <a:xfrm>
          <a:off x="0" y="0"/>
          <a:ext cx="7017313" cy="1090064"/>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Art. 23 numeral 7:derechos a la libertad de empresa, contratación y a elegir servicios tanto públicos y privados</a:t>
          </a:r>
          <a:endParaRPr lang="es-EC" sz="2000" kern="1200"/>
        </a:p>
      </dsp:txBody>
      <dsp:txXfrm>
        <a:off x="1512469" y="0"/>
        <a:ext cx="5504843" cy="1090064"/>
      </dsp:txXfrm>
    </dsp:sp>
    <dsp:sp modelId="{BCCA8152-F7F2-41FB-A85B-3A2C7662156F}">
      <dsp:nvSpPr>
        <dsp:cNvPr id="0" name=""/>
        <dsp:cNvSpPr/>
      </dsp:nvSpPr>
      <dsp:spPr>
        <a:xfrm>
          <a:off x="109006" y="109006"/>
          <a:ext cx="1403462" cy="872051"/>
        </a:xfrm>
        <a:prstGeom prst="roundRect">
          <a:avLst>
            <a:gd name="adj" fmla="val 10000"/>
          </a:avLst>
        </a:prstGeom>
        <a:blipFill rotWithShape="1">
          <a:blip xmlns:r="http://schemas.openxmlformats.org/officeDocument/2006/relationships" r:embed="rId1"/>
          <a:srcRect/>
          <a:stretch>
            <a:fillRect t="-41000" b="-4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E339189-0FA6-436A-B265-CDAE4C9721CE}">
      <dsp:nvSpPr>
        <dsp:cNvPr id="0" name=""/>
        <dsp:cNvSpPr/>
      </dsp:nvSpPr>
      <dsp:spPr>
        <a:xfrm>
          <a:off x="0" y="1199070"/>
          <a:ext cx="7017313" cy="1090064"/>
        </a:xfrm>
        <a:prstGeom prst="roundRect">
          <a:avLst>
            <a:gd name="adj" fmla="val 10000"/>
          </a:avLst>
        </a:prstGeom>
        <a:gradFill rotWithShape="0">
          <a:gsLst>
            <a:gs pos="0">
              <a:schemeClr val="accent3">
                <a:hueOff val="-1860324"/>
                <a:satOff val="-10190"/>
                <a:lumOff val="3137"/>
                <a:alphaOff val="0"/>
                <a:tint val="50000"/>
                <a:satMod val="300000"/>
              </a:schemeClr>
            </a:gs>
            <a:gs pos="35000">
              <a:schemeClr val="accent3">
                <a:hueOff val="-1860324"/>
                <a:satOff val="-10190"/>
                <a:lumOff val="3137"/>
                <a:alphaOff val="0"/>
                <a:tint val="37000"/>
                <a:satMod val="300000"/>
              </a:schemeClr>
            </a:gs>
            <a:gs pos="100000">
              <a:schemeClr val="accent3">
                <a:hueOff val="-1860324"/>
                <a:satOff val="-10190"/>
                <a:lumOff val="31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Art.308 Actividades  financieras son orden público. La responsabilidad de la solvencia es de los  administradores IFIS</a:t>
          </a:r>
          <a:endParaRPr lang="es-EC" sz="2000" kern="1200"/>
        </a:p>
      </dsp:txBody>
      <dsp:txXfrm>
        <a:off x="1512469" y="1199070"/>
        <a:ext cx="5504843" cy="1090064"/>
      </dsp:txXfrm>
    </dsp:sp>
    <dsp:sp modelId="{91E5414A-FFFA-4602-946A-4121B6F0EBAE}">
      <dsp:nvSpPr>
        <dsp:cNvPr id="0" name=""/>
        <dsp:cNvSpPr/>
      </dsp:nvSpPr>
      <dsp:spPr>
        <a:xfrm>
          <a:off x="109006" y="1308077"/>
          <a:ext cx="1403462" cy="872051"/>
        </a:xfrm>
        <a:prstGeom prst="roundRect">
          <a:avLst>
            <a:gd name="adj" fmla="val 10000"/>
          </a:avLst>
        </a:prstGeom>
        <a:blipFill rotWithShape="1">
          <a:blip xmlns:r="http://schemas.openxmlformats.org/officeDocument/2006/relationships" r:embed="rId1"/>
          <a:srcRect/>
          <a:stretch>
            <a:fillRect t="-41000" b="-4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7A7BD2D-900F-4096-B615-F96DDD9BE71E}">
      <dsp:nvSpPr>
        <dsp:cNvPr id="0" name=""/>
        <dsp:cNvSpPr/>
      </dsp:nvSpPr>
      <dsp:spPr>
        <a:xfrm>
          <a:off x="0" y="2398141"/>
          <a:ext cx="7017313" cy="1090064"/>
        </a:xfrm>
        <a:prstGeom prst="roundRect">
          <a:avLst>
            <a:gd name="adj" fmla="val 10000"/>
          </a:avLst>
        </a:prstGeom>
        <a:gradFill rotWithShape="0">
          <a:gsLst>
            <a:gs pos="0">
              <a:schemeClr val="accent3">
                <a:hueOff val="-3720648"/>
                <a:satOff val="-20381"/>
                <a:lumOff val="6275"/>
                <a:alphaOff val="0"/>
                <a:tint val="50000"/>
                <a:satMod val="300000"/>
              </a:schemeClr>
            </a:gs>
            <a:gs pos="35000">
              <a:schemeClr val="accent3">
                <a:hueOff val="-3720648"/>
                <a:satOff val="-20381"/>
                <a:lumOff val="6275"/>
                <a:alphaOff val="0"/>
                <a:tint val="37000"/>
                <a:satMod val="300000"/>
              </a:schemeClr>
            </a:gs>
            <a:gs pos="100000">
              <a:schemeClr val="accent3">
                <a:hueOff val="-3720648"/>
                <a:satOff val="-20381"/>
                <a:lumOff val="62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ART 309 Componentes </a:t>
          </a:r>
          <a:r>
            <a:rPr lang="es-ES" sz="2000" kern="1200" dirty="0"/>
            <a:t>de sectores públicos, privados y el sector popular y solidario.</a:t>
          </a:r>
        </a:p>
        <a:p>
          <a:pPr marL="0" lvl="0" indent="0" algn="l" defTabSz="889000">
            <a:lnSpc>
              <a:spcPct val="90000"/>
            </a:lnSpc>
            <a:spcBef>
              <a:spcPct val="0"/>
            </a:spcBef>
            <a:spcAft>
              <a:spcPct val="35000"/>
            </a:spcAft>
            <a:buNone/>
          </a:pPr>
          <a:r>
            <a:rPr lang="es-ES" sz="2000" kern="1200" dirty="0"/>
            <a:t>ART 222.</a:t>
          </a:r>
          <a:endParaRPr lang="es-EC" sz="2000" kern="1200" dirty="0"/>
        </a:p>
      </dsp:txBody>
      <dsp:txXfrm>
        <a:off x="1512469" y="2398141"/>
        <a:ext cx="5504843" cy="1090064"/>
      </dsp:txXfrm>
    </dsp:sp>
    <dsp:sp modelId="{0BFC5EA3-AD8A-42DD-9F3F-9E1357ACD65D}">
      <dsp:nvSpPr>
        <dsp:cNvPr id="0" name=""/>
        <dsp:cNvSpPr/>
      </dsp:nvSpPr>
      <dsp:spPr>
        <a:xfrm>
          <a:off x="109006" y="2507147"/>
          <a:ext cx="1403462" cy="872051"/>
        </a:xfrm>
        <a:prstGeom prst="roundRect">
          <a:avLst>
            <a:gd name="adj" fmla="val 10000"/>
          </a:avLst>
        </a:prstGeom>
        <a:blipFill rotWithShape="1">
          <a:blip xmlns:r="http://schemas.openxmlformats.org/officeDocument/2006/relationships" r:embed="rId1"/>
          <a:srcRect/>
          <a:stretch>
            <a:fillRect t="-41000" b="-4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C903CE1-C55A-4348-A177-BFA94238E562}">
      <dsp:nvSpPr>
        <dsp:cNvPr id="0" name=""/>
        <dsp:cNvSpPr/>
      </dsp:nvSpPr>
      <dsp:spPr>
        <a:xfrm>
          <a:off x="0" y="3597211"/>
          <a:ext cx="7017313" cy="1090064"/>
        </a:xfrm>
        <a:prstGeom prst="roundRect">
          <a:avLst>
            <a:gd name="adj" fmla="val 10000"/>
          </a:avLst>
        </a:prstGeom>
        <a:gradFill rotWithShape="0">
          <a:gsLst>
            <a:gs pos="0">
              <a:schemeClr val="accent3">
                <a:hueOff val="-5580972"/>
                <a:satOff val="-30571"/>
                <a:lumOff val="9412"/>
                <a:alphaOff val="0"/>
                <a:tint val="50000"/>
                <a:satMod val="300000"/>
              </a:schemeClr>
            </a:gs>
            <a:gs pos="35000">
              <a:schemeClr val="accent3">
                <a:hueOff val="-5580972"/>
                <a:satOff val="-30571"/>
                <a:lumOff val="9412"/>
                <a:alphaOff val="0"/>
                <a:tint val="37000"/>
                <a:satMod val="300000"/>
              </a:schemeClr>
            </a:gs>
            <a:gs pos="100000">
              <a:schemeClr val="accent3">
                <a:hueOff val="-5580972"/>
                <a:satOff val="-30571"/>
                <a:lumOff val="941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t" anchorCtr="0">
          <a:noAutofit/>
        </a:bodyPr>
        <a:lstStyle/>
        <a:p>
          <a:pPr marL="0" lvl="0" indent="0" algn="l" defTabSz="755650">
            <a:lnSpc>
              <a:spcPct val="90000"/>
            </a:lnSpc>
            <a:spcBef>
              <a:spcPct val="0"/>
            </a:spcBef>
            <a:spcAft>
              <a:spcPct val="35000"/>
            </a:spcAft>
            <a:buNone/>
          </a:pPr>
          <a:r>
            <a:rPr lang="es-EC" sz="1700" kern="1200"/>
            <a:t>ART 1 </a:t>
          </a:r>
          <a:r>
            <a:rPr lang="es-ES" sz="1700" kern="1200"/>
            <a:t>Norma para la Segmentación de las Entidades del Sector Financiero Popular y Solidario</a:t>
          </a:r>
          <a:endParaRPr lang="es-EC" sz="1700" kern="1200"/>
        </a:p>
        <a:p>
          <a:pPr marL="114300" lvl="1" indent="-114300" algn="l" defTabSz="622300">
            <a:lnSpc>
              <a:spcPct val="90000"/>
            </a:lnSpc>
            <a:spcBef>
              <a:spcPct val="0"/>
            </a:spcBef>
            <a:spcAft>
              <a:spcPct val="15000"/>
            </a:spcAft>
            <a:buChar char="•"/>
          </a:pPr>
          <a:r>
            <a:rPr lang="es-ES" sz="1400" kern="1200" dirty="0"/>
            <a:t>Tipo</a:t>
          </a:r>
          <a:endParaRPr lang="es-EC" sz="1400" kern="1200" dirty="0"/>
        </a:p>
        <a:p>
          <a:pPr marL="114300" lvl="1" indent="-114300" algn="l" defTabSz="622300">
            <a:lnSpc>
              <a:spcPct val="90000"/>
            </a:lnSpc>
            <a:spcBef>
              <a:spcPct val="0"/>
            </a:spcBef>
            <a:spcAft>
              <a:spcPct val="15000"/>
            </a:spcAft>
            <a:buChar char="•"/>
          </a:pPr>
          <a:r>
            <a:rPr lang="es-ES" sz="1400" kern="1200"/>
            <a:t>Saldo de sus activos</a:t>
          </a:r>
          <a:endParaRPr lang="es-EC" sz="1400" kern="1200"/>
        </a:p>
      </dsp:txBody>
      <dsp:txXfrm>
        <a:off x="1512469" y="3597211"/>
        <a:ext cx="5504843" cy="1090064"/>
      </dsp:txXfrm>
    </dsp:sp>
    <dsp:sp modelId="{69A62EDA-5487-42EA-B040-A0AEE0E854CD}">
      <dsp:nvSpPr>
        <dsp:cNvPr id="0" name=""/>
        <dsp:cNvSpPr/>
      </dsp:nvSpPr>
      <dsp:spPr>
        <a:xfrm>
          <a:off x="109006" y="3706218"/>
          <a:ext cx="1403462" cy="872051"/>
        </a:xfrm>
        <a:prstGeom prst="roundRect">
          <a:avLst>
            <a:gd name="adj" fmla="val 10000"/>
          </a:avLst>
        </a:prstGeom>
        <a:blipFill rotWithShape="1">
          <a:blip xmlns:r="http://schemas.openxmlformats.org/officeDocument/2006/relationships" r:embed="rId2"/>
          <a:srcRect/>
          <a:stretch>
            <a:fillRect t="-26000" b="-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AF70-40D0-41BF-A908-9F005712FF6F}">
      <dsp:nvSpPr>
        <dsp:cNvPr id="0" name=""/>
        <dsp:cNvSpPr/>
      </dsp:nvSpPr>
      <dsp:spPr>
        <a:xfrm>
          <a:off x="0" y="102924"/>
          <a:ext cx="581260" cy="232504"/>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BDD07-3668-48B0-B2F7-34375A7904BA}">
      <dsp:nvSpPr>
        <dsp:cNvPr id="0" name=""/>
        <dsp:cNvSpPr/>
      </dsp:nvSpPr>
      <dsp:spPr>
        <a:xfrm>
          <a:off x="69751" y="143612"/>
          <a:ext cx="191815" cy="113926"/>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0" bIns="1905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9751" y="143612"/>
        <a:ext cx="191815" cy="1139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AF70-40D0-41BF-A908-9F005712FF6F}">
      <dsp:nvSpPr>
        <dsp:cNvPr id="0" name=""/>
        <dsp:cNvSpPr/>
      </dsp:nvSpPr>
      <dsp:spPr>
        <a:xfrm>
          <a:off x="0" y="102924"/>
          <a:ext cx="581260" cy="232504"/>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BDD07-3668-48B0-B2F7-34375A7904BA}">
      <dsp:nvSpPr>
        <dsp:cNvPr id="0" name=""/>
        <dsp:cNvSpPr/>
      </dsp:nvSpPr>
      <dsp:spPr>
        <a:xfrm>
          <a:off x="69751" y="143612"/>
          <a:ext cx="191815" cy="113926"/>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0" bIns="1905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9751" y="143612"/>
        <a:ext cx="191815" cy="1139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AF70-40D0-41BF-A908-9F005712FF6F}">
      <dsp:nvSpPr>
        <dsp:cNvPr id="0" name=""/>
        <dsp:cNvSpPr/>
      </dsp:nvSpPr>
      <dsp:spPr>
        <a:xfrm>
          <a:off x="0" y="102924"/>
          <a:ext cx="581260" cy="232504"/>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BDD07-3668-48B0-B2F7-34375A7904BA}">
      <dsp:nvSpPr>
        <dsp:cNvPr id="0" name=""/>
        <dsp:cNvSpPr/>
      </dsp:nvSpPr>
      <dsp:spPr>
        <a:xfrm>
          <a:off x="69751" y="143612"/>
          <a:ext cx="191815" cy="113926"/>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0" bIns="1905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9751" y="143612"/>
        <a:ext cx="191815" cy="1139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7AF70-40D0-41BF-A908-9F005712FF6F}">
      <dsp:nvSpPr>
        <dsp:cNvPr id="0" name=""/>
        <dsp:cNvSpPr/>
      </dsp:nvSpPr>
      <dsp:spPr>
        <a:xfrm>
          <a:off x="0" y="102924"/>
          <a:ext cx="581260" cy="232504"/>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67BDD07-3668-48B0-B2F7-34375A7904BA}">
      <dsp:nvSpPr>
        <dsp:cNvPr id="0" name=""/>
        <dsp:cNvSpPr/>
      </dsp:nvSpPr>
      <dsp:spPr>
        <a:xfrm>
          <a:off x="69751" y="143612"/>
          <a:ext cx="191815" cy="113926"/>
        </a:xfrm>
        <a:prstGeom prst="rect">
          <a:avLst/>
        </a:prstGeom>
        <a:noFill/>
        <a:ln>
          <a:noFill/>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0">
          <a:scrgbClr r="0" g="0" b="0"/>
        </a:lnRef>
        <a:fillRef idx="3">
          <a:scrgbClr r="0" g="0" b="0"/>
        </a:fillRef>
        <a:effectRef idx="2">
          <a:scrgbClr r="0" g="0" b="0"/>
        </a:effectRef>
        <a:fontRef idx="minor">
          <a:schemeClr val="lt1"/>
        </a:fontRef>
      </dsp:style>
      <dsp:txBody>
        <a:bodyPr spcFirstLastPara="0" vert="horz" wrap="square" lIns="0" tIns="17780" rIns="0" bIns="1905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9751" y="143612"/>
        <a:ext cx="191815" cy="11392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4500" cy="501809"/>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902076" y="0"/>
            <a:ext cx="2984500" cy="501809"/>
          </a:xfrm>
          <a:prstGeom prst="rect">
            <a:avLst/>
          </a:prstGeom>
        </p:spPr>
        <p:txBody>
          <a:bodyPr vert="horz" lIns="91440" tIns="45720" rIns="91440" bIns="45720" rtlCol="0"/>
          <a:lstStyle>
            <a:lvl1pPr algn="r">
              <a:defRPr sz="1200"/>
            </a:lvl1pPr>
          </a:lstStyle>
          <a:p>
            <a:fld id="{6EF5ED8B-2880-488A-AC46-1398AEFB7375}" type="datetimeFigureOut">
              <a:rPr lang="en-US" smtClean="0"/>
              <a:t>10/25/2021</a:t>
            </a:fld>
            <a:endParaRPr lang="en-US"/>
          </a:p>
        </p:txBody>
      </p:sp>
      <p:sp>
        <p:nvSpPr>
          <p:cNvPr id="4" name="Marcador de pie de página 3"/>
          <p:cNvSpPr>
            <a:spLocks noGrp="1"/>
          </p:cNvSpPr>
          <p:nvPr>
            <p:ph type="ftr" sz="quarter" idx="2"/>
          </p:nvPr>
        </p:nvSpPr>
        <p:spPr>
          <a:xfrm>
            <a:off x="0" y="9518491"/>
            <a:ext cx="2984500" cy="501809"/>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902076" y="9518491"/>
            <a:ext cx="2984500" cy="501809"/>
          </a:xfrm>
          <a:prstGeom prst="rect">
            <a:avLst/>
          </a:prstGeom>
        </p:spPr>
        <p:txBody>
          <a:bodyPr vert="horz" lIns="91440" tIns="45720" rIns="91440" bIns="45720" rtlCol="0" anchor="b"/>
          <a:lstStyle>
            <a:lvl1pPr algn="r">
              <a:defRPr sz="1200"/>
            </a:lvl1pPr>
          </a:lstStyle>
          <a:p>
            <a:fld id="{55C81D70-C3B0-476F-BAEF-C155D89CA3E1}" type="slidenum">
              <a:rPr lang="en-US" smtClean="0"/>
              <a:t>‹Nº›</a:t>
            </a:fld>
            <a:endParaRPr lang="en-US"/>
          </a:p>
        </p:txBody>
      </p:sp>
    </p:spTree>
    <p:extLst>
      <p:ext uri="{BB962C8B-B14F-4D97-AF65-F5344CB8AC3E}">
        <p14:creationId xmlns:p14="http://schemas.microsoft.com/office/powerpoint/2010/main" val="42672464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2984507" cy="503440"/>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901474" y="1"/>
            <a:ext cx="2985599" cy="503440"/>
          </a:xfrm>
          <a:prstGeom prst="rect">
            <a:avLst/>
          </a:prstGeom>
        </p:spPr>
        <p:txBody>
          <a:bodyPr vert="horz" lIns="91440" tIns="45720" rIns="91440" bIns="45720" rtlCol="0"/>
          <a:lstStyle>
            <a:lvl1pPr algn="r">
              <a:defRPr sz="1200"/>
            </a:lvl1pPr>
          </a:lstStyle>
          <a:p>
            <a:fld id="{8D12A59F-7E64-4C63-B795-6F2960E34BC3}" type="datetimeFigureOut">
              <a:rPr lang="en-US" smtClean="0"/>
              <a:t>10/25/2021</a:t>
            </a:fld>
            <a:endParaRPr lang="en-US"/>
          </a:p>
        </p:txBody>
      </p:sp>
      <p:sp>
        <p:nvSpPr>
          <p:cNvPr id="4" name="Marcador de imagen de diapositiva 3"/>
          <p:cNvSpPr>
            <a:spLocks noGrp="1" noRot="1" noChangeAspect="1"/>
          </p:cNvSpPr>
          <p:nvPr>
            <p:ph type="sldImg" idx="2"/>
          </p:nvPr>
        </p:nvSpPr>
        <p:spPr>
          <a:xfrm>
            <a:off x="436563" y="1250950"/>
            <a:ext cx="6015037" cy="338455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8817" y="4821937"/>
            <a:ext cx="5510530" cy="3946692"/>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1" y="9516861"/>
            <a:ext cx="2984507" cy="503440"/>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901474" y="9516861"/>
            <a:ext cx="2985599" cy="503440"/>
          </a:xfrm>
          <a:prstGeom prst="rect">
            <a:avLst/>
          </a:prstGeom>
        </p:spPr>
        <p:txBody>
          <a:bodyPr vert="horz" lIns="91440" tIns="45720" rIns="91440" bIns="45720" rtlCol="0" anchor="b"/>
          <a:lstStyle>
            <a:lvl1pPr algn="r">
              <a:defRPr sz="1200"/>
            </a:lvl1pPr>
          </a:lstStyle>
          <a:p>
            <a:fld id="{2007F76D-5855-464F-B7A0-876D79EC0D05}" type="slidenum">
              <a:rPr lang="en-US" smtClean="0"/>
              <a:t>‹Nº›</a:t>
            </a:fld>
            <a:endParaRPr lang="en-US"/>
          </a:p>
        </p:txBody>
      </p:sp>
    </p:spTree>
    <p:extLst>
      <p:ext uri="{BB962C8B-B14F-4D97-AF65-F5344CB8AC3E}">
        <p14:creationId xmlns:p14="http://schemas.microsoft.com/office/powerpoint/2010/main" val="3130381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2007F76D-5855-464F-B7A0-876D79EC0D05}" type="slidenum">
              <a:rPr lang="en-US" smtClean="0"/>
              <a:t>4</a:t>
            </a:fld>
            <a:endParaRPr lang="en-US"/>
          </a:p>
        </p:txBody>
      </p:sp>
    </p:spTree>
    <p:extLst>
      <p:ext uri="{BB962C8B-B14F-4D97-AF65-F5344CB8AC3E}">
        <p14:creationId xmlns:p14="http://schemas.microsoft.com/office/powerpoint/2010/main" val="259618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2007F76D-5855-464F-B7A0-876D79EC0D05}" type="slidenum">
              <a:rPr lang="en-US" smtClean="0"/>
              <a:t>5</a:t>
            </a:fld>
            <a:endParaRPr lang="en-US"/>
          </a:p>
        </p:txBody>
      </p:sp>
    </p:spTree>
    <p:extLst>
      <p:ext uri="{BB962C8B-B14F-4D97-AF65-F5344CB8AC3E}">
        <p14:creationId xmlns:p14="http://schemas.microsoft.com/office/powerpoint/2010/main" val="359632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2007F76D-5855-464F-B7A0-876D79EC0D05}" type="slidenum">
              <a:rPr lang="en-US" smtClean="0"/>
              <a:t>7</a:t>
            </a:fld>
            <a:endParaRPr lang="en-US"/>
          </a:p>
        </p:txBody>
      </p:sp>
    </p:spTree>
    <p:extLst>
      <p:ext uri="{BB962C8B-B14F-4D97-AF65-F5344CB8AC3E}">
        <p14:creationId xmlns:p14="http://schemas.microsoft.com/office/powerpoint/2010/main" val="5839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2074863" y="996950"/>
            <a:ext cx="8866188" cy="4987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471584" y="6318400"/>
            <a:ext cx="3772661" cy="59858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2074863" y="996950"/>
            <a:ext cx="8866188" cy="4987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471584" y="6318400"/>
            <a:ext cx="3772661" cy="59858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9105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8506521a88_4_378:notes"/>
          <p:cNvSpPr>
            <a:spLocks noGrp="1" noRot="1" noChangeAspect="1"/>
          </p:cNvSpPr>
          <p:nvPr>
            <p:ph type="sldImg" idx="2"/>
          </p:nvPr>
        </p:nvSpPr>
        <p:spPr>
          <a:xfrm>
            <a:off x="-2074863" y="996950"/>
            <a:ext cx="8866188" cy="4987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8506521a88_4_378:notes"/>
          <p:cNvSpPr txBox="1">
            <a:spLocks noGrp="1"/>
          </p:cNvSpPr>
          <p:nvPr>
            <p:ph type="body" idx="1"/>
          </p:nvPr>
        </p:nvSpPr>
        <p:spPr>
          <a:xfrm>
            <a:off x="471584" y="6318400"/>
            <a:ext cx="3772661" cy="598585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7263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4" Type="http://schemas.openxmlformats.org/officeDocument/2006/relationships/hyperlink" Target="https://www.freepik.com/"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spid="_x0000_s1026"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041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13700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953584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76" name="Google Shape;76;p14"/>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77" name="Google Shape;77;p14"/>
          <p:cNvSpPr txBox="1">
            <a:spLocks noGrp="1"/>
          </p:cNvSpPr>
          <p:nvPr>
            <p:ph type="title"/>
          </p:nvPr>
        </p:nvSpPr>
        <p:spPr>
          <a:xfrm>
            <a:off x="8018152" y="1117867"/>
            <a:ext cx="31108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78" name="Google Shape;78;p14"/>
          <p:cNvSpPr txBox="1">
            <a:spLocks noGrp="1"/>
          </p:cNvSpPr>
          <p:nvPr>
            <p:ph type="subTitle" idx="1"/>
          </p:nvPr>
        </p:nvSpPr>
        <p:spPr>
          <a:xfrm>
            <a:off x="8018152" y="1599136"/>
            <a:ext cx="3110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79" name="Google Shape;79;p14"/>
          <p:cNvSpPr txBox="1">
            <a:spLocks noGrp="1"/>
          </p:cNvSpPr>
          <p:nvPr>
            <p:ph type="title" idx="2"/>
          </p:nvPr>
        </p:nvSpPr>
        <p:spPr>
          <a:xfrm>
            <a:off x="8018137" y="2806565"/>
            <a:ext cx="31108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0" name="Google Shape;80;p14"/>
          <p:cNvSpPr txBox="1">
            <a:spLocks noGrp="1"/>
          </p:cNvSpPr>
          <p:nvPr>
            <p:ph type="subTitle" idx="3"/>
          </p:nvPr>
        </p:nvSpPr>
        <p:spPr>
          <a:xfrm>
            <a:off x="8018135" y="3287835"/>
            <a:ext cx="3110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81" name="Google Shape;81;p14"/>
          <p:cNvSpPr txBox="1">
            <a:spLocks noGrp="1"/>
          </p:cNvSpPr>
          <p:nvPr>
            <p:ph type="title" idx="4"/>
          </p:nvPr>
        </p:nvSpPr>
        <p:spPr>
          <a:xfrm>
            <a:off x="8018157" y="4495264"/>
            <a:ext cx="3110800" cy="651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82" name="Google Shape;82;p14"/>
          <p:cNvSpPr txBox="1">
            <a:spLocks noGrp="1"/>
          </p:cNvSpPr>
          <p:nvPr>
            <p:ph type="subTitle" idx="5"/>
          </p:nvPr>
        </p:nvSpPr>
        <p:spPr>
          <a:xfrm>
            <a:off x="8018153" y="4976533"/>
            <a:ext cx="31108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2133">
                <a:solidFill>
                  <a:schemeClr val="dk2"/>
                </a:solidFill>
              </a:defRPr>
            </a:lvl1pPr>
            <a:lvl2pPr lvl="1" rtl="0">
              <a:lnSpc>
                <a:spcPct val="100000"/>
              </a:lnSpc>
              <a:spcBef>
                <a:spcPts val="0"/>
              </a:spcBef>
              <a:spcAft>
                <a:spcPts val="0"/>
              </a:spcAft>
              <a:buClr>
                <a:schemeClr val="dk2"/>
              </a:buClr>
              <a:buSzPts val="1600"/>
              <a:buNone/>
              <a:defRPr sz="2133">
                <a:solidFill>
                  <a:schemeClr val="dk2"/>
                </a:solidFill>
              </a:defRPr>
            </a:lvl2pPr>
            <a:lvl3pPr lvl="2" rtl="0">
              <a:lnSpc>
                <a:spcPct val="100000"/>
              </a:lnSpc>
              <a:spcBef>
                <a:spcPts val="0"/>
              </a:spcBef>
              <a:spcAft>
                <a:spcPts val="0"/>
              </a:spcAft>
              <a:buClr>
                <a:schemeClr val="dk2"/>
              </a:buClr>
              <a:buSzPts val="1600"/>
              <a:buNone/>
              <a:defRPr sz="2133">
                <a:solidFill>
                  <a:schemeClr val="dk2"/>
                </a:solidFill>
              </a:defRPr>
            </a:lvl3pPr>
            <a:lvl4pPr lvl="3" rtl="0">
              <a:lnSpc>
                <a:spcPct val="100000"/>
              </a:lnSpc>
              <a:spcBef>
                <a:spcPts val="0"/>
              </a:spcBef>
              <a:spcAft>
                <a:spcPts val="0"/>
              </a:spcAft>
              <a:buClr>
                <a:schemeClr val="dk2"/>
              </a:buClr>
              <a:buSzPts val="1600"/>
              <a:buNone/>
              <a:defRPr sz="2133">
                <a:solidFill>
                  <a:schemeClr val="dk2"/>
                </a:solidFill>
              </a:defRPr>
            </a:lvl4pPr>
            <a:lvl5pPr lvl="4" rtl="0">
              <a:lnSpc>
                <a:spcPct val="100000"/>
              </a:lnSpc>
              <a:spcBef>
                <a:spcPts val="0"/>
              </a:spcBef>
              <a:spcAft>
                <a:spcPts val="0"/>
              </a:spcAft>
              <a:buClr>
                <a:schemeClr val="dk2"/>
              </a:buClr>
              <a:buSzPts val="1600"/>
              <a:buNone/>
              <a:defRPr sz="2133">
                <a:solidFill>
                  <a:schemeClr val="dk2"/>
                </a:solidFill>
              </a:defRPr>
            </a:lvl5pPr>
            <a:lvl6pPr lvl="5" rtl="0">
              <a:lnSpc>
                <a:spcPct val="100000"/>
              </a:lnSpc>
              <a:spcBef>
                <a:spcPts val="0"/>
              </a:spcBef>
              <a:spcAft>
                <a:spcPts val="0"/>
              </a:spcAft>
              <a:buClr>
                <a:schemeClr val="dk2"/>
              </a:buClr>
              <a:buSzPts val="1600"/>
              <a:buNone/>
              <a:defRPr sz="2133">
                <a:solidFill>
                  <a:schemeClr val="dk2"/>
                </a:solidFill>
              </a:defRPr>
            </a:lvl6pPr>
            <a:lvl7pPr lvl="6" rtl="0">
              <a:lnSpc>
                <a:spcPct val="100000"/>
              </a:lnSpc>
              <a:spcBef>
                <a:spcPts val="0"/>
              </a:spcBef>
              <a:spcAft>
                <a:spcPts val="0"/>
              </a:spcAft>
              <a:buClr>
                <a:schemeClr val="dk2"/>
              </a:buClr>
              <a:buSzPts val="1600"/>
              <a:buNone/>
              <a:defRPr sz="2133">
                <a:solidFill>
                  <a:schemeClr val="dk2"/>
                </a:solidFill>
              </a:defRPr>
            </a:lvl7pPr>
            <a:lvl8pPr lvl="7" rtl="0">
              <a:lnSpc>
                <a:spcPct val="100000"/>
              </a:lnSpc>
              <a:spcBef>
                <a:spcPts val="0"/>
              </a:spcBef>
              <a:spcAft>
                <a:spcPts val="0"/>
              </a:spcAft>
              <a:buClr>
                <a:schemeClr val="dk2"/>
              </a:buClr>
              <a:buSzPts val="1600"/>
              <a:buNone/>
              <a:defRPr sz="2133">
                <a:solidFill>
                  <a:schemeClr val="dk2"/>
                </a:solidFill>
              </a:defRPr>
            </a:lvl8pPr>
            <a:lvl9pPr lvl="8" rtl="0">
              <a:lnSpc>
                <a:spcPct val="100000"/>
              </a:lnSpc>
              <a:spcBef>
                <a:spcPts val="0"/>
              </a:spcBef>
              <a:spcAft>
                <a:spcPts val="0"/>
              </a:spcAft>
              <a:buClr>
                <a:schemeClr val="dk2"/>
              </a:buClr>
              <a:buSzPts val="1600"/>
              <a:buNone/>
              <a:defRPr sz="2133">
                <a:solidFill>
                  <a:schemeClr val="dk2"/>
                </a:solidFill>
              </a:defRPr>
            </a:lvl9pPr>
          </a:lstStyle>
          <a:p>
            <a:endParaRPr/>
          </a:p>
        </p:txBody>
      </p:sp>
      <p:sp>
        <p:nvSpPr>
          <p:cNvPr id="83" name="Google Shape;83;p14"/>
          <p:cNvSpPr txBox="1">
            <a:spLocks noGrp="1"/>
          </p:cNvSpPr>
          <p:nvPr>
            <p:ph type="title" idx="6"/>
          </p:nvPr>
        </p:nvSpPr>
        <p:spPr>
          <a:xfrm>
            <a:off x="1336433" y="948241"/>
            <a:ext cx="3205200" cy="763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26679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no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278810">
            <a:off x="4012575" y="957889"/>
            <a:ext cx="4725132" cy="3440116"/>
          </a:xfrm>
          <a:prstGeom prst="rect">
            <a:avLst/>
          </a:prstGeom>
        </p:spPr>
        <p:txBody>
          <a:bodyPr spcFirstLastPara="1" wrap="square" lIns="91425" tIns="91425" rIns="91425" bIns="91425" anchor="ctr" anchorCtr="0">
            <a:noAutofit/>
          </a:bodyPr>
          <a:lstStyle>
            <a:lvl1pPr lvl="0" algn="ctr">
              <a:lnSpc>
                <a:spcPct val="115000"/>
              </a:lnSpc>
              <a:spcBef>
                <a:spcPts val="1600"/>
              </a:spcBef>
              <a:spcAft>
                <a:spcPts val="0"/>
              </a:spcAft>
              <a:buSzPts val="5200"/>
              <a:buNone/>
              <a:defRPr sz="5067">
                <a:latin typeface="Comic Sans MS"/>
                <a:ea typeface="Comic Sans MS"/>
                <a:cs typeface="Comic Sans MS"/>
                <a:sym typeface="Comic Sans M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rot="-261297">
            <a:off x="4520911" y="4113050"/>
            <a:ext cx="4498588" cy="1056633"/>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667">
                <a:latin typeface="Roboto"/>
                <a:ea typeface="Roboto"/>
                <a:cs typeface="Roboto"/>
                <a:sym typeface="Roboto"/>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9985" y="1762"/>
            <a:ext cx="4862321" cy="6854487"/>
            <a:chOff x="1996600" y="294525"/>
            <a:chExt cx="3606350" cy="5083925"/>
          </a:xfrm>
        </p:grpSpPr>
        <p:sp>
          <p:nvSpPr>
            <p:cNvPr id="12" name="Google Shape;12;p2"/>
            <p:cNvSpPr/>
            <p:nvPr/>
          </p:nvSpPr>
          <p:spPr>
            <a:xfrm>
              <a:off x="1996600" y="294525"/>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9966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1230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3" y="789"/>
                    <a:pt x="818" y="653"/>
                    <a:pt x="818" y="380"/>
                  </a:cubicBezTo>
                  <a:cubicBezTo>
                    <a:pt x="818" y="12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12015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996600" y="542475"/>
              <a:ext cx="23375" cy="19900"/>
            </a:xfrm>
            <a:custGeom>
              <a:avLst/>
              <a:gdLst/>
              <a:ahLst/>
              <a:cxnLst/>
              <a:rect l="l" t="t" r="r" b="b"/>
              <a:pathLst>
                <a:path w="935" h="796" extrusionOk="0">
                  <a:moveTo>
                    <a:pt x="596" y="1"/>
                  </a:moveTo>
                  <a:cubicBezTo>
                    <a:pt x="579" y="1"/>
                    <a:pt x="562" y="3"/>
                    <a:pt x="546" y="6"/>
                  </a:cubicBezTo>
                  <a:cubicBezTo>
                    <a:pt x="156" y="6"/>
                    <a:pt x="1" y="434"/>
                    <a:pt x="234" y="668"/>
                  </a:cubicBezTo>
                  <a:cubicBezTo>
                    <a:pt x="323" y="757"/>
                    <a:pt x="429" y="796"/>
                    <a:pt x="531" y="796"/>
                  </a:cubicBezTo>
                  <a:cubicBezTo>
                    <a:pt x="741" y="796"/>
                    <a:pt x="935" y="631"/>
                    <a:pt x="935" y="395"/>
                  </a:cubicBezTo>
                  <a:cubicBezTo>
                    <a:pt x="935" y="182"/>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9966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212015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12015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9966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9966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12015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123075" y="903525"/>
              <a:ext cx="19475" cy="19500"/>
            </a:xfrm>
            <a:custGeom>
              <a:avLst/>
              <a:gdLst/>
              <a:ahLst/>
              <a:cxnLst/>
              <a:rect l="l" t="t" r="r" b="b"/>
              <a:pathLst>
                <a:path w="779"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9966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9995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3" y="788"/>
                    <a:pt x="818" y="662"/>
                    <a:pt x="818" y="409"/>
                  </a:cubicBezTo>
                  <a:cubicBezTo>
                    <a:pt x="818" y="13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12015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12015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996600" y="1283925"/>
              <a:ext cx="23375" cy="20300"/>
            </a:xfrm>
            <a:custGeom>
              <a:avLst/>
              <a:gdLst/>
              <a:ahLst/>
              <a:cxnLst/>
              <a:rect l="l" t="t" r="r" b="b"/>
              <a:pathLst>
                <a:path w="935" h="812" extrusionOk="0">
                  <a:moveTo>
                    <a:pt x="546" y="0"/>
                  </a:moveTo>
                  <a:cubicBezTo>
                    <a:pt x="156" y="0"/>
                    <a:pt x="1" y="428"/>
                    <a:pt x="234" y="701"/>
                  </a:cubicBezTo>
                  <a:cubicBezTo>
                    <a:pt x="311" y="777"/>
                    <a:pt x="408" y="812"/>
                    <a:pt x="505" y="812"/>
                  </a:cubicBezTo>
                  <a:cubicBezTo>
                    <a:pt x="706" y="812"/>
                    <a:pt x="908"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996600" y="1398700"/>
              <a:ext cx="23375" cy="19775"/>
            </a:xfrm>
            <a:custGeom>
              <a:avLst/>
              <a:gdLst/>
              <a:ahLst/>
              <a:cxnLst/>
              <a:rect l="l" t="t" r="r" b="b"/>
              <a:pathLst>
                <a:path w="935" h="791" extrusionOk="0">
                  <a:moveTo>
                    <a:pt x="546" y="1"/>
                  </a:moveTo>
                  <a:cubicBezTo>
                    <a:pt x="156" y="1"/>
                    <a:pt x="1" y="429"/>
                    <a:pt x="234" y="663"/>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212015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1230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9995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9966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12015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12015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996600" y="177910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9966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123075" y="1779100"/>
              <a:ext cx="19475" cy="20450"/>
            </a:xfrm>
            <a:custGeom>
              <a:avLst/>
              <a:gdLst/>
              <a:ahLst/>
              <a:cxnLst/>
              <a:rect l="l" t="t" r="r" b="b"/>
              <a:pathLst>
                <a:path w="779"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212015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9966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9966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212015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212015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9966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9995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212015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12015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9966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996600" y="263617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212015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2123075" y="2636175"/>
              <a:ext cx="19475" cy="19475"/>
            </a:xfrm>
            <a:custGeom>
              <a:avLst/>
              <a:gdLst/>
              <a:ahLst/>
              <a:cxnLst/>
              <a:rect l="l" t="t" r="r" b="b"/>
              <a:pathLst>
                <a:path w="779"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9995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9966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12015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12015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996600" y="3016550"/>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9966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123075" y="3016550"/>
              <a:ext cx="19475" cy="20450"/>
            </a:xfrm>
            <a:custGeom>
              <a:avLst/>
              <a:gdLst/>
              <a:ahLst/>
              <a:cxnLst/>
              <a:rect l="l" t="t" r="r" b="b"/>
              <a:pathLst>
                <a:path w="779"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12015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9966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9966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12015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12015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9966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9966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12015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12015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9966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96600" y="3873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12015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123075" y="3873625"/>
              <a:ext cx="19475" cy="19475"/>
            </a:xfrm>
            <a:custGeom>
              <a:avLst/>
              <a:gdLst/>
              <a:ahLst/>
              <a:cxnLst/>
              <a:rect l="l" t="t" r="r" b="b"/>
              <a:pathLst>
                <a:path w="779"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19966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19966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12015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1230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996600" y="4254000"/>
              <a:ext cx="23375" cy="20750"/>
            </a:xfrm>
            <a:custGeom>
              <a:avLst/>
              <a:gdLst/>
              <a:ahLst/>
              <a:cxnLst/>
              <a:rect l="l" t="t" r="r" b="b"/>
              <a:pathLst>
                <a:path w="935" h="830" extrusionOk="0">
                  <a:moveTo>
                    <a:pt x="546" y="1"/>
                  </a:moveTo>
                  <a:cubicBezTo>
                    <a:pt x="156" y="1"/>
                    <a:pt x="1" y="468"/>
                    <a:pt x="234" y="701"/>
                  </a:cubicBezTo>
                  <a:cubicBezTo>
                    <a:pt x="323"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19966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21230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3" y="788"/>
                    <a:pt x="818" y="662"/>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212015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9966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996600" y="46159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212015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12015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1996600" y="4750025"/>
              <a:ext cx="23375" cy="19900"/>
            </a:xfrm>
            <a:custGeom>
              <a:avLst/>
              <a:gdLst/>
              <a:ahLst/>
              <a:cxnLst/>
              <a:rect l="l" t="t" r="r" b="b"/>
              <a:pathLst>
                <a:path w="935" h="796" extrusionOk="0">
                  <a:moveTo>
                    <a:pt x="596" y="1"/>
                  </a:moveTo>
                  <a:cubicBezTo>
                    <a:pt x="579" y="1"/>
                    <a:pt x="562" y="2"/>
                    <a:pt x="546" y="6"/>
                  </a:cubicBezTo>
                  <a:cubicBezTo>
                    <a:pt x="156" y="6"/>
                    <a:pt x="1" y="434"/>
                    <a:pt x="234" y="667"/>
                  </a:cubicBezTo>
                  <a:cubicBezTo>
                    <a:pt x="323" y="756"/>
                    <a:pt x="429" y="795"/>
                    <a:pt x="531" y="795"/>
                  </a:cubicBezTo>
                  <a:cubicBezTo>
                    <a:pt x="741" y="795"/>
                    <a:pt x="935"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19966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2123075" y="4749175"/>
              <a:ext cx="19475" cy="20450"/>
            </a:xfrm>
            <a:custGeom>
              <a:avLst/>
              <a:gdLst/>
              <a:ahLst/>
              <a:cxnLst/>
              <a:rect l="l" t="t" r="r" b="b"/>
              <a:pathLst>
                <a:path w="779"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212015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19966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19995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3" y="817"/>
                    <a:pt x="818" y="681"/>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212015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212015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9966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996600" y="5358050"/>
              <a:ext cx="23375" cy="19900"/>
            </a:xfrm>
            <a:custGeom>
              <a:avLst/>
              <a:gdLst/>
              <a:ahLst/>
              <a:cxnLst/>
              <a:rect l="l" t="t" r="r" b="b"/>
              <a:pathLst>
                <a:path w="935" h="796" extrusionOk="0">
                  <a:moveTo>
                    <a:pt x="596" y="1"/>
                  </a:moveTo>
                  <a:cubicBezTo>
                    <a:pt x="579" y="1"/>
                    <a:pt x="562" y="2"/>
                    <a:pt x="546" y="6"/>
                  </a:cubicBezTo>
                  <a:cubicBezTo>
                    <a:pt x="156" y="6"/>
                    <a:pt x="1" y="395"/>
                    <a:pt x="234" y="667"/>
                  </a:cubicBezTo>
                  <a:cubicBezTo>
                    <a:pt x="311" y="756"/>
                    <a:pt x="408" y="795"/>
                    <a:pt x="506" y="795"/>
                  </a:cubicBezTo>
                  <a:cubicBezTo>
                    <a:pt x="706" y="795"/>
                    <a:pt x="909"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212015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1230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24662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3" y="789"/>
                    <a:pt x="818" y="653"/>
                    <a:pt x="818" y="380"/>
                  </a:cubicBezTo>
                  <a:cubicBezTo>
                    <a:pt x="818" y="12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2437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366275" y="294525"/>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366275" y="408350"/>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24370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22437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66275" y="54165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2366275" y="655450"/>
              <a:ext cx="23375" cy="20750"/>
            </a:xfrm>
            <a:custGeom>
              <a:avLst/>
              <a:gdLst/>
              <a:ahLst/>
              <a:cxnLst/>
              <a:rect l="l" t="t" r="r" b="b"/>
              <a:pathLst>
                <a:path w="935" h="830" extrusionOk="0">
                  <a:moveTo>
                    <a:pt x="546" y="1"/>
                  </a:moveTo>
                  <a:cubicBezTo>
                    <a:pt x="195"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22437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2437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2366275" y="78972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2366275" y="903525"/>
              <a:ext cx="23375" cy="19775"/>
            </a:xfrm>
            <a:custGeom>
              <a:avLst/>
              <a:gdLst/>
              <a:ahLst/>
              <a:cxnLst/>
              <a:rect l="l" t="t" r="r" b="b"/>
              <a:pathLst>
                <a:path w="935" h="791" extrusionOk="0">
                  <a:moveTo>
                    <a:pt x="546" y="1"/>
                  </a:moveTo>
                  <a:cubicBezTo>
                    <a:pt x="195"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22437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2437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366275" y="103682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2366275" y="1150650"/>
              <a:ext cx="23375" cy="20300"/>
            </a:xfrm>
            <a:custGeom>
              <a:avLst/>
              <a:gdLst/>
              <a:ahLst/>
              <a:cxnLst/>
              <a:rect l="l" t="t" r="r" b="b"/>
              <a:pathLst>
                <a:path w="935" h="812" extrusionOk="0">
                  <a:moveTo>
                    <a:pt x="546" y="0"/>
                  </a:moveTo>
                  <a:cubicBezTo>
                    <a:pt x="195"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224370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24662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366275" y="12849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366275" y="1398700"/>
              <a:ext cx="23375" cy="19775"/>
            </a:xfrm>
            <a:custGeom>
              <a:avLst/>
              <a:gdLst/>
              <a:ahLst/>
              <a:cxnLst/>
              <a:rect l="l" t="t" r="r" b="b"/>
              <a:pathLst>
                <a:path w="935" h="791" extrusionOk="0">
                  <a:moveTo>
                    <a:pt x="546" y="1"/>
                  </a:moveTo>
                  <a:cubicBezTo>
                    <a:pt x="195"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24370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2437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366275" y="1532000"/>
              <a:ext cx="23375" cy="20075"/>
            </a:xfrm>
            <a:custGeom>
              <a:avLst/>
              <a:gdLst/>
              <a:ahLst/>
              <a:cxnLst/>
              <a:rect l="l" t="t" r="r" b="b"/>
              <a:pathLst>
                <a:path w="935" h="803" extrusionOk="0">
                  <a:moveTo>
                    <a:pt x="546" y="0"/>
                  </a:moveTo>
                  <a:cubicBezTo>
                    <a:pt x="195"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366275" y="1645825"/>
              <a:ext cx="23375" cy="20275"/>
            </a:xfrm>
            <a:custGeom>
              <a:avLst/>
              <a:gdLst/>
              <a:ahLst/>
              <a:cxnLst/>
              <a:rect l="l" t="t" r="r" b="b"/>
              <a:pathLst>
                <a:path w="935" h="811" extrusionOk="0">
                  <a:moveTo>
                    <a:pt x="546" y="0"/>
                  </a:moveTo>
                  <a:cubicBezTo>
                    <a:pt x="195"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24662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2437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366275" y="177910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366275" y="1892925"/>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2437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2437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366275" y="202717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366275" y="21410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2437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2437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2366275" y="227427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2366275" y="238810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2437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224662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366275" y="25223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366275" y="263617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2437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2437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366275" y="276945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366275" y="2883275"/>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24662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2437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366275" y="3016550"/>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366275" y="313037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2437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2437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366275" y="3264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366275" y="33784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2437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2437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366275" y="35117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366275" y="3625550"/>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22437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224662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366275" y="37598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366275" y="3873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37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24662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366275" y="4006900"/>
              <a:ext cx="23375" cy="20075"/>
            </a:xfrm>
            <a:custGeom>
              <a:avLst/>
              <a:gdLst/>
              <a:ahLst/>
              <a:cxnLst/>
              <a:rect l="l" t="t" r="r" b="b"/>
              <a:pathLst>
                <a:path w="935" h="803" extrusionOk="0">
                  <a:moveTo>
                    <a:pt x="546" y="0"/>
                  </a:moveTo>
                  <a:cubicBezTo>
                    <a:pt x="195"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366275" y="4120725"/>
              <a:ext cx="23375" cy="20275"/>
            </a:xfrm>
            <a:custGeom>
              <a:avLst/>
              <a:gdLst/>
              <a:ahLst/>
              <a:cxnLst/>
              <a:rect l="l" t="t" r="r" b="b"/>
              <a:pathLst>
                <a:path w="935" h="811" extrusionOk="0">
                  <a:moveTo>
                    <a:pt x="546" y="0"/>
                  </a:moveTo>
                  <a:cubicBezTo>
                    <a:pt x="195"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24662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3" y="788"/>
                    <a:pt x="818" y="662"/>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2437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366275" y="4254000"/>
              <a:ext cx="23375" cy="20750"/>
            </a:xfrm>
            <a:custGeom>
              <a:avLst/>
              <a:gdLst/>
              <a:ahLst/>
              <a:cxnLst/>
              <a:rect l="l" t="t" r="r" b="b"/>
              <a:pathLst>
                <a:path w="935" h="830" extrusionOk="0">
                  <a:moveTo>
                    <a:pt x="546" y="1"/>
                  </a:moveTo>
                  <a:cubicBezTo>
                    <a:pt x="195"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366275" y="436782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2437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24370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366275" y="4502075"/>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366275" y="46159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243700" y="4749175"/>
              <a:ext cx="23375" cy="20325"/>
            </a:xfrm>
            <a:custGeom>
              <a:avLst/>
              <a:gdLst/>
              <a:ahLst/>
              <a:cxnLst/>
              <a:rect l="l" t="t" r="r" b="b"/>
              <a:pathLst>
                <a:path w="935" h="813" extrusionOk="0">
                  <a:moveTo>
                    <a:pt x="546" y="1"/>
                  </a:moveTo>
                  <a:cubicBezTo>
                    <a:pt x="15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2437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366275" y="4749175"/>
              <a:ext cx="23375" cy="20325"/>
            </a:xfrm>
            <a:custGeom>
              <a:avLst/>
              <a:gdLst/>
              <a:ahLst/>
              <a:cxnLst/>
              <a:rect l="l" t="t" r="r" b="b"/>
              <a:pathLst>
                <a:path w="935" h="813" extrusionOk="0">
                  <a:moveTo>
                    <a:pt x="546" y="1"/>
                  </a:moveTo>
                  <a:cubicBezTo>
                    <a:pt x="195"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366275" y="4863000"/>
              <a:ext cx="23375" cy="20300"/>
            </a:xfrm>
            <a:custGeom>
              <a:avLst/>
              <a:gdLst/>
              <a:ahLst/>
              <a:cxnLst/>
              <a:rect l="l" t="t" r="r" b="b"/>
              <a:pathLst>
                <a:path w="935" h="812" extrusionOk="0">
                  <a:moveTo>
                    <a:pt x="546" y="0"/>
                  </a:moveTo>
                  <a:cubicBezTo>
                    <a:pt x="195"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2437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24370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366275" y="4997250"/>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366275" y="5111075"/>
              <a:ext cx="23375" cy="19775"/>
            </a:xfrm>
            <a:custGeom>
              <a:avLst/>
              <a:gdLst/>
              <a:ahLst/>
              <a:cxnLst/>
              <a:rect l="l" t="t" r="r" b="b"/>
              <a:pathLst>
                <a:path w="935" h="791" extrusionOk="0">
                  <a:moveTo>
                    <a:pt x="546" y="0"/>
                  </a:moveTo>
                  <a:cubicBezTo>
                    <a:pt x="195"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2437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24662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366275" y="5244350"/>
              <a:ext cx="23375" cy="20075"/>
            </a:xfrm>
            <a:custGeom>
              <a:avLst/>
              <a:gdLst/>
              <a:ahLst/>
              <a:cxnLst/>
              <a:rect l="l" t="t" r="r" b="b"/>
              <a:pathLst>
                <a:path w="935" h="803" extrusionOk="0">
                  <a:moveTo>
                    <a:pt x="546" y="1"/>
                  </a:moveTo>
                  <a:cubicBezTo>
                    <a:pt x="195"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366275" y="5358175"/>
              <a:ext cx="23375" cy="20275"/>
            </a:xfrm>
            <a:custGeom>
              <a:avLst/>
              <a:gdLst/>
              <a:ahLst/>
              <a:cxnLst/>
              <a:rect l="l" t="t" r="r" b="b"/>
              <a:pathLst>
                <a:path w="935" h="811"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490800" y="294525"/>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4908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2613375" y="294525"/>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613375" y="408350"/>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49080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908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613375" y="54165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613375" y="655450"/>
              <a:ext cx="23375" cy="20750"/>
            </a:xfrm>
            <a:custGeom>
              <a:avLst/>
              <a:gdLst/>
              <a:ahLst/>
              <a:cxnLst/>
              <a:rect l="l" t="t" r="r" b="b"/>
              <a:pathLst>
                <a:path w="935" h="830" extrusionOk="0">
                  <a:moveTo>
                    <a:pt x="546" y="1"/>
                  </a:moveTo>
                  <a:cubicBezTo>
                    <a:pt x="195"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4908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4908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2613375" y="78972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2613375" y="903525"/>
              <a:ext cx="23375" cy="19775"/>
            </a:xfrm>
            <a:custGeom>
              <a:avLst/>
              <a:gdLst/>
              <a:ahLst/>
              <a:cxnLst/>
              <a:rect l="l" t="t" r="r" b="b"/>
              <a:pathLst>
                <a:path w="935" h="791" extrusionOk="0">
                  <a:moveTo>
                    <a:pt x="546" y="1"/>
                  </a:moveTo>
                  <a:cubicBezTo>
                    <a:pt x="195"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4908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4908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13375" y="103682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613375" y="1150650"/>
              <a:ext cx="23375" cy="20300"/>
            </a:xfrm>
            <a:custGeom>
              <a:avLst/>
              <a:gdLst/>
              <a:ahLst/>
              <a:cxnLst/>
              <a:rect l="l" t="t" r="r" b="b"/>
              <a:pathLst>
                <a:path w="935" h="812" extrusionOk="0">
                  <a:moveTo>
                    <a:pt x="546" y="0"/>
                  </a:moveTo>
                  <a:cubicBezTo>
                    <a:pt x="195"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49080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490800" y="1398700"/>
              <a:ext cx="23375" cy="19775"/>
            </a:xfrm>
            <a:custGeom>
              <a:avLst/>
              <a:gdLst/>
              <a:ahLst/>
              <a:cxnLst/>
              <a:rect l="l" t="t" r="r" b="b"/>
              <a:pathLst>
                <a:path w="935" h="791" extrusionOk="0">
                  <a:moveTo>
                    <a:pt x="546" y="1"/>
                  </a:moveTo>
                  <a:cubicBezTo>
                    <a:pt x="156" y="1"/>
                    <a:pt x="1" y="429"/>
                    <a:pt x="234" y="663"/>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613375" y="12849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613375" y="1398700"/>
              <a:ext cx="23375" cy="19775"/>
            </a:xfrm>
            <a:custGeom>
              <a:avLst/>
              <a:gdLst/>
              <a:ahLst/>
              <a:cxnLst/>
              <a:rect l="l" t="t" r="r" b="b"/>
              <a:pathLst>
                <a:path w="935" h="791" extrusionOk="0">
                  <a:moveTo>
                    <a:pt x="546" y="1"/>
                  </a:moveTo>
                  <a:cubicBezTo>
                    <a:pt x="195"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49080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4908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2613375" y="1532000"/>
              <a:ext cx="23375" cy="20075"/>
            </a:xfrm>
            <a:custGeom>
              <a:avLst/>
              <a:gdLst/>
              <a:ahLst/>
              <a:cxnLst/>
              <a:rect l="l" t="t" r="r" b="b"/>
              <a:pathLst>
                <a:path w="935" h="803" extrusionOk="0">
                  <a:moveTo>
                    <a:pt x="546" y="0"/>
                  </a:moveTo>
                  <a:cubicBezTo>
                    <a:pt x="195"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2613375" y="1645825"/>
              <a:ext cx="23375" cy="20275"/>
            </a:xfrm>
            <a:custGeom>
              <a:avLst/>
              <a:gdLst/>
              <a:ahLst/>
              <a:cxnLst/>
              <a:rect l="l" t="t" r="r" b="b"/>
              <a:pathLst>
                <a:path w="935" h="811" extrusionOk="0">
                  <a:moveTo>
                    <a:pt x="546" y="0"/>
                  </a:moveTo>
                  <a:cubicBezTo>
                    <a:pt x="195"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490800" y="177910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24908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2613375" y="177910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2613375" y="1892925"/>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4908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24908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2613375" y="202717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2613375" y="21410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24908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24908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2613375" y="227427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2613375" y="238810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4908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490800" y="263617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613375" y="25223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613375" y="263617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4908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24908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2613375" y="276945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2613375" y="2883275"/>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2490800" y="3016550"/>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24908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2613375" y="3016550"/>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2613375" y="313037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24908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24908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2613375" y="3264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2613375" y="33784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4908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4908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613375" y="35117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2613375" y="3625550"/>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24908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2490800" y="3873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2613375" y="37598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2613375" y="3873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24908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4908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613375" y="4006900"/>
              <a:ext cx="23375" cy="20075"/>
            </a:xfrm>
            <a:custGeom>
              <a:avLst/>
              <a:gdLst/>
              <a:ahLst/>
              <a:cxnLst/>
              <a:rect l="l" t="t" r="r" b="b"/>
              <a:pathLst>
                <a:path w="935" h="803" extrusionOk="0">
                  <a:moveTo>
                    <a:pt x="546" y="0"/>
                  </a:moveTo>
                  <a:cubicBezTo>
                    <a:pt x="195"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613375" y="4120725"/>
              <a:ext cx="23375" cy="20275"/>
            </a:xfrm>
            <a:custGeom>
              <a:avLst/>
              <a:gdLst/>
              <a:ahLst/>
              <a:cxnLst/>
              <a:rect l="l" t="t" r="r" b="b"/>
              <a:pathLst>
                <a:path w="935" h="811" extrusionOk="0">
                  <a:moveTo>
                    <a:pt x="546" y="0"/>
                  </a:moveTo>
                  <a:cubicBezTo>
                    <a:pt x="195"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490800" y="4254000"/>
              <a:ext cx="23375" cy="20750"/>
            </a:xfrm>
            <a:custGeom>
              <a:avLst/>
              <a:gdLst/>
              <a:ahLst/>
              <a:cxnLst/>
              <a:rect l="l" t="t" r="r" b="b"/>
              <a:pathLst>
                <a:path w="935" h="830" extrusionOk="0">
                  <a:moveTo>
                    <a:pt x="546" y="1"/>
                  </a:moveTo>
                  <a:cubicBezTo>
                    <a:pt x="156" y="1"/>
                    <a:pt x="1" y="468"/>
                    <a:pt x="234" y="701"/>
                  </a:cubicBezTo>
                  <a:cubicBezTo>
                    <a:pt x="323"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4908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13375" y="4254000"/>
              <a:ext cx="23375" cy="20750"/>
            </a:xfrm>
            <a:custGeom>
              <a:avLst/>
              <a:gdLst/>
              <a:ahLst/>
              <a:cxnLst/>
              <a:rect l="l" t="t" r="r" b="b"/>
              <a:pathLst>
                <a:path w="935" h="830" extrusionOk="0">
                  <a:moveTo>
                    <a:pt x="546" y="1"/>
                  </a:moveTo>
                  <a:cubicBezTo>
                    <a:pt x="195"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613375" y="436782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
            <p:cNvSpPr/>
            <p:nvPr/>
          </p:nvSpPr>
          <p:spPr>
            <a:xfrm>
              <a:off x="24908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
            <p:cNvSpPr/>
            <p:nvPr/>
          </p:nvSpPr>
          <p:spPr>
            <a:xfrm>
              <a:off x="249080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2613375" y="4502075"/>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2613375" y="46159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2490800" y="4749175"/>
              <a:ext cx="23375" cy="20325"/>
            </a:xfrm>
            <a:custGeom>
              <a:avLst/>
              <a:gdLst/>
              <a:ahLst/>
              <a:cxnLst/>
              <a:rect l="l" t="t" r="r" b="b"/>
              <a:pathLst>
                <a:path w="935" h="813" extrusionOk="0">
                  <a:moveTo>
                    <a:pt x="546" y="1"/>
                  </a:moveTo>
                  <a:cubicBezTo>
                    <a:pt x="15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24908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2613375" y="4749175"/>
              <a:ext cx="23375" cy="20325"/>
            </a:xfrm>
            <a:custGeom>
              <a:avLst/>
              <a:gdLst/>
              <a:ahLst/>
              <a:cxnLst/>
              <a:rect l="l" t="t" r="r" b="b"/>
              <a:pathLst>
                <a:path w="935" h="813" extrusionOk="0">
                  <a:moveTo>
                    <a:pt x="546" y="1"/>
                  </a:moveTo>
                  <a:cubicBezTo>
                    <a:pt x="195"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2613375" y="4863000"/>
              <a:ext cx="23375" cy="20300"/>
            </a:xfrm>
            <a:custGeom>
              <a:avLst/>
              <a:gdLst/>
              <a:ahLst/>
              <a:cxnLst/>
              <a:rect l="l" t="t" r="r" b="b"/>
              <a:pathLst>
                <a:path w="935" h="812" extrusionOk="0">
                  <a:moveTo>
                    <a:pt x="546" y="0"/>
                  </a:moveTo>
                  <a:cubicBezTo>
                    <a:pt x="195"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24908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249080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2"/>
            <p:cNvSpPr/>
            <p:nvPr/>
          </p:nvSpPr>
          <p:spPr>
            <a:xfrm>
              <a:off x="2613375" y="4997250"/>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2"/>
            <p:cNvSpPr/>
            <p:nvPr/>
          </p:nvSpPr>
          <p:spPr>
            <a:xfrm>
              <a:off x="2613375" y="5111075"/>
              <a:ext cx="23375" cy="19775"/>
            </a:xfrm>
            <a:custGeom>
              <a:avLst/>
              <a:gdLst/>
              <a:ahLst/>
              <a:cxnLst/>
              <a:rect l="l" t="t" r="r" b="b"/>
              <a:pathLst>
                <a:path w="935" h="791" extrusionOk="0">
                  <a:moveTo>
                    <a:pt x="546" y="0"/>
                  </a:moveTo>
                  <a:cubicBezTo>
                    <a:pt x="195"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2"/>
            <p:cNvSpPr/>
            <p:nvPr/>
          </p:nvSpPr>
          <p:spPr>
            <a:xfrm>
              <a:off x="24908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
            <p:cNvSpPr/>
            <p:nvPr/>
          </p:nvSpPr>
          <p:spPr>
            <a:xfrm>
              <a:off x="2490800" y="5358175"/>
              <a:ext cx="23375" cy="20275"/>
            </a:xfrm>
            <a:custGeom>
              <a:avLst/>
              <a:gdLst/>
              <a:ahLst/>
              <a:cxnLst/>
              <a:rect l="l" t="t" r="r" b="b"/>
              <a:pathLst>
                <a:path w="935" h="811"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613375" y="5244350"/>
              <a:ext cx="23375" cy="20075"/>
            </a:xfrm>
            <a:custGeom>
              <a:avLst/>
              <a:gdLst/>
              <a:ahLst/>
              <a:cxnLst/>
              <a:rect l="l" t="t" r="r" b="b"/>
              <a:pathLst>
                <a:path w="935" h="803" extrusionOk="0">
                  <a:moveTo>
                    <a:pt x="546" y="1"/>
                  </a:moveTo>
                  <a:cubicBezTo>
                    <a:pt x="195"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2613375" y="5358175"/>
              <a:ext cx="23375" cy="20275"/>
            </a:xfrm>
            <a:custGeom>
              <a:avLst/>
              <a:gdLst/>
              <a:ahLst/>
              <a:cxnLst/>
              <a:rect l="l" t="t" r="r" b="b"/>
              <a:pathLst>
                <a:path w="935" h="811"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2737900" y="294525"/>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27379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2860475" y="294525"/>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2860475" y="408350"/>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2738150" y="542550"/>
              <a:ext cx="23125" cy="19825"/>
            </a:xfrm>
            <a:custGeom>
              <a:avLst/>
              <a:gdLst/>
              <a:ahLst/>
              <a:cxnLst/>
              <a:rect l="l" t="t" r="r" b="b"/>
              <a:pathLst>
                <a:path w="925" h="793" extrusionOk="0">
                  <a:moveTo>
                    <a:pt x="491" y="0"/>
                  </a:moveTo>
                  <a:cubicBezTo>
                    <a:pt x="170" y="0"/>
                    <a:pt x="1" y="404"/>
                    <a:pt x="224" y="665"/>
                  </a:cubicBezTo>
                  <a:cubicBezTo>
                    <a:pt x="314" y="754"/>
                    <a:pt x="419" y="793"/>
                    <a:pt x="521" y="793"/>
                  </a:cubicBezTo>
                  <a:cubicBezTo>
                    <a:pt x="731" y="793"/>
                    <a:pt x="925" y="628"/>
                    <a:pt x="925" y="392"/>
                  </a:cubicBezTo>
                  <a:cubicBezTo>
                    <a:pt x="925" y="159"/>
                    <a:pt x="769" y="3"/>
                    <a:pt x="536" y="3"/>
                  </a:cubicBezTo>
                  <a:cubicBezTo>
                    <a:pt x="521" y="1"/>
                    <a:pt x="506"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2737900" y="655450"/>
              <a:ext cx="23375" cy="20750"/>
            </a:xfrm>
            <a:custGeom>
              <a:avLst/>
              <a:gdLst/>
              <a:ahLst/>
              <a:cxnLst/>
              <a:rect l="l" t="t" r="r" b="b"/>
              <a:pathLst>
                <a:path w="935" h="830" extrusionOk="0">
                  <a:moveTo>
                    <a:pt x="546" y="1"/>
                  </a:moveTo>
                  <a:cubicBezTo>
                    <a:pt x="156"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60475" y="54165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860475" y="655450"/>
              <a:ext cx="23375" cy="20750"/>
            </a:xfrm>
            <a:custGeom>
              <a:avLst/>
              <a:gdLst/>
              <a:ahLst/>
              <a:cxnLst/>
              <a:rect l="l" t="t" r="r" b="b"/>
              <a:pathLst>
                <a:path w="935" h="830" extrusionOk="0">
                  <a:moveTo>
                    <a:pt x="546" y="1"/>
                  </a:moveTo>
                  <a:cubicBezTo>
                    <a:pt x="196"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2737900" y="789725"/>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738150" y="903475"/>
              <a:ext cx="23125" cy="19825"/>
            </a:xfrm>
            <a:custGeom>
              <a:avLst/>
              <a:gdLst/>
              <a:ahLst/>
              <a:cxnLst/>
              <a:rect l="l" t="t" r="r" b="b"/>
              <a:pathLst>
                <a:path w="925" h="793" extrusionOk="0">
                  <a:moveTo>
                    <a:pt x="495" y="1"/>
                  </a:moveTo>
                  <a:cubicBezTo>
                    <a:pt x="171" y="1"/>
                    <a:pt x="0" y="440"/>
                    <a:pt x="224" y="664"/>
                  </a:cubicBezTo>
                  <a:cubicBezTo>
                    <a:pt x="314" y="754"/>
                    <a:pt x="419" y="793"/>
                    <a:pt x="521" y="793"/>
                  </a:cubicBezTo>
                  <a:cubicBezTo>
                    <a:pt x="731" y="793"/>
                    <a:pt x="925" y="628"/>
                    <a:pt x="925" y="392"/>
                  </a:cubicBezTo>
                  <a:cubicBezTo>
                    <a:pt x="925" y="198"/>
                    <a:pt x="769" y="3"/>
                    <a:pt x="536" y="3"/>
                  </a:cubicBezTo>
                  <a:cubicBezTo>
                    <a:pt x="522" y="1"/>
                    <a:pt x="508" y="1"/>
                    <a:pt x="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2"/>
            <p:cNvSpPr/>
            <p:nvPr/>
          </p:nvSpPr>
          <p:spPr>
            <a:xfrm>
              <a:off x="2860475" y="78972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2"/>
            <p:cNvSpPr/>
            <p:nvPr/>
          </p:nvSpPr>
          <p:spPr>
            <a:xfrm>
              <a:off x="2860475" y="903525"/>
              <a:ext cx="23375" cy="19775"/>
            </a:xfrm>
            <a:custGeom>
              <a:avLst/>
              <a:gdLst/>
              <a:ahLst/>
              <a:cxnLst/>
              <a:rect l="l" t="t" r="r" b="b"/>
              <a:pathLst>
                <a:path w="935" h="791" extrusionOk="0">
                  <a:moveTo>
                    <a:pt x="546" y="1"/>
                  </a:moveTo>
                  <a:cubicBezTo>
                    <a:pt x="196"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27379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27379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2860475" y="103682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2864375"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2737900" y="1283925"/>
              <a:ext cx="23375" cy="20025"/>
            </a:xfrm>
            <a:custGeom>
              <a:avLst/>
              <a:gdLst/>
              <a:ahLst/>
              <a:cxnLst/>
              <a:rect l="l" t="t" r="r" b="b"/>
              <a:pathLst>
                <a:path w="935" h="801" extrusionOk="0">
                  <a:moveTo>
                    <a:pt x="546" y="0"/>
                  </a:moveTo>
                  <a:cubicBezTo>
                    <a:pt x="195" y="0"/>
                    <a:pt x="1" y="428"/>
                    <a:pt x="234" y="662"/>
                  </a:cubicBezTo>
                  <a:cubicBezTo>
                    <a:pt x="317" y="758"/>
                    <a:pt x="428" y="800"/>
                    <a:pt x="537" y="800"/>
                  </a:cubicBezTo>
                  <a:cubicBezTo>
                    <a:pt x="739" y="800"/>
                    <a:pt x="935" y="655"/>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2"/>
            <p:cNvSpPr/>
            <p:nvPr/>
          </p:nvSpPr>
          <p:spPr>
            <a:xfrm>
              <a:off x="2737900" y="1398700"/>
              <a:ext cx="23375" cy="19775"/>
            </a:xfrm>
            <a:custGeom>
              <a:avLst/>
              <a:gdLst/>
              <a:ahLst/>
              <a:cxnLst/>
              <a:rect l="l" t="t" r="r" b="b"/>
              <a:pathLst>
                <a:path w="935" h="791" extrusionOk="0">
                  <a:moveTo>
                    <a:pt x="546" y="1"/>
                  </a:moveTo>
                  <a:cubicBezTo>
                    <a:pt x="156" y="1"/>
                    <a:pt x="1" y="429"/>
                    <a:pt x="234" y="663"/>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2"/>
            <p:cNvSpPr/>
            <p:nvPr/>
          </p:nvSpPr>
          <p:spPr>
            <a:xfrm>
              <a:off x="2860475" y="12849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860475" y="1398700"/>
              <a:ext cx="23375" cy="19775"/>
            </a:xfrm>
            <a:custGeom>
              <a:avLst/>
              <a:gdLst/>
              <a:ahLst/>
              <a:cxnLst/>
              <a:rect l="l" t="t" r="r" b="b"/>
              <a:pathLst>
                <a:path w="935" h="791" extrusionOk="0">
                  <a:moveTo>
                    <a:pt x="546" y="1"/>
                  </a:moveTo>
                  <a:cubicBezTo>
                    <a:pt x="196"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37900" y="1532000"/>
              <a:ext cx="23375" cy="20075"/>
            </a:xfrm>
            <a:custGeom>
              <a:avLst/>
              <a:gdLst/>
              <a:ahLst/>
              <a:cxnLst/>
              <a:rect l="l" t="t" r="r" b="b"/>
              <a:pathLst>
                <a:path w="935" h="803" extrusionOk="0">
                  <a:moveTo>
                    <a:pt x="546" y="0"/>
                  </a:moveTo>
                  <a:cubicBezTo>
                    <a:pt x="156"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7379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864375" y="1531500"/>
              <a:ext cx="19475" cy="20450"/>
            </a:xfrm>
            <a:custGeom>
              <a:avLst/>
              <a:gdLst/>
              <a:ahLst/>
              <a:cxnLst/>
              <a:rect l="l" t="t" r="r" b="b"/>
              <a:pathLst>
                <a:path w="779" h="818" extrusionOk="0">
                  <a:moveTo>
                    <a:pt x="390" y="1"/>
                  </a:moveTo>
                  <a:cubicBezTo>
                    <a:pt x="195" y="1"/>
                    <a:pt x="1" y="137"/>
                    <a:pt x="1" y="409"/>
                  </a:cubicBezTo>
                  <a:cubicBezTo>
                    <a:pt x="1" y="682"/>
                    <a:pt x="195" y="818"/>
                    <a:pt x="390" y="818"/>
                  </a:cubicBezTo>
                  <a:cubicBezTo>
                    <a:pt x="584" y="818"/>
                    <a:pt x="779"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2860475" y="1645825"/>
              <a:ext cx="23375" cy="20275"/>
            </a:xfrm>
            <a:custGeom>
              <a:avLst/>
              <a:gdLst/>
              <a:ahLst/>
              <a:cxnLst/>
              <a:rect l="l" t="t" r="r" b="b"/>
              <a:pathLst>
                <a:path w="935" h="811" extrusionOk="0">
                  <a:moveTo>
                    <a:pt x="546" y="0"/>
                  </a:moveTo>
                  <a:cubicBezTo>
                    <a:pt x="196"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2737900" y="1779100"/>
              <a:ext cx="23375" cy="20725"/>
            </a:xfrm>
            <a:custGeom>
              <a:avLst/>
              <a:gdLst/>
              <a:ahLst/>
              <a:cxnLst/>
              <a:rect l="l" t="t" r="r" b="b"/>
              <a:pathLst>
                <a:path w="935" h="829"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2737900" y="1892925"/>
              <a:ext cx="23375" cy="20725"/>
            </a:xfrm>
            <a:custGeom>
              <a:avLst/>
              <a:gdLst/>
              <a:ahLst/>
              <a:cxnLst/>
              <a:rect l="l" t="t" r="r" b="b"/>
              <a:pathLst>
                <a:path w="935" h="829"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860475" y="177910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860475" y="1892925"/>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737900" y="202717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737900" y="2141000"/>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860475" y="202717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860475" y="21410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7379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7379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2"/>
            <p:cNvSpPr/>
            <p:nvPr/>
          </p:nvSpPr>
          <p:spPr>
            <a:xfrm>
              <a:off x="2860475" y="227427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2864375"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2737900" y="252235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2"/>
            <p:cNvSpPr/>
            <p:nvPr/>
          </p:nvSpPr>
          <p:spPr>
            <a:xfrm>
              <a:off x="2737900" y="2636175"/>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2"/>
            <p:cNvSpPr/>
            <p:nvPr/>
          </p:nvSpPr>
          <p:spPr>
            <a:xfrm>
              <a:off x="2860475" y="25223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2860475" y="263617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27379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27379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2864375" y="276992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2860475" y="2883275"/>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2737900" y="3016550"/>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2737900" y="3130375"/>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2860475" y="3016550"/>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2860475" y="313037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2737900" y="32646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2737900" y="337845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2860475" y="3264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2860475" y="33784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2737900" y="35117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27379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2860475" y="35117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2860475" y="3625550"/>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2737900" y="375980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2737900" y="38736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2860475" y="37598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2860475" y="3873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2737900" y="4006900"/>
              <a:ext cx="23375" cy="20075"/>
            </a:xfrm>
            <a:custGeom>
              <a:avLst/>
              <a:gdLst/>
              <a:ahLst/>
              <a:cxnLst/>
              <a:rect l="l" t="t" r="r" b="b"/>
              <a:pathLst>
                <a:path w="935" h="803" extrusionOk="0">
                  <a:moveTo>
                    <a:pt x="546" y="0"/>
                  </a:moveTo>
                  <a:cubicBezTo>
                    <a:pt x="15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27379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2860475" y="4006900"/>
              <a:ext cx="23375" cy="20075"/>
            </a:xfrm>
            <a:custGeom>
              <a:avLst/>
              <a:gdLst/>
              <a:ahLst/>
              <a:cxnLst/>
              <a:rect l="l" t="t" r="r" b="b"/>
              <a:pathLst>
                <a:path w="935" h="803" extrusionOk="0">
                  <a:moveTo>
                    <a:pt x="546" y="0"/>
                  </a:moveTo>
                  <a:cubicBezTo>
                    <a:pt x="196"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2860475" y="4120725"/>
              <a:ext cx="23375" cy="20275"/>
            </a:xfrm>
            <a:custGeom>
              <a:avLst/>
              <a:gdLst/>
              <a:ahLst/>
              <a:cxnLst/>
              <a:rect l="l" t="t" r="r" b="b"/>
              <a:pathLst>
                <a:path w="935" h="811" extrusionOk="0">
                  <a:moveTo>
                    <a:pt x="546" y="0"/>
                  </a:moveTo>
                  <a:cubicBezTo>
                    <a:pt x="196"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2737900" y="4254000"/>
              <a:ext cx="23375" cy="20750"/>
            </a:xfrm>
            <a:custGeom>
              <a:avLst/>
              <a:gdLst/>
              <a:ahLst/>
              <a:cxnLst/>
              <a:rect l="l" t="t" r="r" b="b"/>
              <a:pathLst>
                <a:path w="935" h="830" extrusionOk="0">
                  <a:moveTo>
                    <a:pt x="546" y="1"/>
                  </a:moveTo>
                  <a:cubicBezTo>
                    <a:pt x="156" y="1"/>
                    <a:pt x="1" y="468"/>
                    <a:pt x="234" y="701"/>
                  </a:cubicBezTo>
                  <a:cubicBezTo>
                    <a:pt x="324"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2737900" y="4367825"/>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2860475" y="4254000"/>
              <a:ext cx="23375" cy="20750"/>
            </a:xfrm>
            <a:custGeom>
              <a:avLst/>
              <a:gdLst/>
              <a:ahLst/>
              <a:cxnLst/>
              <a:rect l="l" t="t" r="r" b="b"/>
              <a:pathLst>
                <a:path w="935" h="830" extrusionOk="0">
                  <a:moveTo>
                    <a:pt x="546" y="1"/>
                  </a:moveTo>
                  <a:cubicBezTo>
                    <a:pt x="196"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2860475" y="436782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2737900" y="4502075"/>
              <a:ext cx="23375" cy="19775"/>
            </a:xfrm>
            <a:custGeom>
              <a:avLst/>
              <a:gdLst/>
              <a:ahLst/>
              <a:cxnLst/>
              <a:rect l="l" t="t" r="r" b="b"/>
              <a:pathLst>
                <a:path w="935" h="791" extrusionOk="0">
                  <a:moveTo>
                    <a:pt x="546" y="1"/>
                  </a:moveTo>
                  <a:cubicBezTo>
                    <a:pt x="156"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2737900" y="4615900"/>
              <a:ext cx="23375" cy="20275"/>
            </a:xfrm>
            <a:custGeom>
              <a:avLst/>
              <a:gdLst/>
              <a:ahLst/>
              <a:cxnLst/>
              <a:rect l="l" t="t" r="r" b="b"/>
              <a:pathLst>
                <a:path w="935" h="811" extrusionOk="0">
                  <a:moveTo>
                    <a:pt x="546" y="0"/>
                  </a:moveTo>
                  <a:cubicBezTo>
                    <a:pt x="195"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2"/>
            <p:cNvSpPr/>
            <p:nvPr/>
          </p:nvSpPr>
          <p:spPr>
            <a:xfrm>
              <a:off x="2860475" y="4502075"/>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2"/>
            <p:cNvSpPr/>
            <p:nvPr/>
          </p:nvSpPr>
          <p:spPr>
            <a:xfrm>
              <a:off x="2860475" y="46159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2"/>
            <p:cNvSpPr/>
            <p:nvPr/>
          </p:nvSpPr>
          <p:spPr>
            <a:xfrm>
              <a:off x="2738150" y="4750100"/>
              <a:ext cx="23125" cy="19825"/>
            </a:xfrm>
            <a:custGeom>
              <a:avLst/>
              <a:gdLst/>
              <a:ahLst/>
              <a:cxnLst/>
              <a:rect l="l" t="t" r="r" b="b"/>
              <a:pathLst>
                <a:path w="925" h="793" extrusionOk="0">
                  <a:moveTo>
                    <a:pt x="495" y="0"/>
                  </a:moveTo>
                  <a:cubicBezTo>
                    <a:pt x="171" y="0"/>
                    <a:pt x="0" y="440"/>
                    <a:pt x="224" y="664"/>
                  </a:cubicBezTo>
                  <a:cubicBezTo>
                    <a:pt x="314" y="753"/>
                    <a:pt x="419" y="792"/>
                    <a:pt x="521" y="792"/>
                  </a:cubicBezTo>
                  <a:cubicBezTo>
                    <a:pt x="731" y="792"/>
                    <a:pt x="925" y="627"/>
                    <a:pt x="925" y="392"/>
                  </a:cubicBezTo>
                  <a:cubicBezTo>
                    <a:pt x="925" y="158"/>
                    <a:pt x="730" y="3"/>
                    <a:pt x="536" y="3"/>
                  </a:cubicBezTo>
                  <a:cubicBezTo>
                    <a:pt x="522" y="1"/>
                    <a:pt x="508" y="0"/>
                    <a:pt x="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2"/>
            <p:cNvSpPr/>
            <p:nvPr/>
          </p:nvSpPr>
          <p:spPr>
            <a:xfrm>
              <a:off x="27379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2"/>
            <p:cNvSpPr/>
            <p:nvPr/>
          </p:nvSpPr>
          <p:spPr>
            <a:xfrm>
              <a:off x="2860475" y="4749175"/>
              <a:ext cx="23375" cy="20325"/>
            </a:xfrm>
            <a:custGeom>
              <a:avLst/>
              <a:gdLst/>
              <a:ahLst/>
              <a:cxnLst/>
              <a:rect l="l" t="t" r="r" b="b"/>
              <a:pathLst>
                <a:path w="935" h="813" extrusionOk="0">
                  <a:moveTo>
                    <a:pt x="546" y="1"/>
                  </a:moveTo>
                  <a:cubicBezTo>
                    <a:pt x="196"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2"/>
            <p:cNvSpPr/>
            <p:nvPr/>
          </p:nvSpPr>
          <p:spPr>
            <a:xfrm>
              <a:off x="2860475" y="4863000"/>
              <a:ext cx="23375" cy="20300"/>
            </a:xfrm>
            <a:custGeom>
              <a:avLst/>
              <a:gdLst/>
              <a:ahLst/>
              <a:cxnLst/>
              <a:rect l="l" t="t" r="r" b="b"/>
              <a:pathLst>
                <a:path w="935" h="812" extrusionOk="0">
                  <a:moveTo>
                    <a:pt x="546" y="0"/>
                  </a:moveTo>
                  <a:cubicBezTo>
                    <a:pt x="196"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2"/>
            <p:cNvSpPr/>
            <p:nvPr/>
          </p:nvSpPr>
          <p:spPr>
            <a:xfrm>
              <a:off x="2737900" y="4997250"/>
              <a:ext cx="23375" cy="19775"/>
            </a:xfrm>
            <a:custGeom>
              <a:avLst/>
              <a:gdLst/>
              <a:ahLst/>
              <a:cxnLst/>
              <a:rect l="l" t="t" r="r" b="b"/>
              <a:pathLst>
                <a:path w="935" h="791" extrusionOk="0">
                  <a:moveTo>
                    <a:pt x="546" y="1"/>
                  </a:moveTo>
                  <a:cubicBezTo>
                    <a:pt x="156"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2"/>
            <p:cNvSpPr/>
            <p:nvPr/>
          </p:nvSpPr>
          <p:spPr>
            <a:xfrm>
              <a:off x="2737900" y="5111075"/>
              <a:ext cx="23375" cy="19775"/>
            </a:xfrm>
            <a:custGeom>
              <a:avLst/>
              <a:gdLst/>
              <a:ahLst/>
              <a:cxnLst/>
              <a:rect l="l" t="t" r="r" b="b"/>
              <a:pathLst>
                <a:path w="935" h="791" extrusionOk="0">
                  <a:moveTo>
                    <a:pt x="546" y="0"/>
                  </a:moveTo>
                  <a:cubicBezTo>
                    <a:pt x="156" y="0"/>
                    <a:pt x="1" y="429"/>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
            <p:cNvSpPr/>
            <p:nvPr/>
          </p:nvSpPr>
          <p:spPr>
            <a:xfrm>
              <a:off x="2860475" y="4997250"/>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
            <p:cNvSpPr/>
            <p:nvPr/>
          </p:nvSpPr>
          <p:spPr>
            <a:xfrm>
              <a:off x="2864375" y="5110600"/>
              <a:ext cx="19475" cy="20450"/>
            </a:xfrm>
            <a:custGeom>
              <a:avLst/>
              <a:gdLst/>
              <a:ahLst/>
              <a:cxnLst/>
              <a:rect l="l" t="t" r="r" b="b"/>
              <a:pathLst>
                <a:path w="779" h="818" extrusionOk="0">
                  <a:moveTo>
                    <a:pt x="390" y="0"/>
                  </a:moveTo>
                  <a:cubicBezTo>
                    <a:pt x="195" y="0"/>
                    <a:pt x="1" y="136"/>
                    <a:pt x="1" y="409"/>
                  </a:cubicBezTo>
                  <a:cubicBezTo>
                    <a:pt x="1" y="681"/>
                    <a:pt x="195" y="817"/>
                    <a:pt x="390" y="817"/>
                  </a:cubicBezTo>
                  <a:cubicBezTo>
                    <a:pt x="584" y="817"/>
                    <a:pt x="779"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
            <p:cNvSpPr/>
            <p:nvPr/>
          </p:nvSpPr>
          <p:spPr>
            <a:xfrm>
              <a:off x="2737900" y="5244350"/>
              <a:ext cx="23375" cy="20075"/>
            </a:xfrm>
            <a:custGeom>
              <a:avLst/>
              <a:gdLst/>
              <a:ahLst/>
              <a:cxnLst/>
              <a:rect l="l" t="t" r="r" b="b"/>
              <a:pathLst>
                <a:path w="935" h="803" extrusionOk="0">
                  <a:moveTo>
                    <a:pt x="546" y="1"/>
                  </a:moveTo>
                  <a:cubicBezTo>
                    <a:pt x="15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
            <p:cNvSpPr/>
            <p:nvPr/>
          </p:nvSpPr>
          <p:spPr>
            <a:xfrm>
              <a:off x="2738150" y="5358125"/>
              <a:ext cx="23125" cy="20050"/>
            </a:xfrm>
            <a:custGeom>
              <a:avLst/>
              <a:gdLst/>
              <a:ahLst/>
              <a:cxnLst/>
              <a:rect l="l" t="t" r="r" b="b"/>
              <a:pathLst>
                <a:path w="925" h="802" extrusionOk="0">
                  <a:moveTo>
                    <a:pt x="491" y="0"/>
                  </a:moveTo>
                  <a:cubicBezTo>
                    <a:pt x="170" y="0"/>
                    <a:pt x="1" y="403"/>
                    <a:pt x="224" y="664"/>
                  </a:cubicBezTo>
                  <a:cubicBezTo>
                    <a:pt x="305" y="758"/>
                    <a:pt x="413" y="801"/>
                    <a:pt x="521" y="801"/>
                  </a:cubicBezTo>
                  <a:cubicBezTo>
                    <a:pt x="725" y="801"/>
                    <a:pt x="925" y="646"/>
                    <a:pt x="925" y="392"/>
                  </a:cubicBezTo>
                  <a:cubicBezTo>
                    <a:pt x="925" y="197"/>
                    <a:pt x="769" y="3"/>
                    <a:pt x="536" y="3"/>
                  </a:cubicBezTo>
                  <a:cubicBezTo>
                    <a:pt x="521" y="1"/>
                    <a:pt x="506"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
            <p:cNvSpPr/>
            <p:nvPr/>
          </p:nvSpPr>
          <p:spPr>
            <a:xfrm>
              <a:off x="2860475" y="5244350"/>
              <a:ext cx="23375" cy="20075"/>
            </a:xfrm>
            <a:custGeom>
              <a:avLst/>
              <a:gdLst/>
              <a:ahLst/>
              <a:cxnLst/>
              <a:rect l="l" t="t" r="r" b="b"/>
              <a:pathLst>
                <a:path w="935" h="803" extrusionOk="0">
                  <a:moveTo>
                    <a:pt x="546" y="1"/>
                  </a:moveTo>
                  <a:cubicBezTo>
                    <a:pt x="196"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
            <p:cNvSpPr/>
            <p:nvPr/>
          </p:nvSpPr>
          <p:spPr>
            <a:xfrm>
              <a:off x="2860475" y="5358175"/>
              <a:ext cx="23375" cy="20275"/>
            </a:xfrm>
            <a:custGeom>
              <a:avLst/>
              <a:gdLst/>
              <a:ahLst/>
              <a:cxnLst/>
              <a:rect l="l" t="t" r="r" b="b"/>
              <a:pathLst>
                <a:path w="935" h="811"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
            <p:cNvSpPr/>
            <p:nvPr/>
          </p:nvSpPr>
          <p:spPr>
            <a:xfrm>
              <a:off x="2985000" y="294525"/>
              <a:ext cx="23375" cy="20300"/>
            </a:xfrm>
            <a:custGeom>
              <a:avLst/>
              <a:gdLst/>
              <a:ahLst/>
              <a:cxnLst/>
              <a:rect l="l" t="t" r="r" b="b"/>
              <a:pathLst>
                <a:path w="935" h="812" extrusionOk="0">
                  <a:moveTo>
                    <a:pt x="546" y="1"/>
                  </a:moveTo>
                  <a:cubicBezTo>
                    <a:pt x="157"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
            <p:cNvSpPr/>
            <p:nvPr/>
          </p:nvSpPr>
          <p:spPr>
            <a:xfrm>
              <a:off x="2985000" y="408350"/>
              <a:ext cx="23375" cy="20300"/>
            </a:xfrm>
            <a:custGeom>
              <a:avLst/>
              <a:gdLst/>
              <a:ahLst/>
              <a:cxnLst/>
              <a:rect l="l" t="t" r="r" b="b"/>
              <a:pathLst>
                <a:path w="935" h="812" extrusionOk="0">
                  <a:moveTo>
                    <a:pt x="546" y="1"/>
                  </a:moveTo>
                  <a:cubicBezTo>
                    <a:pt x="157"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
            <p:cNvSpPr/>
            <p:nvPr/>
          </p:nvSpPr>
          <p:spPr>
            <a:xfrm>
              <a:off x="3111475" y="294775"/>
              <a:ext cx="20450" cy="19725"/>
            </a:xfrm>
            <a:custGeom>
              <a:avLst/>
              <a:gdLst/>
              <a:ahLst/>
              <a:cxnLst/>
              <a:rect l="l" t="t" r="r" b="b"/>
              <a:pathLst>
                <a:path w="818" h="789" extrusionOk="0">
                  <a:moveTo>
                    <a:pt x="395" y="1"/>
                  </a:moveTo>
                  <a:cubicBezTo>
                    <a:pt x="195" y="1"/>
                    <a:pt x="1" y="127"/>
                    <a:pt x="1" y="380"/>
                  </a:cubicBezTo>
                  <a:cubicBezTo>
                    <a:pt x="1" y="653"/>
                    <a:pt x="205" y="789"/>
                    <a:pt x="409" y="789"/>
                  </a:cubicBezTo>
                  <a:cubicBezTo>
                    <a:pt x="614" y="789"/>
                    <a:pt x="818" y="653"/>
                    <a:pt x="818" y="380"/>
                  </a:cubicBezTo>
                  <a:cubicBezTo>
                    <a:pt x="798" y="12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
            <p:cNvSpPr/>
            <p:nvPr/>
          </p:nvSpPr>
          <p:spPr>
            <a:xfrm>
              <a:off x="3107575" y="408350"/>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
            <p:cNvSpPr/>
            <p:nvPr/>
          </p:nvSpPr>
          <p:spPr>
            <a:xfrm>
              <a:off x="2985000" y="541650"/>
              <a:ext cx="23375" cy="20725"/>
            </a:xfrm>
            <a:custGeom>
              <a:avLst/>
              <a:gdLst/>
              <a:ahLst/>
              <a:cxnLst/>
              <a:rect l="l" t="t" r="r" b="b"/>
              <a:pathLst>
                <a:path w="935" h="829"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
            <p:cNvSpPr/>
            <p:nvPr/>
          </p:nvSpPr>
          <p:spPr>
            <a:xfrm>
              <a:off x="2985000" y="655450"/>
              <a:ext cx="23375" cy="20750"/>
            </a:xfrm>
            <a:custGeom>
              <a:avLst/>
              <a:gdLst/>
              <a:ahLst/>
              <a:cxnLst/>
              <a:rect l="l" t="t" r="r" b="b"/>
              <a:pathLst>
                <a:path w="935" h="830" extrusionOk="0">
                  <a:moveTo>
                    <a:pt x="546" y="1"/>
                  </a:moveTo>
                  <a:cubicBezTo>
                    <a:pt x="157"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
            <p:cNvSpPr/>
            <p:nvPr/>
          </p:nvSpPr>
          <p:spPr>
            <a:xfrm>
              <a:off x="3107575" y="541650"/>
              <a:ext cx="24350" cy="20725"/>
            </a:xfrm>
            <a:custGeom>
              <a:avLst/>
              <a:gdLst/>
              <a:ahLst/>
              <a:cxnLst/>
              <a:rect l="l" t="t" r="r" b="b"/>
              <a:pathLst>
                <a:path w="974" h="829"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
            <p:cNvSpPr/>
            <p:nvPr/>
          </p:nvSpPr>
          <p:spPr>
            <a:xfrm>
              <a:off x="3107575" y="655450"/>
              <a:ext cx="24350" cy="20750"/>
            </a:xfrm>
            <a:custGeom>
              <a:avLst/>
              <a:gdLst/>
              <a:ahLst/>
              <a:cxnLst/>
              <a:rect l="l" t="t" r="r" b="b"/>
              <a:pathLst>
                <a:path w="974" h="830" extrusionOk="0">
                  <a:moveTo>
                    <a:pt x="546" y="1"/>
                  </a:moveTo>
                  <a:cubicBezTo>
                    <a:pt x="196" y="1"/>
                    <a:pt x="1" y="468"/>
                    <a:pt x="273" y="701"/>
                  </a:cubicBezTo>
                  <a:cubicBezTo>
                    <a:pt x="350" y="791"/>
                    <a:pt x="451" y="830"/>
                    <a:pt x="553" y="830"/>
                  </a:cubicBezTo>
                  <a:cubicBezTo>
                    <a:pt x="763" y="830"/>
                    <a:pt x="974" y="665"/>
                    <a:pt x="974" y="429"/>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2"/>
            <p:cNvSpPr/>
            <p:nvPr/>
          </p:nvSpPr>
          <p:spPr>
            <a:xfrm>
              <a:off x="2985000" y="789725"/>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2"/>
            <p:cNvSpPr/>
            <p:nvPr/>
          </p:nvSpPr>
          <p:spPr>
            <a:xfrm>
              <a:off x="2987925" y="903525"/>
              <a:ext cx="20450" cy="19500"/>
            </a:xfrm>
            <a:custGeom>
              <a:avLst/>
              <a:gdLst/>
              <a:ahLst/>
              <a:cxnLst/>
              <a:rect l="l" t="t" r="r" b="b"/>
              <a:pathLst>
                <a:path w="818" h="780" extrusionOk="0">
                  <a:moveTo>
                    <a:pt x="429" y="1"/>
                  </a:moveTo>
                  <a:cubicBezTo>
                    <a:pt x="195" y="1"/>
                    <a:pt x="1" y="157"/>
                    <a:pt x="1" y="390"/>
                  </a:cubicBezTo>
                  <a:cubicBezTo>
                    <a:pt x="1" y="624"/>
                    <a:pt x="195" y="779"/>
                    <a:pt x="429" y="779"/>
                  </a:cubicBezTo>
                  <a:cubicBezTo>
                    <a:pt x="623" y="779"/>
                    <a:pt x="818" y="624"/>
                    <a:pt x="818" y="390"/>
                  </a:cubicBezTo>
                  <a:cubicBezTo>
                    <a:pt x="818" y="157"/>
                    <a:pt x="623"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
            <p:cNvSpPr/>
            <p:nvPr/>
          </p:nvSpPr>
          <p:spPr>
            <a:xfrm>
              <a:off x="3107575" y="789725"/>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
            <p:cNvSpPr/>
            <p:nvPr/>
          </p:nvSpPr>
          <p:spPr>
            <a:xfrm>
              <a:off x="3107575" y="903525"/>
              <a:ext cx="24350" cy="19775"/>
            </a:xfrm>
            <a:custGeom>
              <a:avLst/>
              <a:gdLst/>
              <a:ahLst/>
              <a:cxnLst/>
              <a:rect l="l" t="t" r="r" b="b"/>
              <a:pathLst>
                <a:path w="974" h="791" extrusionOk="0">
                  <a:moveTo>
                    <a:pt x="546" y="1"/>
                  </a:moveTo>
                  <a:cubicBezTo>
                    <a:pt x="196" y="1"/>
                    <a:pt x="1" y="429"/>
                    <a:pt x="273" y="662"/>
                  </a:cubicBezTo>
                  <a:cubicBezTo>
                    <a:pt x="350" y="752"/>
                    <a:pt x="451" y="791"/>
                    <a:pt x="553" y="791"/>
                  </a:cubicBezTo>
                  <a:cubicBezTo>
                    <a:pt x="763" y="791"/>
                    <a:pt x="974" y="626"/>
                    <a:pt x="974" y="390"/>
                  </a:cubicBezTo>
                  <a:cubicBezTo>
                    <a:pt x="974"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
            <p:cNvSpPr/>
            <p:nvPr/>
          </p:nvSpPr>
          <p:spPr>
            <a:xfrm>
              <a:off x="2985000" y="1036825"/>
              <a:ext cx="23375" cy="20300"/>
            </a:xfrm>
            <a:custGeom>
              <a:avLst/>
              <a:gdLst/>
              <a:ahLst/>
              <a:cxnLst/>
              <a:rect l="l" t="t" r="r" b="b"/>
              <a:pathLst>
                <a:path w="935" h="812" extrusionOk="0">
                  <a:moveTo>
                    <a:pt x="546" y="0"/>
                  </a:moveTo>
                  <a:cubicBezTo>
                    <a:pt x="157"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
            <p:cNvSpPr/>
            <p:nvPr/>
          </p:nvSpPr>
          <p:spPr>
            <a:xfrm>
              <a:off x="29879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3" y="788"/>
                    <a:pt x="818" y="662"/>
                    <a:pt x="818" y="409"/>
                  </a:cubicBezTo>
                  <a:cubicBezTo>
                    <a:pt x="818" y="13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
            <p:cNvSpPr/>
            <p:nvPr/>
          </p:nvSpPr>
          <p:spPr>
            <a:xfrm>
              <a:off x="3107575" y="1036825"/>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
            <p:cNvSpPr/>
            <p:nvPr/>
          </p:nvSpPr>
          <p:spPr>
            <a:xfrm>
              <a:off x="3107575" y="1150650"/>
              <a:ext cx="24350" cy="20300"/>
            </a:xfrm>
            <a:custGeom>
              <a:avLst/>
              <a:gdLst/>
              <a:ahLst/>
              <a:cxnLst/>
              <a:rect l="l" t="t" r="r" b="b"/>
              <a:pathLst>
                <a:path w="974" h="812" extrusionOk="0">
                  <a:moveTo>
                    <a:pt x="546" y="0"/>
                  </a:moveTo>
                  <a:cubicBezTo>
                    <a:pt x="196" y="0"/>
                    <a:pt x="1" y="428"/>
                    <a:pt x="273" y="700"/>
                  </a:cubicBezTo>
                  <a:cubicBezTo>
                    <a:pt x="350" y="777"/>
                    <a:pt x="451" y="811"/>
                    <a:pt x="553" y="811"/>
                  </a:cubicBezTo>
                  <a:cubicBezTo>
                    <a:pt x="762" y="811"/>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
            <p:cNvSpPr/>
            <p:nvPr/>
          </p:nvSpPr>
          <p:spPr>
            <a:xfrm>
              <a:off x="2985000" y="1284900"/>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
            <p:cNvSpPr/>
            <p:nvPr/>
          </p:nvSpPr>
          <p:spPr>
            <a:xfrm>
              <a:off x="2985000" y="1398700"/>
              <a:ext cx="23375" cy="19775"/>
            </a:xfrm>
            <a:custGeom>
              <a:avLst/>
              <a:gdLst/>
              <a:ahLst/>
              <a:cxnLst/>
              <a:rect l="l" t="t" r="r" b="b"/>
              <a:pathLst>
                <a:path w="935" h="791" extrusionOk="0">
                  <a:moveTo>
                    <a:pt x="546" y="1"/>
                  </a:moveTo>
                  <a:cubicBezTo>
                    <a:pt x="157" y="1"/>
                    <a:pt x="1" y="429"/>
                    <a:pt x="234" y="663"/>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
            <p:cNvSpPr/>
            <p:nvPr/>
          </p:nvSpPr>
          <p:spPr>
            <a:xfrm>
              <a:off x="3107575" y="12849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
            <p:cNvSpPr/>
            <p:nvPr/>
          </p:nvSpPr>
          <p:spPr>
            <a:xfrm>
              <a:off x="3111475" y="1398225"/>
              <a:ext cx="20450" cy="20450"/>
            </a:xfrm>
            <a:custGeom>
              <a:avLst/>
              <a:gdLst/>
              <a:ahLst/>
              <a:cxnLst/>
              <a:rect l="l" t="t" r="r" b="b"/>
              <a:pathLst>
                <a:path w="818" h="818"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
            <p:cNvSpPr/>
            <p:nvPr/>
          </p:nvSpPr>
          <p:spPr>
            <a:xfrm>
              <a:off x="29879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
            <p:cNvSpPr/>
            <p:nvPr/>
          </p:nvSpPr>
          <p:spPr>
            <a:xfrm>
              <a:off x="2985000" y="1645825"/>
              <a:ext cx="23375" cy="20275"/>
            </a:xfrm>
            <a:custGeom>
              <a:avLst/>
              <a:gdLst/>
              <a:ahLst/>
              <a:cxnLst/>
              <a:rect l="l" t="t" r="r" b="b"/>
              <a:pathLst>
                <a:path w="935" h="811" extrusionOk="0">
                  <a:moveTo>
                    <a:pt x="546" y="0"/>
                  </a:moveTo>
                  <a:cubicBezTo>
                    <a:pt x="157"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
            <p:cNvSpPr/>
            <p:nvPr/>
          </p:nvSpPr>
          <p:spPr>
            <a:xfrm>
              <a:off x="3107575" y="1532000"/>
              <a:ext cx="24350" cy="20075"/>
            </a:xfrm>
            <a:custGeom>
              <a:avLst/>
              <a:gdLst/>
              <a:ahLst/>
              <a:cxnLst/>
              <a:rect l="l" t="t" r="r" b="b"/>
              <a:pathLst>
                <a:path w="974" h="803" extrusionOk="0">
                  <a:moveTo>
                    <a:pt x="546" y="0"/>
                  </a:moveTo>
                  <a:cubicBezTo>
                    <a:pt x="196" y="0"/>
                    <a:pt x="1" y="428"/>
                    <a:pt x="273" y="701"/>
                  </a:cubicBezTo>
                  <a:cubicBezTo>
                    <a:pt x="344" y="771"/>
                    <a:pt x="435" y="803"/>
                    <a:pt x="529" y="803"/>
                  </a:cubicBezTo>
                  <a:cubicBezTo>
                    <a:pt x="746" y="803"/>
                    <a:pt x="974" y="63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
            <p:cNvSpPr/>
            <p:nvPr/>
          </p:nvSpPr>
          <p:spPr>
            <a:xfrm>
              <a:off x="3107575" y="1645825"/>
              <a:ext cx="24350" cy="20275"/>
            </a:xfrm>
            <a:custGeom>
              <a:avLst/>
              <a:gdLst/>
              <a:ahLst/>
              <a:cxnLst/>
              <a:rect l="l" t="t" r="r" b="b"/>
              <a:pathLst>
                <a:path w="974" h="811" extrusionOk="0">
                  <a:moveTo>
                    <a:pt x="546" y="0"/>
                  </a:moveTo>
                  <a:cubicBezTo>
                    <a:pt x="196" y="0"/>
                    <a:pt x="1" y="428"/>
                    <a:pt x="273" y="700"/>
                  </a:cubicBezTo>
                  <a:cubicBezTo>
                    <a:pt x="348" y="775"/>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
            <p:cNvSpPr/>
            <p:nvPr/>
          </p:nvSpPr>
          <p:spPr>
            <a:xfrm>
              <a:off x="2987925" y="1779100"/>
              <a:ext cx="20450" cy="20450"/>
            </a:xfrm>
            <a:custGeom>
              <a:avLst/>
              <a:gdLst/>
              <a:ahLst/>
              <a:cxnLst/>
              <a:rect l="l" t="t" r="r" b="b"/>
              <a:pathLst>
                <a:path w="818" h="818" extrusionOk="0">
                  <a:moveTo>
                    <a:pt x="429" y="0"/>
                  </a:moveTo>
                  <a:cubicBezTo>
                    <a:pt x="195" y="0"/>
                    <a:pt x="1" y="195"/>
                    <a:pt x="1" y="428"/>
                  </a:cubicBezTo>
                  <a:cubicBezTo>
                    <a:pt x="1" y="623"/>
                    <a:pt x="195" y="817"/>
                    <a:pt x="429" y="817"/>
                  </a:cubicBezTo>
                  <a:cubicBezTo>
                    <a:pt x="623" y="817"/>
                    <a:pt x="818" y="623"/>
                    <a:pt x="818" y="428"/>
                  </a:cubicBezTo>
                  <a:cubicBezTo>
                    <a:pt x="818" y="195"/>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
            <p:cNvSpPr/>
            <p:nvPr/>
          </p:nvSpPr>
          <p:spPr>
            <a:xfrm>
              <a:off x="2985000" y="1892925"/>
              <a:ext cx="23375" cy="20725"/>
            </a:xfrm>
            <a:custGeom>
              <a:avLst/>
              <a:gdLst/>
              <a:ahLst/>
              <a:cxnLst/>
              <a:rect l="l" t="t" r="r" b="b"/>
              <a:pathLst>
                <a:path w="935" h="829"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
            <p:cNvSpPr/>
            <p:nvPr/>
          </p:nvSpPr>
          <p:spPr>
            <a:xfrm>
              <a:off x="3111475" y="1779575"/>
              <a:ext cx="20450" cy="20450"/>
            </a:xfrm>
            <a:custGeom>
              <a:avLst/>
              <a:gdLst/>
              <a:ahLst/>
              <a:cxnLst/>
              <a:rect l="l" t="t" r="r" b="b"/>
              <a:pathLst>
                <a:path w="818" h="818"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
            <p:cNvSpPr/>
            <p:nvPr/>
          </p:nvSpPr>
          <p:spPr>
            <a:xfrm>
              <a:off x="3107575" y="1892925"/>
              <a:ext cx="24350" cy="20725"/>
            </a:xfrm>
            <a:custGeom>
              <a:avLst/>
              <a:gdLst/>
              <a:ahLst/>
              <a:cxnLst/>
              <a:rect l="l" t="t" r="r" b="b"/>
              <a:pathLst>
                <a:path w="974" h="829"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
            <p:cNvSpPr/>
            <p:nvPr/>
          </p:nvSpPr>
          <p:spPr>
            <a:xfrm>
              <a:off x="2985000" y="202717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
            <p:cNvSpPr/>
            <p:nvPr/>
          </p:nvSpPr>
          <p:spPr>
            <a:xfrm>
              <a:off x="2985000" y="2141000"/>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
            <p:cNvSpPr/>
            <p:nvPr/>
          </p:nvSpPr>
          <p:spPr>
            <a:xfrm>
              <a:off x="3107575" y="202717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
            <p:cNvSpPr/>
            <p:nvPr/>
          </p:nvSpPr>
          <p:spPr>
            <a:xfrm>
              <a:off x="3107575" y="21410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
            <p:cNvSpPr/>
            <p:nvPr/>
          </p:nvSpPr>
          <p:spPr>
            <a:xfrm>
              <a:off x="2985000" y="2274275"/>
              <a:ext cx="23375" cy="20300"/>
            </a:xfrm>
            <a:custGeom>
              <a:avLst/>
              <a:gdLst/>
              <a:ahLst/>
              <a:cxnLst/>
              <a:rect l="l" t="t" r="r" b="b"/>
              <a:pathLst>
                <a:path w="935" h="812" extrusionOk="0">
                  <a:moveTo>
                    <a:pt x="546" y="0"/>
                  </a:moveTo>
                  <a:cubicBezTo>
                    <a:pt x="157"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
            <p:cNvSpPr/>
            <p:nvPr/>
          </p:nvSpPr>
          <p:spPr>
            <a:xfrm>
              <a:off x="29879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
            <p:cNvSpPr/>
            <p:nvPr/>
          </p:nvSpPr>
          <p:spPr>
            <a:xfrm>
              <a:off x="3107575" y="2274275"/>
              <a:ext cx="24350" cy="20300"/>
            </a:xfrm>
            <a:custGeom>
              <a:avLst/>
              <a:gdLst/>
              <a:ahLst/>
              <a:cxnLst/>
              <a:rect l="l" t="t" r="r" b="b"/>
              <a:pathLst>
                <a:path w="974" h="812" extrusionOk="0">
                  <a:moveTo>
                    <a:pt x="546" y="0"/>
                  </a:moveTo>
                  <a:cubicBezTo>
                    <a:pt x="196" y="0"/>
                    <a:pt x="1" y="428"/>
                    <a:pt x="273" y="701"/>
                  </a:cubicBezTo>
                  <a:cubicBezTo>
                    <a:pt x="350" y="777"/>
                    <a:pt x="451" y="812"/>
                    <a:pt x="553" y="812"/>
                  </a:cubicBezTo>
                  <a:cubicBezTo>
                    <a:pt x="762" y="812"/>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
            <p:cNvSpPr/>
            <p:nvPr/>
          </p:nvSpPr>
          <p:spPr>
            <a:xfrm>
              <a:off x="3107575" y="238810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
            <p:cNvSpPr/>
            <p:nvPr/>
          </p:nvSpPr>
          <p:spPr>
            <a:xfrm>
              <a:off x="2985000" y="252235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
            <p:cNvSpPr/>
            <p:nvPr/>
          </p:nvSpPr>
          <p:spPr>
            <a:xfrm>
              <a:off x="2987925" y="2636175"/>
              <a:ext cx="20450" cy="19475"/>
            </a:xfrm>
            <a:custGeom>
              <a:avLst/>
              <a:gdLst/>
              <a:ahLst/>
              <a:cxnLst/>
              <a:rect l="l" t="t" r="r" b="b"/>
              <a:pathLst>
                <a:path w="818" h="779" extrusionOk="0">
                  <a:moveTo>
                    <a:pt x="429" y="0"/>
                  </a:moveTo>
                  <a:cubicBezTo>
                    <a:pt x="195" y="0"/>
                    <a:pt x="1" y="156"/>
                    <a:pt x="1" y="389"/>
                  </a:cubicBezTo>
                  <a:cubicBezTo>
                    <a:pt x="1" y="623"/>
                    <a:pt x="195" y="778"/>
                    <a:pt x="429" y="778"/>
                  </a:cubicBezTo>
                  <a:cubicBezTo>
                    <a:pt x="623" y="778"/>
                    <a:pt x="818" y="623"/>
                    <a:pt x="818" y="389"/>
                  </a:cubicBezTo>
                  <a:cubicBezTo>
                    <a:pt x="818" y="156"/>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
            <p:cNvSpPr/>
            <p:nvPr/>
          </p:nvSpPr>
          <p:spPr>
            <a:xfrm>
              <a:off x="3107575" y="25223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
            <p:cNvSpPr/>
            <p:nvPr/>
          </p:nvSpPr>
          <p:spPr>
            <a:xfrm>
              <a:off x="3111475" y="2635675"/>
              <a:ext cx="20450" cy="20450"/>
            </a:xfrm>
            <a:custGeom>
              <a:avLst/>
              <a:gdLst/>
              <a:ahLst/>
              <a:cxnLst/>
              <a:rect l="l" t="t" r="r" b="b"/>
              <a:pathLst>
                <a:path w="818" h="818" extrusionOk="0">
                  <a:moveTo>
                    <a:pt x="395" y="1"/>
                  </a:moveTo>
                  <a:cubicBezTo>
                    <a:pt x="195" y="1"/>
                    <a:pt x="1" y="137"/>
                    <a:pt x="1" y="409"/>
                  </a:cubicBezTo>
                  <a:cubicBezTo>
                    <a:pt x="1" y="682"/>
                    <a:pt x="195" y="818"/>
                    <a:pt x="395" y="818"/>
                  </a:cubicBezTo>
                  <a:cubicBezTo>
                    <a:pt x="594" y="818"/>
                    <a:pt x="79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
            <p:cNvSpPr/>
            <p:nvPr/>
          </p:nvSpPr>
          <p:spPr>
            <a:xfrm>
              <a:off x="29879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
            <p:cNvSpPr/>
            <p:nvPr/>
          </p:nvSpPr>
          <p:spPr>
            <a:xfrm>
              <a:off x="2985000" y="2883275"/>
              <a:ext cx="23375" cy="20275"/>
            </a:xfrm>
            <a:custGeom>
              <a:avLst/>
              <a:gdLst/>
              <a:ahLst/>
              <a:cxnLst/>
              <a:rect l="l" t="t" r="r" b="b"/>
              <a:pathLst>
                <a:path w="935" h="811" extrusionOk="0">
                  <a:moveTo>
                    <a:pt x="546" y="0"/>
                  </a:moveTo>
                  <a:cubicBezTo>
                    <a:pt x="157"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
            <p:cNvSpPr/>
            <p:nvPr/>
          </p:nvSpPr>
          <p:spPr>
            <a:xfrm>
              <a:off x="3107575" y="276945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2"/>
            <p:cNvSpPr/>
            <p:nvPr/>
          </p:nvSpPr>
          <p:spPr>
            <a:xfrm>
              <a:off x="3107575" y="2883275"/>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2"/>
            <p:cNvSpPr/>
            <p:nvPr/>
          </p:nvSpPr>
          <p:spPr>
            <a:xfrm>
              <a:off x="2987925" y="3016550"/>
              <a:ext cx="20450" cy="20450"/>
            </a:xfrm>
            <a:custGeom>
              <a:avLst/>
              <a:gdLst/>
              <a:ahLst/>
              <a:cxnLst/>
              <a:rect l="l" t="t" r="r" b="b"/>
              <a:pathLst>
                <a:path w="818" h="818" extrusionOk="0">
                  <a:moveTo>
                    <a:pt x="429" y="0"/>
                  </a:moveTo>
                  <a:cubicBezTo>
                    <a:pt x="195" y="0"/>
                    <a:pt x="1" y="195"/>
                    <a:pt x="1" y="428"/>
                  </a:cubicBezTo>
                  <a:cubicBezTo>
                    <a:pt x="1" y="623"/>
                    <a:pt x="195" y="818"/>
                    <a:pt x="429" y="818"/>
                  </a:cubicBezTo>
                  <a:cubicBezTo>
                    <a:pt x="623" y="818"/>
                    <a:pt x="818" y="623"/>
                    <a:pt x="818" y="428"/>
                  </a:cubicBezTo>
                  <a:cubicBezTo>
                    <a:pt x="818" y="195"/>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2"/>
            <p:cNvSpPr/>
            <p:nvPr/>
          </p:nvSpPr>
          <p:spPr>
            <a:xfrm>
              <a:off x="2985000" y="3130375"/>
              <a:ext cx="23375" cy="20750"/>
            </a:xfrm>
            <a:custGeom>
              <a:avLst/>
              <a:gdLst/>
              <a:ahLst/>
              <a:cxnLst/>
              <a:rect l="l" t="t" r="r" b="b"/>
              <a:pathLst>
                <a:path w="935" h="830"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
            <p:cNvSpPr/>
            <p:nvPr/>
          </p:nvSpPr>
          <p:spPr>
            <a:xfrm>
              <a:off x="3111475" y="3017025"/>
              <a:ext cx="20450" cy="20475"/>
            </a:xfrm>
            <a:custGeom>
              <a:avLst/>
              <a:gdLst/>
              <a:ahLst/>
              <a:cxnLst/>
              <a:rect l="l" t="t" r="r" b="b"/>
              <a:pathLst>
                <a:path w="818" h="819"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
            <p:cNvSpPr/>
            <p:nvPr/>
          </p:nvSpPr>
          <p:spPr>
            <a:xfrm>
              <a:off x="3107575" y="3130375"/>
              <a:ext cx="24350" cy="20750"/>
            </a:xfrm>
            <a:custGeom>
              <a:avLst/>
              <a:gdLst/>
              <a:ahLst/>
              <a:cxnLst/>
              <a:rect l="l" t="t" r="r" b="b"/>
              <a:pathLst>
                <a:path w="974" h="830"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
            <p:cNvSpPr/>
            <p:nvPr/>
          </p:nvSpPr>
          <p:spPr>
            <a:xfrm>
              <a:off x="2985000" y="326462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
            <p:cNvSpPr/>
            <p:nvPr/>
          </p:nvSpPr>
          <p:spPr>
            <a:xfrm>
              <a:off x="2985000" y="337845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
            <p:cNvSpPr/>
            <p:nvPr/>
          </p:nvSpPr>
          <p:spPr>
            <a:xfrm>
              <a:off x="3107575" y="326462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
            <p:cNvSpPr/>
            <p:nvPr/>
          </p:nvSpPr>
          <p:spPr>
            <a:xfrm>
              <a:off x="3107575" y="33784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
            <p:cNvSpPr/>
            <p:nvPr/>
          </p:nvSpPr>
          <p:spPr>
            <a:xfrm>
              <a:off x="2985000" y="351172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
            <p:cNvSpPr/>
            <p:nvPr/>
          </p:nvSpPr>
          <p:spPr>
            <a:xfrm>
              <a:off x="2985000" y="3625550"/>
              <a:ext cx="23375" cy="20275"/>
            </a:xfrm>
            <a:custGeom>
              <a:avLst/>
              <a:gdLst/>
              <a:ahLst/>
              <a:cxnLst/>
              <a:rect l="l" t="t" r="r" b="b"/>
              <a:pathLst>
                <a:path w="935" h="811" extrusionOk="0">
                  <a:moveTo>
                    <a:pt x="546" y="0"/>
                  </a:moveTo>
                  <a:cubicBezTo>
                    <a:pt x="157"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
            <p:cNvSpPr/>
            <p:nvPr/>
          </p:nvSpPr>
          <p:spPr>
            <a:xfrm>
              <a:off x="3107575" y="3511725"/>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
            <p:cNvSpPr/>
            <p:nvPr/>
          </p:nvSpPr>
          <p:spPr>
            <a:xfrm>
              <a:off x="3107575" y="3625550"/>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
            <p:cNvSpPr/>
            <p:nvPr/>
          </p:nvSpPr>
          <p:spPr>
            <a:xfrm>
              <a:off x="2985000" y="375980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
            <p:cNvSpPr/>
            <p:nvPr/>
          </p:nvSpPr>
          <p:spPr>
            <a:xfrm>
              <a:off x="2987925" y="3873625"/>
              <a:ext cx="20450" cy="19475"/>
            </a:xfrm>
            <a:custGeom>
              <a:avLst/>
              <a:gdLst/>
              <a:ahLst/>
              <a:cxnLst/>
              <a:rect l="l" t="t" r="r" b="b"/>
              <a:pathLst>
                <a:path w="818" h="779" extrusionOk="0">
                  <a:moveTo>
                    <a:pt x="429" y="0"/>
                  </a:moveTo>
                  <a:cubicBezTo>
                    <a:pt x="195" y="0"/>
                    <a:pt x="1" y="156"/>
                    <a:pt x="1" y="389"/>
                  </a:cubicBezTo>
                  <a:cubicBezTo>
                    <a:pt x="1" y="623"/>
                    <a:pt x="195" y="779"/>
                    <a:pt x="429" y="779"/>
                  </a:cubicBezTo>
                  <a:cubicBezTo>
                    <a:pt x="623" y="779"/>
                    <a:pt x="818" y="623"/>
                    <a:pt x="818" y="389"/>
                  </a:cubicBezTo>
                  <a:cubicBezTo>
                    <a:pt x="818" y="156"/>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
            <p:cNvSpPr/>
            <p:nvPr/>
          </p:nvSpPr>
          <p:spPr>
            <a:xfrm>
              <a:off x="3107575" y="3759800"/>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
            <p:cNvSpPr/>
            <p:nvPr/>
          </p:nvSpPr>
          <p:spPr>
            <a:xfrm>
              <a:off x="31114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
            <p:cNvSpPr/>
            <p:nvPr/>
          </p:nvSpPr>
          <p:spPr>
            <a:xfrm>
              <a:off x="2985000" y="4006900"/>
              <a:ext cx="23375" cy="20075"/>
            </a:xfrm>
            <a:custGeom>
              <a:avLst/>
              <a:gdLst/>
              <a:ahLst/>
              <a:cxnLst/>
              <a:rect l="l" t="t" r="r" b="b"/>
              <a:pathLst>
                <a:path w="935" h="803" extrusionOk="0">
                  <a:moveTo>
                    <a:pt x="546" y="0"/>
                  </a:moveTo>
                  <a:cubicBezTo>
                    <a:pt x="157"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
            <p:cNvSpPr/>
            <p:nvPr/>
          </p:nvSpPr>
          <p:spPr>
            <a:xfrm>
              <a:off x="2985000" y="4120725"/>
              <a:ext cx="23375" cy="20275"/>
            </a:xfrm>
            <a:custGeom>
              <a:avLst/>
              <a:gdLst/>
              <a:ahLst/>
              <a:cxnLst/>
              <a:rect l="l" t="t" r="r" b="b"/>
              <a:pathLst>
                <a:path w="935" h="811" extrusionOk="0">
                  <a:moveTo>
                    <a:pt x="546" y="0"/>
                  </a:moveTo>
                  <a:cubicBezTo>
                    <a:pt x="157"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
            <p:cNvSpPr/>
            <p:nvPr/>
          </p:nvSpPr>
          <p:spPr>
            <a:xfrm>
              <a:off x="3107575" y="4006900"/>
              <a:ext cx="24350" cy="20075"/>
            </a:xfrm>
            <a:custGeom>
              <a:avLst/>
              <a:gdLst/>
              <a:ahLst/>
              <a:cxnLst/>
              <a:rect l="l" t="t" r="r" b="b"/>
              <a:pathLst>
                <a:path w="974" h="803" extrusionOk="0">
                  <a:moveTo>
                    <a:pt x="546" y="0"/>
                  </a:moveTo>
                  <a:cubicBezTo>
                    <a:pt x="196" y="0"/>
                    <a:pt x="1" y="429"/>
                    <a:pt x="273" y="701"/>
                  </a:cubicBezTo>
                  <a:cubicBezTo>
                    <a:pt x="344" y="771"/>
                    <a:pt x="435" y="803"/>
                    <a:pt x="529" y="803"/>
                  </a:cubicBezTo>
                  <a:cubicBezTo>
                    <a:pt x="746" y="803"/>
                    <a:pt x="974" y="63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
            <p:cNvSpPr/>
            <p:nvPr/>
          </p:nvSpPr>
          <p:spPr>
            <a:xfrm>
              <a:off x="3111475" y="4120975"/>
              <a:ext cx="20450" cy="19725"/>
            </a:xfrm>
            <a:custGeom>
              <a:avLst/>
              <a:gdLst/>
              <a:ahLst/>
              <a:cxnLst/>
              <a:rect l="l" t="t" r="r" b="b"/>
              <a:pathLst>
                <a:path w="818" h="789" extrusionOk="0">
                  <a:moveTo>
                    <a:pt x="395" y="0"/>
                  </a:moveTo>
                  <a:cubicBezTo>
                    <a:pt x="195" y="0"/>
                    <a:pt x="1" y="127"/>
                    <a:pt x="1" y="380"/>
                  </a:cubicBezTo>
                  <a:cubicBezTo>
                    <a:pt x="1" y="652"/>
                    <a:pt x="205" y="788"/>
                    <a:pt x="409" y="788"/>
                  </a:cubicBezTo>
                  <a:cubicBezTo>
                    <a:pt x="614" y="788"/>
                    <a:pt x="818" y="652"/>
                    <a:pt x="818" y="380"/>
                  </a:cubicBezTo>
                  <a:cubicBezTo>
                    <a:pt x="798" y="127"/>
                    <a:pt x="594" y="0"/>
                    <a:pt x="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
            <p:cNvSpPr/>
            <p:nvPr/>
          </p:nvSpPr>
          <p:spPr>
            <a:xfrm>
              <a:off x="2985000" y="4254000"/>
              <a:ext cx="23375" cy="20750"/>
            </a:xfrm>
            <a:custGeom>
              <a:avLst/>
              <a:gdLst/>
              <a:ahLst/>
              <a:cxnLst/>
              <a:rect l="l" t="t" r="r" b="b"/>
              <a:pathLst>
                <a:path w="935" h="830" extrusionOk="0">
                  <a:moveTo>
                    <a:pt x="546" y="1"/>
                  </a:moveTo>
                  <a:cubicBezTo>
                    <a:pt x="157" y="1"/>
                    <a:pt x="1" y="468"/>
                    <a:pt x="234" y="701"/>
                  </a:cubicBezTo>
                  <a:cubicBezTo>
                    <a:pt x="324"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
            <p:cNvSpPr/>
            <p:nvPr/>
          </p:nvSpPr>
          <p:spPr>
            <a:xfrm>
              <a:off x="2985000" y="4367825"/>
              <a:ext cx="23375" cy="20750"/>
            </a:xfrm>
            <a:custGeom>
              <a:avLst/>
              <a:gdLst/>
              <a:ahLst/>
              <a:cxnLst/>
              <a:rect l="l" t="t" r="r" b="b"/>
              <a:pathLst>
                <a:path w="935" h="830"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2"/>
            <p:cNvSpPr/>
            <p:nvPr/>
          </p:nvSpPr>
          <p:spPr>
            <a:xfrm>
              <a:off x="31114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2"/>
            <p:cNvSpPr/>
            <p:nvPr/>
          </p:nvSpPr>
          <p:spPr>
            <a:xfrm>
              <a:off x="3107575" y="4367825"/>
              <a:ext cx="24350" cy="20750"/>
            </a:xfrm>
            <a:custGeom>
              <a:avLst/>
              <a:gdLst/>
              <a:ahLst/>
              <a:cxnLst/>
              <a:rect l="l" t="t" r="r" b="b"/>
              <a:pathLst>
                <a:path w="974" h="830"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
            <p:cNvSpPr/>
            <p:nvPr/>
          </p:nvSpPr>
          <p:spPr>
            <a:xfrm>
              <a:off x="2985000" y="4502075"/>
              <a:ext cx="23375" cy="19775"/>
            </a:xfrm>
            <a:custGeom>
              <a:avLst/>
              <a:gdLst/>
              <a:ahLst/>
              <a:cxnLst/>
              <a:rect l="l" t="t" r="r" b="b"/>
              <a:pathLst>
                <a:path w="935" h="791" extrusionOk="0">
                  <a:moveTo>
                    <a:pt x="546" y="1"/>
                  </a:moveTo>
                  <a:cubicBezTo>
                    <a:pt x="157"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2"/>
            <p:cNvSpPr/>
            <p:nvPr/>
          </p:nvSpPr>
          <p:spPr>
            <a:xfrm>
              <a:off x="2985000" y="461590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2"/>
            <p:cNvSpPr/>
            <p:nvPr/>
          </p:nvSpPr>
          <p:spPr>
            <a:xfrm>
              <a:off x="3107575" y="4502075"/>
              <a:ext cx="24350" cy="19775"/>
            </a:xfrm>
            <a:custGeom>
              <a:avLst/>
              <a:gdLst/>
              <a:ahLst/>
              <a:cxnLst/>
              <a:rect l="l" t="t" r="r" b="b"/>
              <a:pathLst>
                <a:path w="974" h="791" extrusionOk="0">
                  <a:moveTo>
                    <a:pt x="546" y="1"/>
                  </a:moveTo>
                  <a:cubicBezTo>
                    <a:pt x="196" y="1"/>
                    <a:pt x="1" y="429"/>
                    <a:pt x="273" y="662"/>
                  </a:cubicBezTo>
                  <a:cubicBezTo>
                    <a:pt x="350" y="751"/>
                    <a:pt x="447" y="790"/>
                    <a:pt x="545" y="790"/>
                  </a:cubicBezTo>
                  <a:cubicBezTo>
                    <a:pt x="745" y="790"/>
                    <a:pt x="948"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
            <p:cNvSpPr/>
            <p:nvPr/>
          </p:nvSpPr>
          <p:spPr>
            <a:xfrm>
              <a:off x="3107575" y="461590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
            <p:cNvSpPr/>
            <p:nvPr/>
          </p:nvSpPr>
          <p:spPr>
            <a:xfrm>
              <a:off x="2987925" y="4749175"/>
              <a:ext cx="20450" cy="20450"/>
            </a:xfrm>
            <a:custGeom>
              <a:avLst/>
              <a:gdLst/>
              <a:ahLst/>
              <a:cxnLst/>
              <a:rect l="l" t="t" r="r" b="b"/>
              <a:pathLst>
                <a:path w="818" h="818" extrusionOk="0">
                  <a:moveTo>
                    <a:pt x="429" y="1"/>
                  </a:moveTo>
                  <a:cubicBezTo>
                    <a:pt x="195" y="1"/>
                    <a:pt x="1" y="195"/>
                    <a:pt x="1" y="390"/>
                  </a:cubicBezTo>
                  <a:cubicBezTo>
                    <a:pt x="1" y="623"/>
                    <a:pt x="195" y="818"/>
                    <a:pt x="429" y="818"/>
                  </a:cubicBezTo>
                  <a:cubicBezTo>
                    <a:pt x="623" y="818"/>
                    <a:pt x="818" y="623"/>
                    <a:pt x="818" y="390"/>
                  </a:cubicBezTo>
                  <a:cubicBezTo>
                    <a:pt x="818" y="195"/>
                    <a:pt x="623"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
            <p:cNvSpPr/>
            <p:nvPr/>
          </p:nvSpPr>
          <p:spPr>
            <a:xfrm>
              <a:off x="2985000" y="4863000"/>
              <a:ext cx="23375" cy="20300"/>
            </a:xfrm>
            <a:custGeom>
              <a:avLst/>
              <a:gdLst/>
              <a:ahLst/>
              <a:cxnLst/>
              <a:rect l="l" t="t" r="r" b="b"/>
              <a:pathLst>
                <a:path w="935" h="812" extrusionOk="0">
                  <a:moveTo>
                    <a:pt x="546" y="0"/>
                  </a:moveTo>
                  <a:cubicBezTo>
                    <a:pt x="157"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
            <p:cNvSpPr/>
            <p:nvPr/>
          </p:nvSpPr>
          <p:spPr>
            <a:xfrm>
              <a:off x="3107575" y="4749175"/>
              <a:ext cx="24350" cy="20325"/>
            </a:xfrm>
            <a:custGeom>
              <a:avLst/>
              <a:gdLst/>
              <a:ahLst/>
              <a:cxnLst/>
              <a:rect l="l" t="t" r="r" b="b"/>
              <a:pathLst>
                <a:path w="974" h="813" extrusionOk="0">
                  <a:moveTo>
                    <a:pt x="546" y="1"/>
                  </a:moveTo>
                  <a:cubicBezTo>
                    <a:pt x="196" y="1"/>
                    <a:pt x="1" y="429"/>
                    <a:pt x="273" y="701"/>
                  </a:cubicBezTo>
                  <a:cubicBezTo>
                    <a:pt x="350" y="777"/>
                    <a:pt x="447" y="812"/>
                    <a:pt x="544" y="812"/>
                  </a:cubicBezTo>
                  <a:cubicBezTo>
                    <a:pt x="745" y="812"/>
                    <a:pt x="948" y="664"/>
                    <a:pt x="974" y="429"/>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
            <p:cNvSpPr/>
            <p:nvPr/>
          </p:nvSpPr>
          <p:spPr>
            <a:xfrm>
              <a:off x="3107575" y="4863000"/>
              <a:ext cx="24350" cy="20300"/>
            </a:xfrm>
            <a:custGeom>
              <a:avLst/>
              <a:gdLst/>
              <a:ahLst/>
              <a:cxnLst/>
              <a:rect l="l" t="t" r="r" b="b"/>
              <a:pathLst>
                <a:path w="974" h="812" extrusionOk="0">
                  <a:moveTo>
                    <a:pt x="546" y="0"/>
                  </a:moveTo>
                  <a:cubicBezTo>
                    <a:pt x="196" y="0"/>
                    <a:pt x="1" y="429"/>
                    <a:pt x="273" y="701"/>
                  </a:cubicBezTo>
                  <a:cubicBezTo>
                    <a:pt x="350" y="777"/>
                    <a:pt x="447" y="812"/>
                    <a:pt x="544" y="812"/>
                  </a:cubicBezTo>
                  <a:cubicBezTo>
                    <a:pt x="745" y="812"/>
                    <a:pt x="948" y="664"/>
                    <a:pt x="974" y="42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
            <p:cNvSpPr/>
            <p:nvPr/>
          </p:nvSpPr>
          <p:spPr>
            <a:xfrm>
              <a:off x="2985000" y="4997250"/>
              <a:ext cx="23375" cy="19775"/>
            </a:xfrm>
            <a:custGeom>
              <a:avLst/>
              <a:gdLst/>
              <a:ahLst/>
              <a:cxnLst/>
              <a:rect l="l" t="t" r="r" b="b"/>
              <a:pathLst>
                <a:path w="935" h="791" extrusionOk="0">
                  <a:moveTo>
                    <a:pt x="546" y="1"/>
                  </a:moveTo>
                  <a:cubicBezTo>
                    <a:pt x="157"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
            <p:cNvSpPr/>
            <p:nvPr/>
          </p:nvSpPr>
          <p:spPr>
            <a:xfrm>
              <a:off x="29879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3" y="817"/>
                    <a:pt x="818" y="681"/>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
            <p:cNvSpPr/>
            <p:nvPr/>
          </p:nvSpPr>
          <p:spPr>
            <a:xfrm>
              <a:off x="3107575" y="4997250"/>
              <a:ext cx="24350" cy="19775"/>
            </a:xfrm>
            <a:custGeom>
              <a:avLst/>
              <a:gdLst/>
              <a:ahLst/>
              <a:cxnLst/>
              <a:rect l="l" t="t" r="r" b="b"/>
              <a:pathLst>
                <a:path w="974" h="791" extrusionOk="0">
                  <a:moveTo>
                    <a:pt x="546" y="1"/>
                  </a:moveTo>
                  <a:cubicBezTo>
                    <a:pt x="196" y="1"/>
                    <a:pt x="1" y="429"/>
                    <a:pt x="273" y="662"/>
                  </a:cubicBezTo>
                  <a:cubicBezTo>
                    <a:pt x="350" y="751"/>
                    <a:pt x="451" y="790"/>
                    <a:pt x="553" y="790"/>
                  </a:cubicBezTo>
                  <a:cubicBezTo>
                    <a:pt x="763" y="790"/>
                    <a:pt x="974"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
            <p:cNvSpPr/>
            <p:nvPr/>
          </p:nvSpPr>
          <p:spPr>
            <a:xfrm>
              <a:off x="3107575" y="5111075"/>
              <a:ext cx="24350" cy="19775"/>
            </a:xfrm>
            <a:custGeom>
              <a:avLst/>
              <a:gdLst/>
              <a:ahLst/>
              <a:cxnLst/>
              <a:rect l="l" t="t" r="r" b="b"/>
              <a:pathLst>
                <a:path w="974" h="791" extrusionOk="0">
                  <a:moveTo>
                    <a:pt x="546" y="0"/>
                  </a:moveTo>
                  <a:cubicBezTo>
                    <a:pt x="196" y="0"/>
                    <a:pt x="1" y="429"/>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
            <p:cNvSpPr/>
            <p:nvPr/>
          </p:nvSpPr>
          <p:spPr>
            <a:xfrm>
              <a:off x="2985000" y="5244350"/>
              <a:ext cx="23375" cy="20075"/>
            </a:xfrm>
            <a:custGeom>
              <a:avLst/>
              <a:gdLst/>
              <a:ahLst/>
              <a:cxnLst/>
              <a:rect l="l" t="t" r="r" b="b"/>
              <a:pathLst>
                <a:path w="935" h="803" extrusionOk="0">
                  <a:moveTo>
                    <a:pt x="546" y="1"/>
                  </a:moveTo>
                  <a:cubicBezTo>
                    <a:pt x="157"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
            <p:cNvSpPr/>
            <p:nvPr/>
          </p:nvSpPr>
          <p:spPr>
            <a:xfrm>
              <a:off x="2985000" y="5358175"/>
              <a:ext cx="23375" cy="20275"/>
            </a:xfrm>
            <a:custGeom>
              <a:avLst/>
              <a:gdLst/>
              <a:ahLst/>
              <a:cxnLst/>
              <a:rect l="l" t="t" r="r" b="b"/>
              <a:pathLst>
                <a:path w="935" h="811" extrusionOk="0">
                  <a:moveTo>
                    <a:pt x="546" y="1"/>
                  </a:moveTo>
                  <a:cubicBezTo>
                    <a:pt x="157"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
            <p:cNvSpPr/>
            <p:nvPr/>
          </p:nvSpPr>
          <p:spPr>
            <a:xfrm>
              <a:off x="3107575" y="5244350"/>
              <a:ext cx="24350" cy="20075"/>
            </a:xfrm>
            <a:custGeom>
              <a:avLst/>
              <a:gdLst/>
              <a:ahLst/>
              <a:cxnLst/>
              <a:rect l="l" t="t" r="r" b="b"/>
              <a:pathLst>
                <a:path w="974" h="803" extrusionOk="0">
                  <a:moveTo>
                    <a:pt x="546" y="1"/>
                  </a:moveTo>
                  <a:cubicBezTo>
                    <a:pt x="196" y="1"/>
                    <a:pt x="1" y="429"/>
                    <a:pt x="273" y="701"/>
                  </a:cubicBezTo>
                  <a:cubicBezTo>
                    <a:pt x="344" y="772"/>
                    <a:pt x="435" y="803"/>
                    <a:pt x="529" y="803"/>
                  </a:cubicBezTo>
                  <a:cubicBezTo>
                    <a:pt x="746" y="803"/>
                    <a:pt x="974" y="63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
            <p:cNvSpPr/>
            <p:nvPr/>
          </p:nvSpPr>
          <p:spPr>
            <a:xfrm>
              <a:off x="3111475" y="5358425"/>
              <a:ext cx="20450" cy="19725"/>
            </a:xfrm>
            <a:custGeom>
              <a:avLst/>
              <a:gdLst/>
              <a:ahLst/>
              <a:cxnLst/>
              <a:rect l="l" t="t" r="r" b="b"/>
              <a:pathLst>
                <a:path w="818" h="789" extrusionOk="0">
                  <a:moveTo>
                    <a:pt x="409" y="0"/>
                  </a:moveTo>
                  <a:cubicBezTo>
                    <a:pt x="205" y="0"/>
                    <a:pt x="1" y="127"/>
                    <a:pt x="1" y="380"/>
                  </a:cubicBezTo>
                  <a:cubicBezTo>
                    <a:pt x="1" y="652"/>
                    <a:pt x="195" y="788"/>
                    <a:pt x="395" y="788"/>
                  </a:cubicBezTo>
                  <a:cubicBezTo>
                    <a:pt x="594" y="788"/>
                    <a:pt x="79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
            <p:cNvSpPr/>
            <p:nvPr/>
          </p:nvSpPr>
          <p:spPr>
            <a:xfrm>
              <a:off x="323502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2"/>
            <p:cNvSpPr/>
            <p:nvPr/>
          </p:nvSpPr>
          <p:spPr>
            <a:xfrm>
              <a:off x="32321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2"/>
            <p:cNvSpPr/>
            <p:nvPr/>
          </p:nvSpPr>
          <p:spPr>
            <a:xfrm>
              <a:off x="3354675" y="294525"/>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5"/>
                    <a:pt x="974" y="390"/>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2"/>
            <p:cNvSpPr/>
            <p:nvPr/>
          </p:nvSpPr>
          <p:spPr>
            <a:xfrm>
              <a:off x="3354675" y="408350"/>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2"/>
            <p:cNvSpPr/>
            <p:nvPr/>
          </p:nvSpPr>
          <p:spPr>
            <a:xfrm>
              <a:off x="3232100" y="541650"/>
              <a:ext cx="23375" cy="20725"/>
            </a:xfrm>
            <a:custGeom>
              <a:avLst/>
              <a:gdLst/>
              <a:ahLst/>
              <a:cxnLst/>
              <a:rect l="l" t="t" r="r" b="b"/>
              <a:pathLst>
                <a:path w="935" h="829"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
            <p:cNvSpPr/>
            <p:nvPr/>
          </p:nvSpPr>
          <p:spPr>
            <a:xfrm>
              <a:off x="3232100" y="655450"/>
              <a:ext cx="23375" cy="20750"/>
            </a:xfrm>
            <a:custGeom>
              <a:avLst/>
              <a:gdLst/>
              <a:ahLst/>
              <a:cxnLst/>
              <a:rect l="l" t="t" r="r" b="b"/>
              <a:pathLst>
                <a:path w="935" h="830" extrusionOk="0">
                  <a:moveTo>
                    <a:pt x="546" y="1"/>
                  </a:moveTo>
                  <a:cubicBezTo>
                    <a:pt x="195"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2"/>
            <p:cNvSpPr/>
            <p:nvPr/>
          </p:nvSpPr>
          <p:spPr>
            <a:xfrm>
              <a:off x="3354675" y="541650"/>
              <a:ext cx="24350" cy="20725"/>
            </a:xfrm>
            <a:custGeom>
              <a:avLst/>
              <a:gdLst/>
              <a:ahLst/>
              <a:cxnLst/>
              <a:rect l="l" t="t" r="r" b="b"/>
              <a:pathLst>
                <a:path w="974" h="829"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2"/>
            <p:cNvSpPr/>
            <p:nvPr/>
          </p:nvSpPr>
          <p:spPr>
            <a:xfrm>
              <a:off x="3354675" y="655450"/>
              <a:ext cx="24350" cy="20750"/>
            </a:xfrm>
            <a:custGeom>
              <a:avLst/>
              <a:gdLst/>
              <a:ahLst/>
              <a:cxnLst/>
              <a:rect l="l" t="t" r="r" b="b"/>
              <a:pathLst>
                <a:path w="974" h="830" extrusionOk="0">
                  <a:moveTo>
                    <a:pt x="546" y="1"/>
                  </a:moveTo>
                  <a:cubicBezTo>
                    <a:pt x="196" y="1"/>
                    <a:pt x="1" y="468"/>
                    <a:pt x="273" y="701"/>
                  </a:cubicBezTo>
                  <a:cubicBezTo>
                    <a:pt x="350" y="791"/>
                    <a:pt x="451" y="830"/>
                    <a:pt x="553" y="830"/>
                  </a:cubicBezTo>
                  <a:cubicBezTo>
                    <a:pt x="763" y="830"/>
                    <a:pt x="974" y="665"/>
                    <a:pt x="974" y="429"/>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
            <p:cNvSpPr/>
            <p:nvPr/>
          </p:nvSpPr>
          <p:spPr>
            <a:xfrm>
              <a:off x="3232100" y="789725"/>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
            <p:cNvSpPr/>
            <p:nvPr/>
          </p:nvSpPr>
          <p:spPr>
            <a:xfrm>
              <a:off x="3232100" y="903525"/>
              <a:ext cx="23375" cy="19775"/>
            </a:xfrm>
            <a:custGeom>
              <a:avLst/>
              <a:gdLst/>
              <a:ahLst/>
              <a:cxnLst/>
              <a:rect l="l" t="t" r="r" b="b"/>
              <a:pathLst>
                <a:path w="935" h="791" extrusionOk="0">
                  <a:moveTo>
                    <a:pt x="546" y="1"/>
                  </a:moveTo>
                  <a:cubicBezTo>
                    <a:pt x="195" y="1"/>
                    <a:pt x="1" y="429"/>
                    <a:pt x="234" y="662"/>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
            <p:cNvSpPr/>
            <p:nvPr/>
          </p:nvSpPr>
          <p:spPr>
            <a:xfrm>
              <a:off x="3354675" y="789725"/>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
            <p:cNvSpPr/>
            <p:nvPr/>
          </p:nvSpPr>
          <p:spPr>
            <a:xfrm>
              <a:off x="3358575" y="903525"/>
              <a:ext cx="20450" cy="19500"/>
            </a:xfrm>
            <a:custGeom>
              <a:avLst/>
              <a:gdLst/>
              <a:ahLst/>
              <a:cxnLst/>
              <a:rect l="l" t="t" r="r" b="b"/>
              <a:pathLst>
                <a:path w="818" h="780" extrusionOk="0">
                  <a:moveTo>
                    <a:pt x="390" y="1"/>
                  </a:moveTo>
                  <a:cubicBezTo>
                    <a:pt x="156" y="1"/>
                    <a:pt x="1" y="157"/>
                    <a:pt x="1" y="390"/>
                  </a:cubicBezTo>
                  <a:cubicBezTo>
                    <a:pt x="1" y="624"/>
                    <a:pt x="156" y="779"/>
                    <a:pt x="390" y="779"/>
                  </a:cubicBezTo>
                  <a:cubicBezTo>
                    <a:pt x="623" y="779"/>
                    <a:pt x="818" y="624"/>
                    <a:pt x="818" y="390"/>
                  </a:cubicBezTo>
                  <a:cubicBezTo>
                    <a:pt x="818"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
            <p:cNvSpPr/>
            <p:nvPr/>
          </p:nvSpPr>
          <p:spPr>
            <a:xfrm>
              <a:off x="3232100" y="103682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
            <p:cNvSpPr/>
            <p:nvPr/>
          </p:nvSpPr>
          <p:spPr>
            <a:xfrm>
              <a:off x="3232100" y="1150650"/>
              <a:ext cx="23375" cy="20300"/>
            </a:xfrm>
            <a:custGeom>
              <a:avLst/>
              <a:gdLst/>
              <a:ahLst/>
              <a:cxnLst/>
              <a:rect l="l" t="t" r="r" b="b"/>
              <a:pathLst>
                <a:path w="935" h="812" extrusionOk="0">
                  <a:moveTo>
                    <a:pt x="546" y="0"/>
                  </a:moveTo>
                  <a:cubicBezTo>
                    <a:pt x="195"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
            <p:cNvSpPr/>
            <p:nvPr/>
          </p:nvSpPr>
          <p:spPr>
            <a:xfrm>
              <a:off x="3354675" y="1036825"/>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
            <p:cNvSpPr/>
            <p:nvPr/>
          </p:nvSpPr>
          <p:spPr>
            <a:xfrm>
              <a:off x="3354675" y="1150650"/>
              <a:ext cx="24350" cy="20300"/>
            </a:xfrm>
            <a:custGeom>
              <a:avLst/>
              <a:gdLst/>
              <a:ahLst/>
              <a:cxnLst/>
              <a:rect l="l" t="t" r="r" b="b"/>
              <a:pathLst>
                <a:path w="974" h="812" extrusionOk="0">
                  <a:moveTo>
                    <a:pt x="546" y="0"/>
                  </a:moveTo>
                  <a:cubicBezTo>
                    <a:pt x="196" y="0"/>
                    <a:pt x="1" y="428"/>
                    <a:pt x="273" y="700"/>
                  </a:cubicBezTo>
                  <a:cubicBezTo>
                    <a:pt x="350" y="777"/>
                    <a:pt x="451" y="811"/>
                    <a:pt x="553" y="811"/>
                  </a:cubicBezTo>
                  <a:cubicBezTo>
                    <a:pt x="762" y="811"/>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
            <p:cNvSpPr/>
            <p:nvPr/>
          </p:nvSpPr>
          <p:spPr>
            <a:xfrm>
              <a:off x="3232100" y="1284900"/>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
            <p:cNvSpPr/>
            <p:nvPr/>
          </p:nvSpPr>
          <p:spPr>
            <a:xfrm>
              <a:off x="323502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
            <p:cNvSpPr/>
            <p:nvPr/>
          </p:nvSpPr>
          <p:spPr>
            <a:xfrm>
              <a:off x="3354675" y="12849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
            <p:cNvSpPr/>
            <p:nvPr/>
          </p:nvSpPr>
          <p:spPr>
            <a:xfrm>
              <a:off x="3354675" y="1398700"/>
              <a:ext cx="24350" cy="19775"/>
            </a:xfrm>
            <a:custGeom>
              <a:avLst/>
              <a:gdLst/>
              <a:ahLst/>
              <a:cxnLst/>
              <a:rect l="l" t="t" r="r" b="b"/>
              <a:pathLst>
                <a:path w="974" h="791" extrusionOk="0">
                  <a:moveTo>
                    <a:pt x="546" y="1"/>
                  </a:moveTo>
                  <a:cubicBezTo>
                    <a:pt x="196" y="1"/>
                    <a:pt x="1" y="429"/>
                    <a:pt x="273" y="663"/>
                  </a:cubicBezTo>
                  <a:cubicBezTo>
                    <a:pt x="350" y="752"/>
                    <a:pt x="447" y="791"/>
                    <a:pt x="545" y="791"/>
                  </a:cubicBezTo>
                  <a:cubicBezTo>
                    <a:pt x="745" y="791"/>
                    <a:pt x="948" y="626"/>
                    <a:pt x="974" y="390"/>
                  </a:cubicBezTo>
                  <a:cubicBezTo>
                    <a:pt x="974"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
            <p:cNvSpPr/>
            <p:nvPr/>
          </p:nvSpPr>
          <p:spPr>
            <a:xfrm>
              <a:off x="3232100" y="1532000"/>
              <a:ext cx="23375" cy="20075"/>
            </a:xfrm>
            <a:custGeom>
              <a:avLst/>
              <a:gdLst/>
              <a:ahLst/>
              <a:cxnLst/>
              <a:rect l="l" t="t" r="r" b="b"/>
              <a:pathLst>
                <a:path w="935" h="803" extrusionOk="0">
                  <a:moveTo>
                    <a:pt x="546" y="0"/>
                  </a:moveTo>
                  <a:cubicBezTo>
                    <a:pt x="195"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
            <p:cNvSpPr/>
            <p:nvPr/>
          </p:nvSpPr>
          <p:spPr>
            <a:xfrm>
              <a:off x="3232100" y="1645825"/>
              <a:ext cx="23375" cy="20275"/>
            </a:xfrm>
            <a:custGeom>
              <a:avLst/>
              <a:gdLst/>
              <a:ahLst/>
              <a:cxnLst/>
              <a:rect l="l" t="t" r="r" b="b"/>
              <a:pathLst>
                <a:path w="935" h="811" extrusionOk="0">
                  <a:moveTo>
                    <a:pt x="546" y="0"/>
                  </a:moveTo>
                  <a:cubicBezTo>
                    <a:pt x="195"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
            <p:cNvSpPr/>
            <p:nvPr/>
          </p:nvSpPr>
          <p:spPr>
            <a:xfrm>
              <a:off x="3354675" y="1532000"/>
              <a:ext cx="24350" cy="20075"/>
            </a:xfrm>
            <a:custGeom>
              <a:avLst/>
              <a:gdLst/>
              <a:ahLst/>
              <a:cxnLst/>
              <a:rect l="l" t="t" r="r" b="b"/>
              <a:pathLst>
                <a:path w="974" h="803" extrusionOk="0">
                  <a:moveTo>
                    <a:pt x="546" y="0"/>
                  </a:moveTo>
                  <a:cubicBezTo>
                    <a:pt x="196" y="0"/>
                    <a:pt x="1" y="428"/>
                    <a:pt x="273" y="701"/>
                  </a:cubicBezTo>
                  <a:cubicBezTo>
                    <a:pt x="344" y="771"/>
                    <a:pt x="436" y="803"/>
                    <a:pt x="529" y="803"/>
                  </a:cubicBezTo>
                  <a:cubicBezTo>
                    <a:pt x="746" y="803"/>
                    <a:pt x="974" y="63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
            <p:cNvSpPr/>
            <p:nvPr/>
          </p:nvSpPr>
          <p:spPr>
            <a:xfrm>
              <a:off x="3354675" y="1645825"/>
              <a:ext cx="24350" cy="20275"/>
            </a:xfrm>
            <a:custGeom>
              <a:avLst/>
              <a:gdLst/>
              <a:ahLst/>
              <a:cxnLst/>
              <a:rect l="l" t="t" r="r" b="b"/>
              <a:pathLst>
                <a:path w="974" h="811" extrusionOk="0">
                  <a:moveTo>
                    <a:pt x="546" y="0"/>
                  </a:moveTo>
                  <a:cubicBezTo>
                    <a:pt x="196" y="0"/>
                    <a:pt x="1" y="428"/>
                    <a:pt x="273" y="700"/>
                  </a:cubicBezTo>
                  <a:cubicBezTo>
                    <a:pt x="348" y="775"/>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
            <p:cNvSpPr/>
            <p:nvPr/>
          </p:nvSpPr>
          <p:spPr>
            <a:xfrm>
              <a:off x="323502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2"/>
            <p:cNvSpPr/>
            <p:nvPr/>
          </p:nvSpPr>
          <p:spPr>
            <a:xfrm>
              <a:off x="3232100" y="1892925"/>
              <a:ext cx="23375" cy="20725"/>
            </a:xfrm>
            <a:custGeom>
              <a:avLst/>
              <a:gdLst/>
              <a:ahLst/>
              <a:cxnLst/>
              <a:rect l="l" t="t" r="r" b="b"/>
              <a:pathLst>
                <a:path w="935" h="829"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2"/>
            <p:cNvSpPr/>
            <p:nvPr/>
          </p:nvSpPr>
          <p:spPr>
            <a:xfrm>
              <a:off x="3358575" y="1779100"/>
              <a:ext cx="20450" cy="20450"/>
            </a:xfrm>
            <a:custGeom>
              <a:avLst/>
              <a:gdLst/>
              <a:ahLst/>
              <a:cxnLst/>
              <a:rect l="l" t="t" r="r" b="b"/>
              <a:pathLst>
                <a:path w="818" h="818" extrusionOk="0">
                  <a:moveTo>
                    <a:pt x="390" y="0"/>
                  </a:moveTo>
                  <a:cubicBezTo>
                    <a:pt x="156" y="0"/>
                    <a:pt x="1" y="195"/>
                    <a:pt x="1" y="428"/>
                  </a:cubicBezTo>
                  <a:cubicBezTo>
                    <a:pt x="1" y="623"/>
                    <a:pt x="156" y="817"/>
                    <a:pt x="390" y="817"/>
                  </a:cubicBezTo>
                  <a:cubicBezTo>
                    <a:pt x="623" y="817"/>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
            <p:cNvSpPr/>
            <p:nvPr/>
          </p:nvSpPr>
          <p:spPr>
            <a:xfrm>
              <a:off x="3354675" y="1892925"/>
              <a:ext cx="24350" cy="20725"/>
            </a:xfrm>
            <a:custGeom>
              <a:avLst/>
              <a:gdLst/>
              <a:ahLst/>
              <a:cxnLst/>
              <a:rect l="l" t="t" r="r" b="b"/>
              <a:pathLst>
                <a:path w="974" h="829"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
            <p:cNvSpPr/>
            <p:nvPr/>
          </p:nvSpPr>
          <p:spPr>
            <a:xfrm>
              <a:off x="3232100" y="202717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
            <p:cNvSpPr/>
            <p:nvPr/>
          </p:nvSpPr>
          <p:spPr>
            <a:xfrm>
              <a:off x="3232100" y="2141000"/>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
            <p:cNvSpPr/>
            <p:nvPr/>
          </p:nvSpPr>
          <p:spPr>
            <a:xfrm>
              <a:off x="3354675" y="202717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
            <p:cNvSpPr/>
            <p:nvPr/>
          </p:nvSpPr>
          <p:spPr>
            <a:xfrm>
              <a:off x="3354675" y="21410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
            <p:cNvSpPr/>
            <p:nvPr/>
          </p:nvSpPr>
          <p:spPr>
            <a:xfrm>
              <a:off x="3232100" y="227427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
            <p:cNvSpPr/>
            <p:nvPr/>
          </p:nvSpPr>
          <p:spPr>
            <a:xfrm>
              <a:off x="3232100" y="238810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2"/>
            <p:cNvSpPr/>
            <p:nvPr/>
          </p:nvSpPr>
          <p:spPr>
            <a:xfrm>
              <a:off x="3354675" y="2274275"/>
              <a:ext cx="24350" cy="20300"/>
            </a:xfrm>
            <a:custGeom>
              <a:avLst/>
              <a:gdLst/>
              <a:ahLst/>
              <a:cxnLst/>
              <a:rect l="l" t="t" r="r" b="b"/>
              <a:pathLst>
                <a:path w="974" h="812" extrusionOk="0">
                  <a:moveTo>
                    <a:pt x="546" y="0"/>
                  </a:moveTo>
                  <a:cubicBezTo>
                    <a:pt x="196" y="0"/>
                    <a:pt x="1" y="428"/>
                    <a:pt x="273" y="701"/>
                  </a:cubicBezTo>
                  <a:cubicBezTo>
                    <a:pt x="350" y="777"/>
                    <a:pt x="451" y="812"/>
                    <a:pt x="553" y="812"/>
                  </a:cubicBezTo>
                  <a:cubicBezTo>
                    <a:pt x="762" y="812"/>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2"/>
            <p:cNvSpPr/>
            <p:nvPr/>
          </p:nvSpPr>
          <p:spPr>
            <a:xfrm>
              <a:off x="3354675" y="238810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2"/>
            <p:cNvSpPr/>
            <p:nvPr/>
          </p:nvSpPr>
          <p:spPr>
            <a:xfrm>
              <a:off x="3232100" y="252235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2"/>
            <p:cNvSpPr/>
            <p:nvPr/>
          </p:nvSpPr>
          <p:spPr>
            <a:xfrm>
              <a:off x="323502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2"/>
            <p:cNvSpPr/>
            <p:nvPr/>
          </p:nvSpPr>
          <p:spPr>
            <a:xfrm>
              <a:off x="3354675" y="25223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2"/>
            <p:cNvSpPr/>
            <p:nvPr/>
          </p:nvSpPr>
          <p:spPr>
            <a:xfrm>
              <a:off x="3358575" y="2636175"/>
              <a:ext cx="20450" cy="19475"/>
            </a:xfrm>
            <a:custGeom>
              <a:avLst/>
              <a:gdLst/>
              <a:ahLst/>
              <a:cxnLst/>
              <a:rect l="l" t="t" r="r" b="b"/>
              <a:pathLst>
                <a:path w="818" h="779" extrusionOk="0">
                  <a:moveTo>
                    <a:pt x="390" y="0"/>
                  </a:moveTo>
                  <a:cubicBezTo>
                    <a:pt x="156" y="0"/>
                    <a:pt x="1" y="156"/>
                    <a:pt x="1" y="389"/>
                  </a:cubicBezTo>
                  <a:cubicBezTo>
                    <a:pt x="1" y="623"/>
                    <a:pt x="156" y="778"/>
                    <a:pt x="390" y="778"/>
                  </a:cubicBezTo>
                  <a:cubicBezTo>
                    <a:pt x="623" y="778"/>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
            <p:cNvSpPr/>
            <p:nvPr/>
          </p:nvSpPr>
          <p:spPr>
            <a:xfrm>
              <a:off x="3232100" y="276945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2"/>
            <p:cNvSpPr/>
            <p:nvPr/>
          </p:nvSpPr>
          <p:spPr>
            <a:xfrm>
              <a:off x="3232100" y="2883275"/>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2"/>
            <p:cNvSpPr/>
            <p:nvPr/>
          </p:nvSpPr>
          <p:spPr>
            <a:xfrm>
              <a:off x="3354675" y="276945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
            <p:cNvSpPr/>
            <p:nvPr/>
          </p:nvSpPr>
          <p:spPr>
            <a:xfrm>
              <a:off x="3354675" y="2883275"/>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
            <p:cNvSpPr/>
            <p:nvPr/>
          </p:nvSpPr>
          <p:spPr>
            <a:xfrm>
              <a:off x="323502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
            <p:cNvSpPr/>
            <p:nvPr/>
          </p:nvSpPr>
          <p:spPr>
            <a:xfrm>
              <a:off x="3232100" y="3130375"/>
              <a:ext cx="23375" cy="20750"/>
            </a:xfrm>
            <a:custGeom>
              <a:avLst/>
              <a:gdLst/>
              <a:ahLst/>
              <a:cxnLst/>
              <a:rect l="l" t="t" r="r" b="b"/>
              <a:pathLst>
                <a:path w="935" h="830"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
            <p:cNvSpPr/>
            <p:nvPr/>
          </p:nvSpPr>
          <p:spPr>
            <a:xfrm>
              <a:off x="3358575" y="3016550"/>
              <a:ext cx="20450" cy="20450"/>
            </a:xfrm>
            <a:custGeom>
              <a:avLst/>
              <a:gdLst/>
              <a:ahLst/>
              <a:cxnLst/>
              <a:rect l="l" t="t" r="r" b="b"/>
              <a:pathLst>
                <a:path w="818" h="818" extrusionOk="0">
                  <a:moveTo>
                    <a:pt x="390" y="0"/>
                  </a:moveTo>
                  <a:cubicBezTo>
                    <a:pt x="156" y="0"/>
                    <a:pt x="1" y="195"/>
                    <a:pt x="1" y="428"/>
                  </a:cubicBezTo>
                  <a:cubicBezTo>
                    <a:pt x="1" y="623"/>
                    <a:pt x="156" y="818"/>
                    <a:pt x="390" y="818"/>
                  </a:cubicBezTo>
                  <a:cubicBezTo>
                    <a:pt x="623" y="818"/>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
            <p:cNvSpPr/>
            <p:nvPr/>
          </p:nvSpPr>
          <p:spPr>
            <a:xfrm>
              <a:off x="3354675" y="3130375"/>
              <a:ext cx="24350" cy="20750"/>
            </a:xfrm>
            <a:custGeom>
              <a:avLst/>
              <a:gdLst/>
              <a:ahLst/>
              <a:cxnLst/>
              <a:rect l="l" t="t" r="r" b="b"/>
              <a:pathLst>
                <a:path w="974" h="830"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
            <p:cNvSpPr/>
            <p:nvPr/>
          </p:nvSpPr>
          <p:spPr>
            <a:xfrm>
              <a:off x="3232100" y="326462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
            <p:cNvSpPr/>
            <p:nvPr/>
          </p:nvSpPr>
          <p:spPr>
            <a:xfrm>
              <a:off x="3232100" y="337845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
            <p:cNvSpPr/>
            <p:nvPr/>
          </p:nvSpPr>
          <p:spPr>
            <a:xfrm>
              <a:off x="3354675" y="326462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
            <p:cNvSpPr/>
            <p:nvPr/>
          </p:nvSpPr>
          <p:spPr>
            <a:xfrm>
              <a:off x="3354675" y="33784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
            <p:cNvSpPr/>
            <p:nvPr/>
          </p:nvSpPr>
          <p:spPr>
            <a:xfrm>
              <a:off x="3232100" y="351172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
            <p:cNvSpPr/>
            <p:nvPr/>
          </p:nvSpPr>
          <p:spPr>
            <a:xfrm>
              <a:off x="3232100" y="3625550"/>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
            <p:cNvSpPr/>
            <p:nvPr/>
          </p:nvSpPr>
          <p:spPr>
            <a:xfrm>
              <a:off x="3354675" y="3511725"/>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
            <p:cNvSpPr/>
            <p:nvPr/>
          </p:nvSpPr>
          <p:spPr>
            <a:xfrm>
              <a:off x="3354675" y="3625550"/>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
            <p:cNvSpPr/>
            <p:nvPr/>
          </p:nvSpPr>
          <p:spPr>
            <a:xfrm>
              <a:off x="3232100" y="375980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
            <p:cNvSpPr/>
            <p:nvPr/>
          </p:nvSpPr>
          <p:spPr>
            <a:xfrm>
              <a:off x="323502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
            <p:cNvSpPr/>
            <p:nvPr/>
          </p:nvSpPr>
          <p:spPr>
            <a:xfrm>
              <a:off x="3354675" y="3759800"/>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
            <p:cNvSpPr/>
            <p:nvPr/>
          </p:nvSpPr>
          <p:spPr>
            <a:xfrm>
              <a:off x="3358575" y="3873625"/>
              <a:ext cx="20450" cy="19475"/>
            </a:xfrm>
            <a:custGeom>
              <a:avLst/>
              <a:gdLst/>
              <a:ahLst/>
              <a:cxnLst/>
              <a:rect l="l" t="t" r="r" b="b"/>
              <a:pathLst>
                <a:path w="818" h="779" extrusionOk="0">
                  <a:moveTo>
                    <a:pt x="390" y="0"/>
                  </a:moveTo>
                  <a:cubicBezTo>
                    <a:pt x="156" y="0"/>
                    <a:pt x="1" y="156"/>
                    <a:pt x="1" y="389"/>
                  </a:cubicBezTo>
                  <a:cubicBezTo>
                    <a:pt x="1" y="623"/>
                    <a:pt x="156" y="779"/>
                    <a:pt x="390" y="779"/>
                  </a:cubicBezTo>
                  <a:cubicBezTo>
                    <a:pt x="623" y="779"/>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
            <p:cNvSpPr/>
            <p:nvPr/>
          </p:nvSpPr>
          <p:spPr>
            <a:xfrm>
              <a:off x="3232100" y="4006900"/>
              <a:ext cx="23375" cy="20075"/>
            </a:xfrm>
            <a:custGeom>
              <a:avLst/>
              <a:gdLst/>
              <a:ahLst/>
              <a:cxnLst/>
              <a:rect l="l" t="t" r="r" b="b"/>
              <a:pathLst>
                <a:path w="935" h="803" extrusionOk="0">
                  <a:moveTo>
                    <a:pt x="546" y="0"/>
                  </a:moveTo>
                  <a:cubicBezTo>
                    <a:pt x="195"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2"/>
            <p:cNvSpPr/>
            <p:nvPr/>
          </p:nvSpPr>
          <p:spPr>
            <a:xfrm>
              <a:off x="323502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2"/>
            <p:cNvSpPr/>
            <p:nvPr/>
          </p:nvSpPr>
          <p:spPr>
            <a:xfrm>
              <a:off x="3354675" y="4006900"/>
              <a:ext cx="24350" cy="20075"/>
            </a:xfrm>
            <a:custGeom>
              <a:avLst/>
              <a:gdLst/>
              <a:ahLst/>
              <a:cxnLst/>
              <a:rect l="l" t="t" r="r" b="b"/>
              <a:pathLst>
                <a:path w="974" h="803" extrusionOk="0">
                  <a:moveTo>
                    <a:pt x="546" y="0"/>
                  </a:moveTo>
                  <a:cubicBezTo>
                    <a:pt x="196" y="0"/>
                    <a:pt x="1" y="429"/>
                    <a:pt x="273" y="701"/>
                  </a:cubicBezTo>
                  <a:cubicBezTo>
                    <a:pt x="344" y="771"/>
                    <a:pt x="436" y="803"/>
                    <a:pt x="529" y="803"/>
                  </a:cubicBezTo>
                  <a:cubicBezTo>
                    <a:pt x="746" y="803"/>
                    <a:pt x="974" y="63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2"/>
            <p:cNvSpPr/>
            <p:nvPr/>
          </p:nvSpPr>
          <p:spPr>
            <a:xfrm>
              <a:off x="3354675" y="4120725"/>
              <a:ext cx="24350" cy="20275"/>
            </a:xfrm>
            <a:custGeom>
              <a:avLst/>
              <a:gdLst/>
              <a:ahLst/>
              <a:cxnLst/>
              <a:rect l="l" t="t" r="r" b="b"/>
              <a:pathLst>
                <a:path w="974" h="811" extrusionOk="0">
                  <a:moveTo>
                    <a:pt x="546" y="0"/>
                  </a:moveTo>
                  <a:cubicBezTo>
                    <a:pt x="196" y="0"/>
                    <a:pt x="1" y="428"/>
                    <a:pt x="273" y="701"/>
                  </a:cubicBezTo>
                  <a:cubicBezTo>
                    <a:pt x="348" y="776"/>
                    <a:pt x="447" y="811"/>
                    <a:pt x="547" y="811"/>
                  </a:cubicBezTo>
                  <a:cubicBezTo>
                    <a:pt x="758" y="811"/>
                    <a:pt x="974" y="65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
            <p:cNvSpPr/>
            <p:nvPr/>
          </p:nvSpPr>
          <p:spPr>
            <a:xfrm>
              <a:off x="323502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
            <p:cNvSpPr/>
            <p:nvPr/>
          </p:nvSpPr>
          <p:spPr>
            <a:xfrm>
              <a:off x="3232100" y="4367825"/>
              <a:ext cx="23375" cy="20750"/>
            </a:xfrm>
            <a:custGeom>
              <a:avLst/>
              <a:gdLst/>
              <a:ahLst/>
              <a:cxnLst/>
              <a:rect l="l" t="t" r="r" b="b"/>
              <a:pathLst>
                <a:path w="935" h="830"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
            <p:cNvSpPr/>
            <p:nvPr/>
          </p:nvSpPr>
          <p:spPr>
            <a:xfrm>
              <a:off x="3354675" y="4254000"/>
              <a:ext cx="24350" cy="20750"/>
            </a:xfrm>
            <a:custGeom>
              <a:avLst/>
              <a:gdLst/>
              <a:ahLst/>
              <a:cxnLst/>
              <a:rect l="l" t="t" r="r" b="b"/>
              <a:pathLst>
                <a:path w="974" h="830" extrusionOk="0">
                  <a:moveTo>
                    <a:pt x="546" y="1"/>
                  </a:moveTo>
                  <a:cubicBezTo>
                    <a:pt x="196" y="1"/>
                    <a:pt x="1" y="468"/>
                    <a:pt x="273" y="701"/>
                  </a:cubicBezTo>
                  <a:cubicBezTo>
                    <a:pt x="350" y="790"/>
                    <a:pt x="451" y="829"/>
                    <a:pt x="553" y="829"/>
                  </a:cubicBezTo>
                  <a:cubicBezTo>
                    <a:pt x="763" y="829"/>
                    <a:pt x="974" y="664"/>
                    <a:pt x="974"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
            <p:cNvSpPr/>
            <p:nvPr/>
          </p:nvSpPr>
          <p:spPr>
            <a:xfrm>
              <a:off x="3354675" y="4367825"/>
              <a:ext cx="24350" cy="20750"/>
            </a:xfrm>
            <a:custGeom>
              <a:avLst/>
              <a:gdLst/>
              <a:ahLst/>
              <a:cxnLst/>
              <a:rect l="l" t="t" r="r" b="b"/>
              <a:pathLst>
                <a:path w="974" h="830"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
            <p:cNvSpPr/>
            <p:nvPr/>
          </p:nvSpPr>
          <p:spPr>
            <a:xfrm>
              <a:off x="3232100" y="4502075"/>
              <a:ext cx="23375" cy="19775"/>
            </a:xfrm>
            <a:custGeom>
              <a:avLst/>
              <a:gdLst/>
              <a:ahLst/>
              <a:cxnLst/>
              <a:rect l="l" t="t" r="r" b="b"/>
              <a:pathLst>
                <a:path w="935" h="791" extrusionOk="0">
                  <a:moveTo>
                    <a:pt x="546" y="1"/>
                  </a:moveTo>
                  <a:cubicBezTo>
                    <a:pt x="195"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
            <p:cNvSpPr/>
            <p:nvPr/>
          </p:nvSpPr>
          <p:spPr>
            <a:xfrm>
              <a:off x="3232100" y="461590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
            <p:cNvSpPr/>
            <p:nvPr/>
          </p:nvSpPr>
          <p:spPr>
            <a:xfrm>
              <a:off x="3354675" y="4502075"/>
              <a:ext cx="24350" cy="19775"/>
            </a:xfrm>
            <a:custGeom>
              <a:avLst/>
              <a:gdLst/>
              <a:ahLst/>
              <a:cxnLst/>
              <a:rect l="l" t="t" r="r" b="b"/>
              <a:pathLst>
                <a:path w="974" h="791" extrusionOk="0">
                  <a:moveTo>
                    <a:pt x="546" y="1"/>
                  </a:moveTo>
                  <a:cubicBezTo>
                    <a:pt x="196" y="1"/>
                    <a:pt x="1" y="429"/>
                    <a:pt x="273" y="662"/>
                  </a:cubicBezTo>
                  <a:cubicBezTo>
                    <a:pt x="350" y="751"/>
                    <a:pt x="447" y="790"/>
                    <a:pt x="545" y="790"/>
                  </a:cubicBezTo>
                  <a:cubicBezTo>
                    <a:pt x="745" y="790"/>
                    <a:pt x="948"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
            <p:cNvSpPr/>
            <p:nvPr/>
          </p:nvSpPr>
          <p:spPr>
            <a:xfrm>
              <a:off x="3354675" y="461590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
            <p:cNvSpPr/>
            <p:nvPr/>
          </p:nvSpPr>
          <p:spPr>
            <a:xfrm>
              <a:off x="3232100" y="4749175"/>
              <a:ext cx="23375" cy="20325"/>
            </a:xfrm>
            <a:custGeom>
              <a:avLst/>
              <a:gdLst/>
              <a:ahLst/>
              <a:cxnLst/>
              <a:rect l="l" t="t" r="r" b="b"/>
              <a:pathLst>
                <a:path w="935" h="813" extrusionOk="0">
                  <a:moveTo>
                    <a:pt x="546" y="1"/>
                  </a:moveTo>
                  <a:cubicBezTo>
                    <a:pt x="195"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
            <p:cNvSpPr/>
            <p:nvPr/>
          </p:nvSpPr>
          <p:spPr>
            <a:xfrm>
              <a:off x="3232100" y="4863000"/>
              <a:ext cx="23375" cy="20300"/>
            </a:xfrm>
            <a:custGeom>
              <a:avLst/>
              <a:gdLst/>
              <a:ahLst/>
              <a:cxnLst/>
              <a:rect l="l" t="t" r="r" b="b"/>
              <a:pathLst>
                <a:path w="935" h="812" extrusionOk="0">
                  <a:moveTo>
                    <a:pt x="546" y="0"/>
                  </a:moveTo>
                  <a:cubicBezTo>
                    <a:pt x="195"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
            <p:cNvSpPr/>
            <p:nvPr/>
          </p:nvSpPr>
          <p:spPr>
            <a:xfrm>
              <a:off x="3358575" y="4749175"/>
              <a:ext cx="20450" cy="20450"/>
            </a:xfrm>
            <a:custGeom>
              <a:avLst/>
              <a:gdLst/>
              <a:ahLst/>
              <a:cxnLst/>
              <a:rect l="l" t="t" r="r" b="b"/>
              <a:pathLst>
                <a:path w="818" h="818" extrusionOk="0">
                  <a:moveTo>
                    <a:pt x="390" y="1"/>
                  </a:moveTo>
                  <a:cubicBezTo>
                    <a:pt x="156" y="1"/>
                    <a:pt x="1" y="195"/>
                    <a:pt x="1" y="390"/>
                  </a:cubicBezTo>
                  <a:cubicBezTo>
                    <a:pt x="1" y="623"/>
                    <a:pt x="156" y="818"/>
                    <a:pt x="390" y="818"/>
                  </a:cubicBezTo>
                  <a:cubicBezTo>
                    <a:pt x="623" y="818"/>
                    <a:pt x="818" y="623"/>
                    <a:pt x="818" y="390"/>
                  </a:cubicBezTo>
                  <a:cubicBezTo>
                    <a:pt x="818"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
            <p:cNvSpPr/>
            <p:nvPr/>
          </p:nvSpPr>
          <p:spPr>
            <a:xfrm>
              <a:off x="3354675" y="4863000"/>
              <a:ext cx="24350" cy="20300"/>
            </a:xfrm>
            <a:custGeom>
              <a:avLst/>
              <a:gdLst/>
              <a:ahLst/>
              <a:cxnLst/>
              <a:rect l="l" t="t" r="r" b="b"/>
              <a:pathLst>
                <a:path w="974" h="812" extrusionOk="0">
                  <a:moveTo>
                    <a:pt x="546" y="0"/>
                  </a:moveTo>
                  <a:cubicBezTo>
                    <a:pt x="196" y="0"/>
                    <a:pt x="1" y="429"/>
                    <a:pt x="273" y="701"/>
                  </a:cubicBezTo>
                  <a:cubicBezTo>
                    <a:pt x="350" y="777"/>
                    <a:pt x="447" y="812"/>
                    <a:pt x="544" y="812"/>
                  </a:cubicBezTo>
                  <a:cubicBezTo>
                    <a:pt x="745" y="812"/>
                    <a:pt x="948" y="664"/>
                    <a:pt x="974" y="42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
            <p:cNvSpPr/>
            <p:nvPr/>
          </p:nvSpPr>
          <p:spPr>
            <a:xfrm>
              <a:off x="3232100" y="4997250"/>
              <a:ext cx="23375" cy="19775"/>
            </a:xfrm>
            <a:custGeom>
              <a:avLst/>
              <a:gdLst/>
              <a:ahLst/>
              <a:cxnLst/>
              <a:rect l="l" t="t" r="r" b="b"/>
              <a:pathLst>
                <a:path w="935" h="791" extrusionOk="0">
                  <a:moveTo>
                    <a:pt x="546" y="1"/>
                  </a:moveTo>
                  <a:cubicBezTo>
                    <a:pt x="195"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
            <p:cNvSpPr/>
            <p:nvPr/>
          </p:nvSpPr>
          <p:spPr>
            <a:xfrm>
              <a:off x="3232100" y="5111075"/>
              <a:ext cx="23375" cy="19775"/>
            </a:xfrm>
            <a:custGeom>
              <a:avLst/>
              <a:gdLst/>
              <a:ahLst/>
              <a:cxnLst/>
              <a:rect l="l" t="t" r="r" b="b"/>
              <a:pathLst>
                <a:path w="935" h="791" extrusionOk="0">
                  <a:moveTo>
                    <a:pt x="546" y="0"/>
                  </a:moveTo>
                  <a:cubicBezTo>
                    <a:pt x="195" y="0"/>
                    <a:pt x="1" y="429"/>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
            <p:cNvSpPr/>
            <p:nvPr/>
          </p:nvSpPr>
          <p:spPr>
            <a:xfrm>
              <a:off x="3354675" y="4997250"/>
              <a:ext cx="24350" cy="19775"/>
            </a:xfrm>
            <a:custGeom>
              <a:avLst/>
              <a:gdLst/>
              <a:ahLst/>
              <a:cxnLst/>
              <a:rect l="l" t="t" r="r" b="b"/>
              <a:pathLst>
                <a:path w="974" h="791" extrusionOk="0">
                  <a:moveTo>
                    <a:pt x="546" y="1"/>
                  </a:moveTo>
                  <a:cubicBezTo>
                    <a:pt x="196" y="1"/>
                    <a:pt x="1" y="429"/>
                    <a:pt x="273" y="662"/>
                  </a:cubicBezTo>
                  <a:cubicBezTo>
                    <a:pt x="350" y="751"/>
                    <a:pt x="451" y="790"/>
                    <a:pt x="553" y="790"/>
                  </a:cubicBezTo>
                  <a:cubicBezTo>
                    <a:pt x="763" y="790"/>
                    <a:pt x="974"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
            <p:cNvSpPr/>
            <p:nvPr/>
          </p:nvSpPr>
          <p:spPr>
            <a:xfrm>
              <a:off x="3354675" y="5111075"/>
              <a:ext cx="24350" cy="19775"/>
            </a:xfrm>
            <a:custGeom>
              <a:avLst/>
              <a:gdLst/>
              <a:ahLst/>
              <a:cxnLst/>
              <a:rect l="l" t="t" r="r" b="b"/>
              <a:pathLst>
                <a:path w="974" h="791" extrusionOk="0">
                  <a:moveTo>
                    <a:pt x="546" y="0"/>
                  </a:moveTo>
                  <a:cubicBezTo>
                    <a:pt x="196" y="0"/>
                    <a:pt x="1" y="429"/>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
            <p:cNvSpPr/>
            <p:nvPr/>
          </p:nvSpPr>
          <p:spPr>
            <a:xfrm>
              <a:off x="3232100" y="5244350"/>
              <a:ext cx="23375" cy="20075"/>
            </a:xfrm>
            <a:custGeom>
              <a:avLst/>
              <a:gdLst/>
              <a:ahLst/>
              <a:cxnLst/>
              <a:rect l="l" t="t" r="r" b="b"/>
              <a:pathLst>
                <a:path w="935" h="803" extrusionOk="0">
                  <a:moveTo>
                    <a:pt x="546" y="1"/>
                  </a:moveTo>
                  <a:cubicBezTo>
                    <a:pt x="195"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
            <p:cNvSpPr/>
            <p:nvPr/>
          </p:nvSpPr>
          <p:spPr>
            <a:xfrm>
              <a:off x="323502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
            <p:cNvSpPr/>
            <p:nvPr/>
          </p:nvSpPr>
          <p:spPr>
            <a:xfrm>
              <a:off x="3354675" y="5244350"/>
              <a:ext cx="24350" cy="20075"/>
            </a:xfrm>
            <a:custGeom>
              <a:avLst/>
              <a:gdLst/>
              <a:ahLst/>
              <a:cxnLst/>
              <a:rect l="l" t="t" r="r" b="b"/>
              <a:pathLst>
                <a:path w="974" h="803" extrusionOk="0">
                  <a:moveTo>
                    <a:pt x="546" y="1"/>
                  </a:moveTo>
                  <a:cubicBezTo>
                    <a:pt x="196" y="1"/>
                    <a:pt x="1" y="429"/>
                    <a:pt x="273" y="701"/>
                  </a:cubicBezTo>
                  <a:cubicBezTo>
                    <a:pt x="344" y="772"/>
                    <a:pt x="436" y="803"/>
                    <a:pt x="529" y="803"/>
                  </a:cubicBezTo>
                  <a:cubicBezTo>
                    <a:pt x="746" y="803"/>
                    <a:pt x="974" y="63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
            <p:cNvSpPr/>
            <p:nvPr/>
          </p:nvSpPr>
          <p:spPr>
            <a:xfrm>
              <a:off x="3354675" y="5358175"/>
              <a:ext cx="24350" cy="20275"/>
            </a:xfrm>
            <a:custGeom>
              <a:avLst/>
              <a:gdLst/>
              <a:ahLst/>
              <a:cxnLst/>
              <a:rect l="l" t="t" r="r" b="b"/>
              <a:pathLst>
                <a:path w="974" h="811"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
            <p:cNvSpPr/>
            <p:nvPr/>
          </p:nvSpPr>
          <p:spPr>
            <a:xfrm>
              <a:off x="3479200" y="294525"/>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
            <p:cNvSpPr/>
            <p:nvPr/>
          </p:nvSpPr>
          <p:spPr>
            <a:xfrm>
              <a:off x="34792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
            <p:cNvSpPr/>
            <p:nvPr/>
          </p:nvSpPr>
          <p:spPr>
            <a:xfrm>
              <a:off x="3601800" y="294525"/>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
            <p:cNvSpPr/>
            <p:nvPr/>
          </p:nvSpPr>
          <p:spPr>
            <a:xfrm>
              <a:off x="3601800" y="408350"/>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
            <p:cNvSpPr/>
            <p:nvPr/>
          </p:nvSpPr>
          <p:spPr>
            <a:xfrm>
              <a:off x="3479200" y="541650"/>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
            <p:cNvSpPr/>
            <p:nvPr/>
          </p:nvSpPr>
          <p:spPr>
            <a:xfrm>
              <a:off x="3479200" y="655450"/>
              <a:ext cx="23375" cy="20750"/>
            </a:xfrm>
            <a:custGeom>
              <a:avLst/>
              <a:gdLst/>
              <a:ahLst/>
              <a:cxnLst/>
              <a:rect l="l" t="t" r="r" b="b"/>
              <a:pathLst>
                <a:path w="935" h="830" extrusionOk="0">
                  <a:moveTo>
                    <a:pt x="546" y="1"/>
                  </a:moveTo>
                  <a:cubicBezTo>
                    <a:pt x="195" y="1"/>
                    <a:pt x="1" y="468"/>
                    <a:pt x="234" y="701"/>
                  </a:cubicBezTo>
                  <a:cubicBezTo>
                    <a:pt x="324" y="791"/>
                    <a:pt x="429"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
            <p:cNvSpPr/>
            <p:nvPr/>
          </p:nvSpPr>
          <p:spPr>
            <a:xfrm>
              <a:off x="3601800" y="54165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
            <p:cNvSpPr/>
            <p:nvPr/>
          </p:nvSpPr>
          <p:spPr>
            <a:xfrm>
              <a:off x="36018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
            <p:cNvSpPr/>
            <p:nvPr/>
          </p:nvSpPr>
          <p:spPr>
            <a:xfrm>
              <a:off x="3479200" y="789725"/>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
            <p:cNvSpPr/>
            <p:nvPr/>
          </p:nvSpPr>
          <p:spPr>
            <a:xfrm>
              <a:off x="3479200" y="903525"/>
              <a:ext cx="23375" cy="19775"/>
            </a:xfrm>
            <a:custGeom>
              <a:avLst/>
              <a:gdLst/>
              <a:ahLst/>
              <a:cxnLst/>
              <a:rect l="l" t="t" r="r" b="b"/>
              <a:pathLst>
                <a:path w="935" h="791" extrusionOk="0">
                  <a:moveTo>
                    <a:pt x="546" y="1"/>
                  </a:moveTo>
                  <a:cubicBezTo>
                    <a:pt x="195" y="1"/>
                    <a:pt x="1" y="429"/>
                    <a:pt x="234" y="662"/>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
            <p:cNvSpPr/>
            <p:nvPr/>
          </p:nvSpPr>
          <p:spPr>
            <a:xfrm>
              <a:off x="36018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
            <p:cNvSpPr/>
            <p:nvPr/>
          </p:nvSpPr>
          <p:spPr>
            <a:xfrm>
              <a:off x="36018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
            <p:cNvSpPr/>
            <p:nvPr/>
          </p:nvSpPr>
          <p:spPr>
            <a:xfrm>
              <a:off x="3479200" y="103682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
            <p:cNvSpPr/>
            <p:nvPr/>
          </p:nvSpPr>
          <p:spPr>
            <a:xfrm>
              <a:off x="3479200" y="1150650"/>
              <a:ext cx="23375" cy="20300"/>
            </a:xfrm>
            <a:custGeom>
              <a:avLst/>
              <a:gdLst/>
              <a:ahLst/>
              <a:cxnLst/>
              <a:rect l="l" t="t" r="r" b="b"/>
              <a:pathLst>
                <a:path w="935" h="812" extrusionOk="0">
                  <a:moveTo>
                    <a:pt x="546" y="0"/>
                  </a:moveTo>
                  <a:cubicBezTo>
                    <a:pt x="195"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
            <p:cNvSpPr/>
            <p:nvPr/>
          </p:nvSpPr>
          <p:spPr>
            <a:xfrm>
              <a:off x="3601800" y="1036825"/>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
            <p:cNvSpPr/>
            <p:nvPr/>
          </p:nvSpPr>
          <p:spPr>
            <a:xfrm>
              <a:off x="36018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
            <p:cNvSpPr/>
            <p:nvPr/>
          </p:nvSpPr>
          <p:spPr>
            <a:xfrm>
              <a:off x="3479200" y="1284900"/>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
            <p:cNvSpPr/>
            <p:nvPr/>
          </p:nvSpPr>
          <p:spPr>
            <a:xfrm>
              <a:off x="3479200" y="1398700"/>
              <a:ext cx="23375" cy="19775"/>
            </a:xfrm>
            <a:custGeom>
              <a:avLst/>
              <a:gdLst/>
              <a:ahLst/>
              <a:cxnLst/>
              <a:rect l="l" t="t" r="r" b="b"/>
              <a:pathLst>
                <a:path w="935" h="791" extrusionOk="0">
                  <a:moveTo>
                    <a:pt x="546" y="1"/>
                  </a:moveTo>
                  <a:cubicBezTo>
                    <a:pt x="195" y="1"/>
                    <a:pt x="1" y="429"/>
                    <a:pt x="234" y="663"/>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
            <p:cNvSpPr/>
            <p:nvPr/>
          </p:nvSpPr>
          <p:spPr>
            <a:xfrm>
              <a:off x="3601800" y="12849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
            <p:cNvSpPr/>
            <p:nvPr/>
          </p:nvSpPr>
          <p:spPr>
            <a:xfrm>
              <a:off x="3601800" y="1398700"/>
              <a:ext cx="24325" cy="19775"/>
            </a:xfrm>
            <a:custGeom>
              <a:avLst/>
              <a:gdLst/>
              <a:ahLst/>
              <a:cxnLst/>
              <a:rect l="l" t="t" r="r" b="b"/>
              <a:pathLst>
                <a:path w="973" h="791" extrusionOk="0">
                  <a:moveTo>
                    <a:pt x="545" y="1"/>
                  </a:moveTo>
                  <a:cubicBezTo>
                    <a:pt x="195" y="1"/>
                    <a:pt x="0" y="429"/>
                    <a:pt x="272" y="663"/>
                  </a:cubicBezTo>
                  <a:cubicBezTo>
                    <a:pt x="349" y="752"/>
                    <a:pt x="446" y="791"/>
                    <a:pt x="544" y="791"/>
                  </a:cubicBezTo>
                  <a:cubicBezTo>
                    <a:pt x="744" y="791"/>
                    <a:pt x="947"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
            <p:cNvSpPr/>
            <p:nvPr/>
          </p:nvSpPr>
          <p:spPr>
            <a:xfrm>
              <a:off x="3479200" y="1532000"/>
              <a:ext cx="23375" cy="20075"/>
            </a:xfrm>
            <a:custGeom>
              <a:avLst/>
              <a:gdLst/>
              <a:ahLst/>
              <a:cxnLst/>
              <a:rect l="l" t="t" r="r" b="b"/>
              <a:pathLst>
                <a:path w="935" h="803" extrusionOk="0">
                  <a:moveTo>
                    <a:pt x="546" y="0"/>
                  </a:moveTo>
                  <a:cubicBezTo>
                    <a:pt x="195"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
            <p:cNvSpPr/>
            <p:nvPr/>
          </p:nvSpPr>
          <p:spPr>
            <a:xfrm>
              <a:off x="3479200" y="1645825"/>
              <a:ext cx="23375" cy="20275"/>
            </a:xfrm>
            <a:custGeom>
              <a:avLst/>
              <a:gdLst/>
              <a:ahLst/>
              <a:cxnLst/>
              <a:rect l="l" t="t" r="r" b="b"/>
              <a:pathLst>
                <a:path w="935" h="811" extrusionOk="0">
                  <a:moveTo>
                    <a:pt x="546" y="0"/>
                  </a:moveTo>
                  <a:cubicBezTo>
                    <a:pt x="195"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
            <p:cNvSpPr/>
            <p:nvPr/>
          </p:nvSpPr>
          <p:spPr>
            <a:xfrm>
              <a:off x="36018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
            <p:cNvSpPr/>
            <p:nvPr/>
          </p:nvSpPr>
          <p:spPr>
            <a:xfrm>
              <a:off x="36018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
            <p:cNvSpPr/>
            <p:nvPr/>
          </p:nvSpPr>
          <p:spPr>
            <a:xfrm>
              <a:off x="3479200" y="1779100"/>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
            <p:cNvSpPr/>
            <p:nvPr/>
          </p:nvSpPr>
          <p:spPr>
            <a:xfrm>
              <a:off x="3479200" y="1892925"/>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
            <p:cNvSpPr/>
            <p:nvPr/>
          </p:nvSpPr>
          <p:spPr>
            <a:xfrm>
              <a:off x="3601800" y="1779100"/>
              <a:ext cx="24325" cy="20725"/>
            </a:xfrm>
            <a:custGeom>
              <a:avLst/>
              <a:gdLst/>
              <a:ahLst/>
              <a:cxnLst/>
              <a:rect l="l" t="t" r="r" b="b"/>
              <a:pathLst>
                <a:path w="973" h="829"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
            <p:cNvSpPr/>
            <p:nvPr/>
          </p:nvSpPr>
          <p:spPr>
            <a:xfrm>
              <a:off x="3601800" y="1892925"/>
              <a:ext cx="24325" cy="20725"/>
            </a:xfrm>
            <a:custGeom>
              <a:avLst/>
              <a:gdLst/>
              <a:ahLst/>
              <a:cxnLst/>
              <a:rect l="l" t="t" r="r" b="b"/>
              <a:pathLst>
                <a:path w="973" h="829"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
            <p:cNvSpPr/>
            <p:nvPr/>
          </p:nvSpPr>
          <p:spPr>
            <a:xfrm>
              <a:off x="3479200" y="202717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
            <p:cNvSpPr/>
            <p:nvPr/>
          </p:nvSpPr>
          <p:spPr>
            <a:xfrm>
              <a:off x="3479200" y="2141000"/>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
            <p:cNvSpPr/>
            <p:nvPr/>
          </p:nvSpPr>
          <p:spPr>
            <a:xfrm>
              <a:off x="3601800" y="2027175"/>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
            <p:cNvSpPr/>
            <p:nvPr/>
          </p:nvSpPr>
          <p:spPr>
            <a:xfrm>
              <a:off x="36018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
            <p:cNvSpPr/>
            <p:nvPr/>
          </p:nvSpPr>
          <p:spPr>
            <a:xfrm>
              <a:off x="3479200" y="227427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
            <p:cNvSpPr/>
            <p:nvPr/>
          </p:nvSpPr>
          <p:spPr>
            <a:xfrm>
              <a:off x="3479200" y="238810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
            <p:cNvSpPr/>
            <p:nvPr/>
          </p:nvSpPr>
          <p:spPr>
            <a:xfrm>
              <a:off x="36018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
            <p:cNvSpPr/>
            <p:nvPr/>
          </p:nvSpPr>
          <p:spPr>
            <a:xfrm>
              <a:off x="3601800" y="2388100"/>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
            <p:cNvSpPr/>
            <p:nvPr/>
          </p:nvSpPr>
          <p:spPr>
            <a:xfrm>
              <a:off x="3479200" y="252235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
            <p:cNvSpPr/>
            <p:nvPr/>
          </p:nvSpPr>
          <p:spPr>
            <a:xfrm>
              <a:off x="3479200" y="2636175"/>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
            <p:cNvSpPr/>
            <p:nvPr/>
          </p:nvSpPr>
          <p:spPr>
            <a:xfrm>
              <a:off x="3601800" y="252235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
            <p:cNvSpPr/>
            <p:nvPr/>
          </p:nvSpPr>
          <p:spPr>
            <a:xfrm>
              <a:off x="3601800" y="2636175"/>
              <a:ext cx="24325" cy="19750"/>
            </a:xfrm>
            <a:custGeom>
              <a:avLst/>
              <a:gdLst/>
              <a:ahLst/>
              <a:cxnLst/>
              <a:rect l="l" t="t" r="r" b="b"/>
              <a:pathLst>
                <a:path w="973" h="790"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
            <p:cNvSpPr/>
            <p:nvPr/>
          </p:nvSpPr>
          <p:spPr>
            <a:xfrm>
              <a:off x="3479200" y="276945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
            <p:cNvSpPr/>
            <p:nvPr/>
          </p:nvSpPr>
          <p:spPr>
            <a:xfrm>
              <a:off x="3479200" y="2883275"/>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
            <p:cNvSpPr/>
            <p:nvPr/>
          </p:nvSpPr>
          <p:spPr>
            <a:xfrm>
              <a:off x="3601800" y="2769450"/>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
            <p:cNvSpPr/>
            <p:nvPr/>
          </p:nvSpPr>
          <p:spPr>
            <a:xfrm>
              <a:off x="36018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
            <p:cNvSpPr/>
            <p:nvPr/>
          </p:nvSpPr>
          <p:spPr>
            <a:xfrm>
              <a:off x="3479200" y="3016550"/>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
            <p:cNvSpPr/>
            <p:nvPr/>
          </p:nvSpPr>
          <p:spPr>
            <a:xfrm>
              <a:off x="3479200" y="3130375"/>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
            <p:cNvSpPr/>
            <p:nvPr/>
          </p:nvSpPr>
          <p:spPr>
            <a:xfrm>
              <a:off x="3601800" y="3016550"/>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
            <p:cNvSpPr/>
            <p:nvPr/>
          </p:nvSpPr>
          <p:spPr>
            <a:xfrm>
              <a:off x="36018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
            <p:cNvSpPr/>
            <p:nvPr/>
          </p:nvSpPr>
          <p:spPr>
            <a:xfrm>
              <a:off x="3479200" y="326462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
            <p:cNvSpPr/>
            <p:nvPr/>
          </p:nvSpPr>
          <p:spPr>
            <a:xfrm>
              <a:off x="3479200" y="337845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
            <p:cNvSpPr/>
            <p:nvPr/>
          </p:nvSpPr>
          <p:spPr>
            <a:xfrm>
              <a:off x="3601800" y="3264625"/>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
            <p:cNvSpPr/>
            <p:nvPr/>
          </p:nvSpPr>
          <p:spPr>
            <a:xfrm>
              <a:off x="3601800" y="337845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
            <p:cNvSpPr/>
            <p:nvPr/>
          </p:nvSpPr>
          <p:spPr>
            <a:xfrm>
              <a:off x="3479200" y="351172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
            <p:cNvSpPr/>
            <p:nvPr/>
          </p:nvSpPr>
          <p:spPr>
            <a:xfrm>
              <a:off x="3479200" y="3625550"/>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
            <p:cNvSpPr/>
            <p:nvPr/>
          </p:nvSpPr>
          <p:spPr>
            <a:xfrm>
              <a:off x="36018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
            <p:cNvSpPr/>
            <p:nvPr/>
          </p:nvSpPr>
          <p:spPr>
            <a:xfrm>
              <a:off x="36018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
            <p:cNvSpPr/>
            <p:nvPr/>
          </p:nvSpPr>
          <p:spPr>
            <a:xfrm>
              <a:off x="3479200" y="375980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
            <p:cNvSpPr/>
            <p:nvPr/>
          </p:nvSpPr>
          <p:spPr>
            <a:xfrm>
              <a:off x="3479200" y="3873625"/>
              <a:ext cx="23375" cy="19775"/>
            </a:xfrm>
            <a:custGeom>
              <a:avLst/>
              <a:gdLst/>
              <a:ahLst/>
              <a:cxnLst/>
              <a:rect l="l" t="t" r="r" b="b"/>
              <a:pathLst>
                <a:path w="935" h="791" extrusionOk="0">
                  <a:moveTo>
                    <a:pt x="546" y="0"/>
                  </a:moveTo>
                  <a:cubicBezTo>
                    <a:pt x="157"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
            <p:cNvSpPr/>
            <p:nvPr/>
          </p:nvSpPr>
          <p:spPr>
            <a:xfrm>
              <a:off x="36018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
            <p:cNvSpPr/>
            <p:nvPr/>
          </p:nvSpPr>
          <p:spPr>
            <a:xfrm>
              <a:off x="3601800" y="3873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
            <p:cNvSpPr/>
            <p:nvPr/>
          </p:nvSpPr>
          <p:spPr>
            <a:xfrm>
              <a:off x="3479200" y="4006900"/>
              <a:ext cx="23375" cy="20075"/>
            </a:xfrm>
            <a:custGeom>
              <a:avLst/>
              <a:gdLst/>
              <a:ahLst/>
              <a:cxnLst/>
              <a:rect l="l" t="t" r="r" b="b"/>
              <a:pathLst>
                <a:path w="935" h="803" extrusionOk="0">
                  <a:moveTo>
                    <a:pt x="546" y="0"/>
                  </a:moveTo>
                  <a:cubicBezTo>
                    <a:pt x="195"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
            <p:cNvSpPr/>
            <p:nvPr/>
          </p:nvSpPr>
          <p:spPr>
            <a:xfrm>
              <a:off x="3479200" y="4120725"/>
              <a:ext cx="23375" cy="20275"/>
            </a:xfrm>
            <a:custGeom>
              <a:avLst/>
              <a:gdLst/>
              <a:ahLst/>
              <a:cxnLst/>
              <a:rect l="l" t="t" r="r" b="b"/>
              <a:pathLst>
                <a:path w="935" h="811" extrusionOk="0">
                  <a:moveTo>
                    <a:pt x="546" y="0"/>
                  </a:moveTo>
                  <a:cubicBezTo>
                    <a:pt x="195"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
            <p:cNvSpPr/>
            <p:nvPr/>
          </p:nvSpPr>
          <p:spPr>
            <a:xfrm>
              <a:off x="36018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
            <p:cNvSpPr/>
            <p:nvPr/>
          </p:nvSpPr>
          <p:spPr>
            <a:xfrm>
              <a:off x="3601800" y="4120725"/>
              <a:ext cx="24325" cy="20275"/>
            </a:xfrm>
            <a:custGeom>
              <a:avLst/>
              <a:gdLst/>
              <a:ahLst/>
              <a:cxnLst/>
              <a:rect l="l" t="t" r="r" b="b"/>
              <a:pathLst>
                <a:path w="973" h="811" extrusionOk="0">
                  <a:moveTo>
                    <a:pt x="545" y="0"/>
                  </a:moveTo>
                  <a:cubicBezTo>
                    <a:pt x="195" y="0"/>
                    <a:pt x="0" y="428"/>
                    <a:pt x="272"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
            <p:cNvSpPr/>
            <p:nvPr/>
          </p:nvSpPr>
          <p:spPr>
            <a:xfrm>
              <a:off x="3479200" y="4254000"/>
              <a:ext cx="23375" cy="20750"/>
            </a:xfrm>
            <a:custGeom>
              <a:avLst/>
              <a:gdLst/>
              <a:ahLst/>
              <a:cxnLst/>
              <a:rect l="l" t="t" r="r" b="b"/>
              <a:pathLst>
                <a:path w="935" h="830" extrusionOk="0">
                  <a:moveTo>
                    <a:pt x="546" y="1"/>
                  </a:moveTo>
                  <a:cubicBezTo>
                    <a:pt x="157" y="1"/>
                    <a:pt x="1" y="468"/>
                    <a:pt x="234" y="701"/>
                  </a:cubicBezTo>
                  <a:cubicBezTo>
                    <a:pt x="324" y="790"/>
                    <a:pt x="429"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
            <p:cNvSpPr/>
            <p:nvPr/>
          </p:nvSpPr>
          <p:spPr>
            <a:xfrm>
              <a:off x="3479200" y="4367825"/>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
            <p:cNvSpPr/>
            <p:nvPr/>
          </p:nvSpPr>
          <p:spPr>
            <a:xfrm>
              <a:off x="3601800" y="4254000"/>
              <a:ext cx="24325" cy="20750"/>
            </a:xfrm>
            <a:custGeom>
              <a:avLst/>
              <a:gdLst/>
              <a:ahLst/>
              <a:cxnLst/>
              <a:rect l="l" t="t" r="r" b="b"/>
              <a:pathLst>
                <a:path w="973" h="830" extrusionOk="0">
                  <a:moveTo>
                    <a:pt x="545" y="1"/>
                  </a:moveTo>
                  <a:cubicBezTo>
                    <a:pt x="195" y="1"/>
                    <a:pt x="0" y="468"/>
                    <a:pt x="272" y="701"/>
                  </a:cubicBezTo>
                  <a:cubicBezTo>
                    <a:pt x="349" y="790"/>
                    <a:pt x="450" y="829"/>
                    <a:pt x="552" y="829"/>
                  </a:cubicBezTo>
                  <a:cubicBezTo>
                    <a:pt x="762" y="829"/>
                    <a:pt x="973" y="664"/>
                    <a:pt x="973"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
            <p:cNvSpPr/>
            <p:nvPr/>
          </p:nvSpPr>
          <p:spPr>
            <a:xfrm>
              <a:off x="3601800" y="4367825"/>
              <a:ext cx="24325" cy="20750"/>
            </a:xfrm>
            <a:custGeom>
              <a:avLst/>
              <a:gdLst/>
              <a:ahLst/>
              <a:cxnLst/>
              <a:rect l="l" t="t" r="r" b="b"/>
              <a:pathLst>
                <a:path w="973" h="830"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
            <p:cNvSpPr/>
            <p:nvPr/>
          </p:nvSpPr>
          <p:spPr>
            <a:xfrm>
              <a:off x="3479200" y="4502075"/>
              <a:ext cx="23375" cy="19775"/>
            </a:xfrm>
            <a:custGeom>
              <a:avLst/>
              <a:gdLst/>
              <a:ahLst/>
              <a:cxnLst/>
              <a:rect l="l" t="t" r="r" b="b"/>
              <a:pathLst>
                <a:path w="935" h="791" extrusionOk="0">
                  <a:moveTo>
                    <a:pt x="546" y="1"/>
                  </a:moveTo>
                  <a:cubicBezTo>
                    <a:pt x="195"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
            <p:cNvSpPr/>
            <p:nvPr/>
          </p:nvSpPr>
          <p:spPr>
            <a:xfrm>
              <a:off x="3479200" y="461590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
            <p:cNvSpPr/>
            <p:nvPr/>
          </p:nvSpPr>
          <p:spPr>
            <a:xfrm>
              <a:off x="3601800" y="4502075"/>
              <a:ext cx="24325" cy="19775"/>
            </a:xfrm>
            <a:custGeom>
              <a:avLst/>
              <a:gdLst/>
              <a:ahLst/>
              <a:cxnLst/>
              <a:rect l="l" t="t" r="r" b="b"/>
              <a:pathLst>
                <a:path w="973" h="791" extrusionOk="0">
                  <a:moveTo>
                    <a:pt x="545" y="1"/>
                  </a:moveTo>
                  <a:cubicBezTo>
                    <a:pt x="195" y="1"/>
                    <a:pt x="0" y="429"/>
                    <a:pt x="272" y="662"/>
                  </a:cubicBezTo>
                  <a:cubicBezTo>
                    <a:pt x="349" y="751"/>
                    <a:pt x="446" y="790"/>
                    <a:pt x="544" y="790"/>
                  </a:cubicBezTo>
                  <a:cubicBezTo>
                    <a:pt x="744" y="790"/>
                    <a:pt x="947"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
            <p:cNvSpPr/>
            <p:nvPr/>
          </p:nvSpPr>
          <p:spPr>
            <a:xfrm>
              <a:off x="3601800" y="461590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
            <p:cNvSpPr/>
            <p:nvPr/>
          </p:nvSpPr>
          <p:spPr>
            <a:xfrm>
              <a:off x="3479200" y="4749175"/>
              <a:ext cx="23375" cy="20325"/>
            </a:xfrm>
            <a:custGeom>
              <a:avLst/>
              <a:gdLst/>
              <a:ahLst/>
              <a:cxnLst/>
              <a:rect l="l" t="t" r="r" b="b"/>
              <a:pathLst>
                <a:path w="935" h="813" extrusionOk="0">
                  <a:moveTo>
                    <a:pt x="546" y="1"/>
                  </a:moveTo>
                  <a:cubicBezTo>
                    <a:pt x="195"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
            <p:cNvSpPr/>
            <p:nvPr/>
          </p:nvSpPr>
          <p:spPr>
            <a:xfrm>
              <a:off x="3479200" y="4863000"/>
              <a:ext cx="23375" cy="20300"/>
            </a:xfrm>
            <a:custGeom>
              <a:avLst/>
              <a:gdLst/>
              <a:ahLst/>
              <a:cxnLst/>
              <a:rect l="l" t="t" r="r" b="b"/>
              <a:pathLst>
                <a:path w="935" h="812" extrusionOk="0">
                  <a:moveTo>
                    <a:pt x="546" y="0"/>
                  </a:moveTo>
                  <a:cubicBezTo>
                    <a:pt x="195"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
            <p:cNvSpPr/>
            <p:nvPr/>
          </p:nvSpPr>
          <p:spPr>
            <a:xfrm>
              <a:off x="3601800" y="4749175"/>
              <a:ext cx="24325" cy="20325"/>
            </a:xfrm>
            <a:custGeom>
              <a:avLst/>
              <a:gdLst/>
              <a:ahLst/>
              <a:cxnLst/>
              <a:rect l="l" t="t" r="r" b="b"/>
              <a:pathLst>
                <a:path w="973" h="813" extrusionOk="0">
                  <a:moveTo>
                    <a:pt x="545" y="1"/>
                  </a:moveTo>
                  <a:cubicBezTo>
                    <a:pt x="195" y="1"/>
                    <a:pt x="0" y="429"/>
                    <a:pt x="272" y="701"/>
                  </a:cubicBezTo>
                  <a:cubicBezTo>
                    <a:pt x="349" y="777"/>
                    <a:pt x="446" y="812"/>
                    <a:pt x="543" y="812"/>
                  </a:cubicBezTo>
                  <a:cubicBezTo>
                    <a:pt x="744" y="812"/>
                    <a:pt x="947"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
            <p:cNvSpPr/>
            <p:nvPr/>
          </p:nvSpPr>
          <p:spPr>
            <a:xfrm>
              <a:off x="3601800" y="4863000"/>
              <a:ext cx="24325" cy="20300"/>
            </a:xfrm>
            <a:custGeom>
              <a:avLst/>
              <a:gdLst/>
              <a:ahLst/>
              <a:cxnLst/>
              <a:rect l="l" t="t" r="r" b="b"/>
              <a:pathLst>
                <a:path w="973" h="812" extrusionOk="0">
                  <a:moveTo>
                    <a:pt x="545" y="0"/>
                  </a:moveTo>
                  <a:cubicBezTo>
                    <a:pt x="195" y="0"/>
                    <a:pt x="0" y="429"/>
                    <a:pt x="272" y="701"/>
                  </a:cubicBezTo>
                  <a:cubicBezTo>
                    <a:pt x="349" y="777"/>
                    <a:pt x="446" y="812"/>
                    <a:pt x="543" y="812"/>
                  </a:cubicBezTo>
                  <a:cubicBezTo>
                    <a:pt x="744" y="812"/>
                    <a:pt x="947"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
            <p:cNvSpPr/>
            <p:nvPr/>
          </p:nvSpPr>
          <p:spPr>
            <a:xfrm>
              <a:off x="3479200" y="4997250"/>
              <a:ext cx="23375" cy="19775"/>
            </a:xfrm>
            <a:custGeom>
              <a:avLst/>
              <a:gdLst/>
              <a:ahLst/>
              <a:cxnLst/>
              <a:rect l="l" t="t" r="r" b="b"/>
              <a:pathLst>
                <a:path w="935" h="791" extrusionOk="0">
                  <a:moveTo>
                    <a:pt x="546" y="1"/>
                  </a:moveTo>
                  <a:cubicBezTo>
                    <a:pt x="195"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
            <p:cNvSpPr/>
            <p:nvPr/>
          </p:nvSpPr>
          <p:spPr>
            <a:xfrm>
              <a:off x="3479200" y="5111075"/>
              <a:ext cx="23375" cy="19775"/>
            </a:xfrm>
            <a:custGeom>
              <a:avLst/>
              <a:gdLst/>
              <a:ahLst/>
              <a:cxnLst/>
              <a:rect l="l" t="t" r="r" b="b"/>
              <a:pathLst>
                <a:path w="935" h="791" extrusionOk="0">
                  <a:moveTo>
                    <a:pt x="546" y="0"/>
                  </a:moveTo>
                  <a:cubicBezTo>
                    <a:pt x="195" y="0"/>
                    <a:pt x="1" y="429"/>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
            <p:cNvSpPr/>
            <p:nvPr/>
          </p:nvSpPr>
          <p:spPr>
            <a:xfrm>
              <a:off x="36018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
            <p:cNvSpPr/>
            <p:nvPr/>
          </p:nvSpPr>
          <p:spPr>
            <a:xfrm>
              <a:off x="36018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
            <p:cNvSpPr/>
            <p:nvPr/>
          </p:nvSpPr>
          <p:spPr>
            <a:xfrm>
              <a:off x="3479200" y="5244350"/>
              <a:ext cx="23375" cy="20075"/>
            </a:xfrm>
            <a:custGeom>
              <a:avLst/>
              <a:gdLst/>
              <a:ahLst/>
              <a:cxnLst/>
              <a:rect l="l" t="t" r="r" b="b"/>
              <a:pathLst>
                <a:path w="935" h="803" extrusionOk="0">
                  <a:moveTo>
                    <a:pt x="546" y="1"/>
                  </a:moveTo>
                  <a:cubicBezTo>
                    <a:pt x="195"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
            <p:cNvSpPr/>
            <p:nvPr/>
          </p:nvSpPr>
          <p:spPr>
            <a:xfrm>
              <a:off x="3479200" y="5358175"/>
              <a:ext cx="23375" cy="20275"/>
            </a:xfrm>
            <a:custGeom>
              <a:avLst/>
              <a:gdLst/>
              <a:ahLst/>
              <a:cxnLst/>
              <a:rect l="l" t="t" r="r" b="b"/>
              <a:pathLst>
                <a:path w="935" h="811"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
            <p:cNvSpPr/>
            <p:nvPr/>
          </p:nvSpPr>
          <p:spPr>
            <a:xfrm>
              <a:off x="36018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
            <p:cNvSpPr/>
            <p:nvPr/>
          </p:nvSpPr>
          <p:spPr>
            <a:xfrm>
              <a:off x="3601800" y="5358175"/>
              <a:ext cx="24325" cy="20275"/>
            </a:xfrm>
            <a:custGeom>
              <a:avLst/>
              <a:gdLst/>
              <a:ahLst/>
              <a:cxnLst/>
              <a:rect l="l" t="t" r="r" b="b"/>
              <a:pathLst>
                <a:path w="973" h="811"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
            <p:cNvSpPr/>
            <p:nvPr/>
          </p:nvSpPr>
          <p:spPr>
            <a:xfrm>
              <a:off x="3726300" y="294525"/>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
            <p:cNvSpPr/>
            <p:nvPr/>
          </p:nvSpPr>
          <p:spPr>
            <a:xfrm>
              <a:off x="3726300" y="408350"/>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
            <p:cNvSpPr/>
            <p:nvPr/>
          </p:nvSpPr>
          <p:spPr>
            <a:xfrm>
              <a:off x="3848900"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
            <p:cNvSpPr/>
            <p:nvPr/>
          </p:nvSpPr>
          <p:spPr>
            <a:xfrm>
              <a:off x="3848900"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2"/>
            <p:cNvSpPr/>
            <p:nvPr/>
          </p:nvSpPr>
          <p:spPr>
            <a:xfrm>
              <a:off x="3726300" y="541650"/>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
            <p:cNvSpPr/>
            <p:nvPr/>
          </p:nvSpPr>
          <p:spPr>
            <a:xfrm>
              <a:off x="3726300" y="655450"/>
              <a:ext cx="23375" cy="20750"/>
            </a:xfrm>
            <a:custGeom>
              <a:avLst/>
              <a:gdLst/>
              <a:ahLst/>
              <a:cxnLst/>
              <a:rect l="l" t="t" r="r" b="b"/>
              <a:pathLst>
                <a:path w="935" h="830" extrusionOk="0">
                  <a:moveTo>
                    <a:pt x="546" y="1"/>
                  </a:moveTo>
                  <a:cubicBezTo>
                    <a:pt x="196" y="1"/>
                    <a:pt x="1" y="468"/>
                    <a:pt x="234" y="701"/>
                  </a:cubicBezTo>
                  <a:cubicBezTo>
                    <a:pt x="324" y="791"/>
                    <a:pt x="429"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
            <p:cNvSpPr/>
            <p:nvPr/>
          </p:nvSpPr>
          <p:spPr>
            <a:xfrm>
              <a:off x="3848900"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
            <p:cNvSpPr/>
            <p:nvPr/>
          </p:nvSpPr>
          <p:spPr>
            <a:xfrm>
              <a:off x="3848900"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
            <p:cNvSpPr/>
            <p:nvPr/>
          </p:nvSpPr>
          <p:spPr>
            <a:xfrm>
              <a:off x="3726300" y="789725"/>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
            <p:cNvSpPr/>
            <p:nvPr/>
          </p:nvSpPr>
          <p:spPr>
            <a:xfrm>
              <a:off x="3726300" y="903525"/>
              <a:ext cx="23375" cy="19775"/>
            </a:xfrm>
            <a:custGeom>
              <a:avLst/>
              <a:gdLst/>
              <a:ahLst/>
              <a:cxnLst/>
              <a:rect l="l" t="t" r="r" b="b"/>
              <a:pathLst>
                <a:path w="935" h="791" extrusionOk="0">
                  <a:moveTo>
                    <a:pt x="546" y="1"/>
                  </a:moveTo>
                  <a:cubicBezTo>
                    <a:pt x="196" y="1"/>
                    <a:pt x="1" y="429"/>
                    <a:pt x="234" y="662"/>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
            <p:cNvSpPr/>
            <p:nvPr/>
          </p:nvSpPr>
          <p:spPr>
            <a:xfrm>
              <a:off x="3848900"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
            <p:cNvSpPr/>
            <p:nvPr/>
          </p:nvSpPr>
          <p:spPr>
            <a:xfrm>
              <a:off x="3848900"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
            <p:cNvSpPr/>
            <p:nvPr/>
          </p:nvSpPr>
          <p:spPr>
            <a:xfrm>
              <a:off x="3726300" y="103682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
            <p:cNvSpPr/>
            <p:nvPr/>
          </p:nvSpPr>
          <p:spPr>
            <a:xfrm>
              <a:off x="3726300" y="1150650"/>
              <a:ext cx="23375" cy="20300"/>
            </a:xfrm>
            <a:custGeom>
              <a:avLst/>
              <a:gdLst/>
              <a:ahLst/>
              <a:cxnLst/>
              <a:rect l="l" t="t" r="r" b="b"/>
              <a:pathLst>
                <a:path w="935" h="812" extrusionOk="0">
                  <a:moveTo>
                    <a:pt x="546" y="0"/>
                  </a:moveTo>
                  <a:cubicBezTo>
                    <a:pt x="19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
            <p:cNvSpPr/>
            <p:nvPr/>
          </p:nvSpPr>
          <p:spPr>
            <a:xfrm>
              <a:off x="3848900"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
            <p:cNvSpPr/>
            <p:nvPr/>
          </p:nvSpPr>
          <p:spPr>
            <a:xfrm>
              <a:off x="3852775"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
            <p:cNvSpPr/>
            <p:nvPr/>
          </p:nvSpPr>
          <p:spPr>
            <a:xfrm>
              <a:off x="3726300" y="1284775"/>
              <a:ext cx="23375" cy="19875"/>
            </a:xfrm>
            <a:custGeom>
              <a:avLst/>
              <a:gdLst/>
              <a:ahLst/>
              <a:cxnLst/>
              <a:rect l="l" t="t" r="r" b="b"/>
              <a:pathLst>
                <a:path w="935" h="795"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4"/>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
            <p:cNvSpPr/>
            <p:nvPr/>
          </p:nvSpPr>
          <p:spPr>
            <a:xfrm>
              <a:off x="3726300" y="1398700"/>
              <a:ext cx="23375" cy="19775"/>
            </a:xfrm>
            <a:custGeom>
              <a:avLst/>
              <a:gdLst/>
              <a:ahLst/>
              <a:cxnLst/>
              <a:rect l="l" t="t" r="r" b="b"/>
              <a:pathLst>
                <a:path w="935" h="791" extrusionOk="0">
                  <a:moveTo>
                    <a:pt x="546" y="1"/>
                  </a:moveTo>
                  <a:cubicBezTo>
                    <a:pt x="196" y="1"/>
                    <a:pt x="1" y="429"/>
                    <a:pt x="234" y="663"/>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
            <p:cNvSpPr/>
            <p:nvPr/>
          </p:nvSpPr>
          <p:spPr>
            <a:xfrm>
              <a:off x="3848900"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
            <p:cNvSpPr/>
            <p:nvPr/>
          </p:nvSpPr>
          <p:spPr>
            <a:xfrm>
              <a:off x="3848900"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
            <p:cNvSpPr/>
            <p:nvPr/>
          </p:nvSpPr>
          <p:spPr>
            <a:xfrm>
              <a:off x="3726300" y="1532000"/>
              <a:ext cx="23375" cy="20075"/>
            </a:xfrm>
            <a:custGeom>
              <a:avLst/>
              <a:gdLst/>
              <a:ahLst/>
              <a:cxnLst/>
              <a:rect l="l" t="t" r="r" b="b"/>
              <a:pathLst>
                <a:path w="935" h="803" extrusionOk="0">
                  <a:moveTo>
                    <a:pt x="546" y="0"/>
                  </a:moveTo>
                  <a:cubicBezTo>
                    <a:pt x="196"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
            <p:cNvSpPr/>
            <p:nvPr/>
          </p:nvSpPr>
          <p:spPr>
            <a:xfrm>
              <a:off x="3726300" y="1645825"/>
              <a:ext cx="23375" cy="20275"/>
            </a:xfrm>
            <a:custGeom>
              <a:avLst/>
              <a:gdLst/>
              <a:ahLst/>
              <a:cxnLst/>
              <a:rect l="l" t="t" r="r" b="b"/>
              <a:pathLst>
                <a:path w="935" h="811" extrusionOk="0">
                  <a:moveTo>
                    <a:pt x="546" y="0"/>
                  </a:moveTo>
                  <a:cubicBezTo>
                    <a:pt x="19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
            <p:cNvSpPr/>
            <p:nvPr/>
          </p:nvSpPr>
          <p:spPr>
            <a:xfrm>
              <a:off x="3852775" y="1531500"/>
              <a:ext cx="19975" cy="20450"/>
            </a:xfrm>
            <a:custGeom>
              <a:avLst/>
              <a:gdLst/>
              <a:ahLst/>
              <a:cxnLst/>
              <a:rect l="l" t="t" r="r" b="b"/>
              <a:pathLst>
                <a:path w="799" h="818" extrusionOk="0">
                  <a:moveTo>
                    <a:pt x="390" y="1"/>
                  </a:moveTo>
                  <a:cubicBezTo>
                    <a:pt x="195" y="1"/>
                    <a:pt x="1" y="137"/>
                    <a:pt x="1" y="409"/>
                  </a:cubicBezTo>
                  <a:cubicBezTo>
                    <a:pt x="1" y="682"/>
                    <a:pt x="205" y="818"/>
                    <a:pt x="404" y="818"/>
                  </a:cubicBezTo>
                  <a:cubicBezTo>
                    <a:pt x="604" y="818"/>
                    <a:pt x="798"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
            <p:cNvSpPr/>
            <p:nvPr/>
          </p:nvSpPr>
          <p:spPr>
            <a:xfrm>
              <a:off x="3848900"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
            <p:cNvSpPr/>
            <p:nvPr/>
          </p:nvSpPr>
          <p:spPr>
            <a:xfrm>
              <a:off x="3726300" y="1779100"/>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
            <p:cNvSpPr/>
            <p:nvPr/>
          </p:nvSpPr>
          <p:spPr>
            <a:xfrm>
              <a:off x="3726300" y="1892925"/>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
            <p:cNvSpPr/>
            <p:nvPr/>
          </p:nvSpPr>
          <p:spPr>
            <a:xfrm>
              <a:off x="3848900"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
            <p:cNvSpPr/>
            <p:nvPr/>
          </p:nvSpPr>
          <p:spPr>
            <a:xfrm>
              <a:off x="3848900"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
            <p:cNvSpPr/>
            <p:nvPr/>
          </p:nvSpPr>
          <p:spPr>
            <a:xfrm>
              <a:off x="3726300" y="202717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
            <p:cNvSpPr/>
            <p:nvPr/>
          </p:nvSpPr>
          <p:spPr>
            <a:xfrm>
              <a:off x="3726300" y="2141000"/>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
            <p:cNvSpPr/>
            <p:nvPr/>
          </p:nvSpPr>
          <p:spPr>
            <a:xfrm>
              <a:off x="3848900"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
            <p:cNvSpPr/>
            <p:nvPr/>
          </p:nvSpPr>
          <p:spPr>
            <a:xfrm>
              <a:off x="3848900"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
            <p:cNvSpPr/>
            <p:nvPr/>
          </p:nvSpPr>
          <p:spPr>
            <a:xfrm>
              <a:off x="3726300" y="227427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
            <p:cNvSpPr/>
            <p:nvPr/>
          </p:nvSpPr>
          <p:spPr>
            <a:xfrm>
              <a:off x="3726300" y="2388100"/>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
            <p:cNvSpPr/>
            <p:nvPr/>
          </p:nvSpPr>
          <p:spPr>
            <a:xfrm>
              <a:off x="3848900"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
            <p:cNvSpPr/>
            <p:nvPr/>
          </p:nvSpPr>
          <p:spPr>
            <a:xfrm>
              <a:off x="3852775"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
            <p:cNvSpPr/>
            <p:nvPr/>
          </p:nvSpPr>
          <p:spPr>
            <a:xfrm>
              <a:off x="3726300" y="252222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4"/>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
            <p:cNvSpPr/>
            <p:nvPr/>
          </p:nvSpPr>
          <p:spPr>
            <a:xfrm>
              <a:off x="3726300" y="2636175"/>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
            <p:cNvSpPr/>
            <p:nvPr/>
          </p:nvSpPr>
          <p:spPr>
            <a:xfrm>
              <a:off x="3848900"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
            <p:cNvSpPr/>
            <p:nvPr/>
          </p:nvSpPr>
          <p:spPr>
            <a:xfrm>
              <a:off x="3848900"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
            <p:cNvSpPr/>
            <p:nvPr/>
          </p:nvSpPr>
          <p:spPr>
            <a:xfrm>
              <a:off x="3726300" y="2769450"/>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
            <p:cNvSpPr/>
            <p:nvPr/>
          </p:nvSpPr>
          <p:spPr>
            <a:xfrm>
              <a:off x="3726300" y="2883275"/>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
            <p:cNvSpPr/>
            <p:nvPr/>
          </p:nvSpPr>
          <p:spPr>
            <a:xfrm>
              <a:off x="3852775" y="276992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
            <p:cNvSpPr/>
            <p:nvPr/>
          </p:nvSpPr>
          <p:spPr>
            <a:xfrm>
              <a:off x="3848900"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
            <p:cNvSpPr/>
            <p:nvPr/>
          </p:nvSpPr>
          <p:spPr>
            <a:xfrm>
              <a:off x="3726300" y="3016550"/>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
            <p:cNvSpPr/>
            <p:nvPr/>
          </p:nvSpPr>
          <p:spPr>
            <a:xfrm>
              <a:off x="3726300" y="3130375"/>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
            <p:cNvSpPr/>
            <p:nvPr/>
          </p:nvSpPr>
          <p:spPr>
            <a:xfrm>
              <a:off x="3848900" y="3016550"/>
              <a:ext cx="24025" cy="20750"/>
            </a:xfrm>
            <a:custGeom>
              <a:avLst/>
              <a:gdLst/>
              <a:ahLst/>
              <a:cxnLst/>
              <a:rect l="l" t="t" r="r" b="b"/>
              <a:pathLst>
                <a:path w="961" h="830" extrusionOk="0">
                  <a:moveTo>
                    <a:pt x="545" y="0"/>
                  </a:moveTo>
                  <a:cubicBezTo>
                    <a:pt x="195" y="0"/>
                    <a:pt x="0" y="467"/>
                    <a:pt x="272" y="701"/>
                  </a:cubicBezTo>
                  <a:cubicBezTo>
                    <a:pt x="349" y="790"/>
                    <a:pt x="450" y="829"/>
                    <a:pt x="551" y="829"/>
                  </a:cubicBezTo>
                  <a:cubicBezTo>
                    <a:pt x="757" y="829"/>
                    <a:pt x="960"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2"/>
            <p:cNvSpPr/>
            <p:nvPr/>
          </p:nvSpPr>
          <p:spPr>
            <a:xfrm>
              <a:off x="3848900"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
            <p:cNvSpPr/>
            <p:nvPr/>
          </p:nvSpPr>
          <p:spPr>
            <a:xfrm>
              <a:off x="3726300" y="326462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
            <p:cNvSpPr/>
            <p:nvPr/>
          </p:nvSpPr>
          <p:spPr>
            <a:xfrm>
              <a:off x="3726300" y="3378450"/>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
            <p:cNvSpPr/>
            <p:nvPr/>
          </p:nvSpPr>
          <p:spPr>
            <a:xfrm>
              <a:off x="3848900"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
            <p:cNvSpPr/>
            <p:nvPr/>
          </p:nvSpPr>
          <p:spPr>
            <a:xfrm>
              <a:off x="3848900"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
            <p:cNvSpPr/>
            <p:nvPr/>
          </p:nvSpPr>
          <p:spPr>
            <a:xfrm>
              <a:off x="3726300" y="351172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
            <p:cNvSpPr/>
            <p:nvPr/>
          </p:nvSpPr>
          <p:spPr>
            <a:xfrm>
              <a:off x="3726300" y="3625550"/>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
            <p:cNvSpPr/>
            <p:nvPr/>
          </p:nvSpPr>
          <p:spPr>
            <a:xfrm>
              <a:off x="3848900" y="3511725"/>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
            <p:cNvSpPr/>
            <p:nvPr/>
          </p:nvSpPr>
          <p:spPr>
            <a:xfrm>
              <a:off x="3848900" y="3625550"/>
              <a:ext cx="24025" cy="20275"/>
            </a:xfrm>
            <a:custGeom>
              <a:avLst/>
              <a:gdLst/>
              <a:ahLst/>
              <a:cxnLst/>
              <a:rect l="l" t="t" r="r" b="b"/>
              <a:pathLst>
                <a:path w="961" h="811" extrusionOk="0">
                  <a:moveTo>
                    <a:pt x="545" y="0"/>
                  </a:moveTo>
                  <a:cubicBezTo>
                    <a:pt x="195" y="0"/>
                    <a:pt x="0" y="428"/>
                    <a:pt x="272" y="701"/>
                  </a:cubicBezTo>
                  <a:cubicBezTo>
                    <a:pt x="347" y="776"/>
                    <a:pt x="446" y="810"/>
                    <a:pt x="545" y="810"/>
                  </a:cubicBezTo>
                  <a:cubicBezTo>
                    <a:pt x="753" y="810"/>
                    <a:pt x="960"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
            <p:cNvSpPr/>
            <p:nvPr/>
          </p:nvSpPr>
          <p:spPr>
            <a:xfrm>
              <a:off x="3726300" y="375967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5"/>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
            <p:cNvSpPr/>
            <p:nvPr/>
          </p:nvSpPr>
          <p:spPr>
            <a:xfrm>
              <a:off x="3726300" y="3873625"/>
              <a:ext cx="23375" cy="19775"/>
            </a:xfrm>
            <a:custGeom>
              <a:avLst/>
              <a:gdLst/>
              <a:ahLst/>
              <a:cxnLst/>
              <a:rect l="l" t="t" r="r" b="b"/>
              <a:pathLst>
                <a:path w="935" h="791" extrusionOk="0">
                  <a:moveTo>
                    <a:pt x="546" y="0"/>
                  </a:moveTo>
                  <a:cubicBezTo>
                    <a:pt x="157"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2"/>
            <p:cNvSpPr/>
            <p:nvPr/>
          </p:nvSpPr>
          <p:spPr>
            <a:xfrm>
              <a:off x="3848900" y="3759800"/>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
            <p:cNvSpPr/>
            <p:nvPr/>
          </p:nvSpPr>
          <p:spPr>
            <a:xfrm>
              <a:off x="3848900" y="3873625"/>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
            <p:cNvSpPr/>
            <p:nvPr/>
          </p:nvSpPr>
          <p:spPr>
            <a:xfrm>
              <a:off x="3726300" y="4006900"/>
              <a:ext cx="23375" cy="20075"/>
            </a:xfrm>
            <a:custGeom>
              <a:avLst/>
              <a:gdLst/>
              <a:ahLst/>
              <a:cxnLst/>
              <a:rect l="l" t="t" r="r" b="b"/>
              <a:pathLst>
                <a:path w="935" h="803" extrusionOk="0">
                  <a:moveTo>
                    <a:pt x="546" y="0"/>
                  </a:moveTo>
                  <a:cubicBezTo>
                    <a:pt x="19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
            <p:cNvSpPr/>
            <p:nvPr/>
          </p:nvSpPr>
          <p:spPr>
            <a:xfrm>
              <a:off x="3726300" y="4120725"/>
              <a:ext cx="23375" cy="20275"/>
            </a:xfrm>
            <a:custGeom>
              <a:avLst/>
              <a:gdLst/>
              <a:ahLst/>
              <a:cxnLst/>
              <a:rect l="l" t="t" r="r" b="b"/>
              <a:pathLst>
                <a:path w="935" h="811" extrusionOk="0">
                  <a:moveTo>
                    <a:pt x="546" y="0"/>
                  </a:moveTo>
                  <a:cubicBezTo>
                    <a:pt x="19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
            <p:cNvSpPr/>
            <p:nvPr/>
          </p:nvSpPr>
          <p:spPr>
            <a:xfrm>
              <a:off x="3848900" y="4006900"/>
              <a:ext cx="24050" cy="20075"/>
            </a:xfrm>
            <a:custGeom>
              <a:avLst/>
              <a:gdLst/>
              <a:ahLst/>
              <a:cxnLst/>
              <a:rect l="l" t="t" r="r" b="b"/>
              <a:pathLst>
                <a:path w="962" h="803" extrusionOk="0">
                  <a:moveTo>
                    <a:pt x="545" y="0"/>
                  </a:moveTo>
                  <a:cubicBezTo>
                    <a:pt x="195" y="0"/>
                    <a:pt x="0" y="429"/>
                    <a:pt x="272" y="701"/>
                  </a:cubicBezTo>
                  <a:cubicBezTo>
                    <a:pt x="343" y="771"/>
                    <a:pt x="435" y="803"/>
                    <a:pt x="527" y="803"/>
                  </a:cubicBezTo>
                  <a:cubicBezTo>
                    <a:pt x="742" y="803"/>
                    <a:pt x="961"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
            <p:cNvSpPr/>
            <p:nvPr/>
          </p:nvSpPr>
          <p:spPr>
            <a:xfrm>
              <a:off x="3848900" y="4120725"/>
              <a:ext cx="24025" cy="20275"/>
            </a:xfrm>
            <a:custGeom>
              <a:avLst/>
              <a:gdLst/>
              <a:ahLst/>
              <a:cxnLst/>
              <a:rect l="l" t="t" r="r" b="b"/>
              <a:pathLst>
                <a:path w="961" h="811" extrusionOk="0">
                  <a:moveTo>
                    <a:pt x="545" y="0"/>
                  </a:moveTo>
                  <a:cubicBezTo>
                    <a:pt x="195" y="0"/>
                    <a:pt x="0" y="428"/>
                    <a:pt x="272" y="701"/>
                  </a:cubicBezTo>
                  <a:cubicBezTo>
                    <a:pt x="347" y="776"/>
                    <a:pt x="446" y="811"/>
                    <a:pt x="545" y="811"/>
                  </a:cubicBezTo>
                  <a:cubicBezTo>
                    <a:pt x="753" y="811"/>
                    <a:pt x="960"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
            <p:cNvSpPr/>
            <p:nvPr/>
          </p:nvSpPr>
          <p:spPr>
            <a:xfrm>
              <a:off x="3726300" y="4254000"/>
              <a:ext cx="23375" cy="20750"/>
            </a:xfrm>
            <a:custGeom>
              <a:avLst/>
              <a:gdLst/>
              <a:ahLst/>
              <a:cxnLst/>
              <a:rect l="l" t="t" r="r" b="b"/>
              <a:pathLst>
                <a:path w="935" h="830" extrusionOk="0">
                  <a:moveTo>
                    <a:pt x="546" y="1"/>
                  </a:moveTo>
                  <a:cubicBezTo>
                    <a:pt x="157" y="1"/>
                    <a:pt x="1" y="468"/>
                    <a:pt x="234" y="701"/>
                  </a:cubicBezTo>
                  <a:cubicBezTo>
                    <a:pt x="324" y="790"/>
                    <a:pt x="429"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
            <p:cNvSpPr/>
            <p:nvPr/>
          </p:nvSpPr>
          <p:spPr>
            <a:xfrm>
              <a:off x="3726300" y="4367825"/>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
            <p:cNvSpPr/>
            <p:nvPr/>
          </p:nvSpPr>
          <p:spPr>
            <a:xfrm>
              <a:off x="3848900" y="4254000"/>
              <a:ext cx="24025" cy="20750"/>
            </a:xfrm>
            <a:custGeom>
              <a:avLst/>
              <a:gdLst/>
              <a:ahLst/>
              <a:cxnLst/>
              <a:rect l="l" t="t" r="r" b="b"/>
              <a:pathLst>
                <a:path w="961" h="830" extrusionOk="0">
                  <a:moveTo>
                    <a:pt x="545" y="1"/>
                  </a:moveTo>
                  <a:cubicBezTo>
                    <a:pt x="195" y="1"/>
                    <a:pt x="0" y="468"/>
                    <a:pt x="272" y="701"/>
                  </a:cubicBezTo>
                  <a:cubicBezTo>
                    <a:pt x="349" y="790"/>
                    <a:pt x="450" y="829"/>
                    <a:pt x="551" y="829"/>
                  </a:cubicBezTo>
                  <a:cubicBezTo>
                    <a:pt x="757" y="829"/>
                    <a:pt x="960"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
            <p:cNvSpPr/>
            <p:nvPr/>
          </p:nvSpPr>
          <p:spPr>
            <a:xfrm>
              <a:off x="3848900"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
            <p:cNvSpPr/>
            <p:nvPr/>
          </p:nvSpPr>
          <p:spPr>
            <a:xfrm>
              <a:off x="3726300" y="4502075"/>
              <a:ext cx="23375" cy="19775"/>
            </a:xfrm>
            <a:custGeom>
              <a:avLst/>
              <a:gdLst/>
              <a:ahLst/>
              <a:cxnLst/>
              <a:rect l="l" t="t" r="r" b="b"/>
              <a:pathLst>
                <a:path w="935" h="791" extrusionOk="0">
                  <a:moveTo>
                    <a:pt x="546" y="1"/>
                  </a:moveTo>
                  <a:cubicBezTo>
                    <a:pt x="196"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
            <p:cNvSpPr/>
            <p:nvPr/>
          </p:nvSpPr>
          <p:spPr>
            <a:xfrm>
              <a:off x="3726300" y="4615900"/>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
            <p:cNvSpPr/>
            <p:nvPr/>
          </p:nvSpPr>
          <p:spPr>
            <a:xfrm>
              <a:off x="3848900"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
            <p:cNvSpPr/>
            <p:nvPr/>
          </p:nvSpPr>
          <p:spPr>
            <a:xfrm>
              <a:off x="3848900"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
            <p:cNvSpPr/>
            <p:nvPr/>
          </p:nvSpPr>
          <p:spPr>
            <a:xfrm>
              <a:off x="3726300" y="4749175"/>
              <a:ext cx="23375" cy="20325"/>
            </a:xfrm>
            <a:custGeom>
              <a:avLst/>
              <a:gdLst/>
              <a:ahLst/>
              <a:cxnLst/>
              <a:rect l="l" t="t" r="r" b="b"/>
              <a:pathLst>
                <a:path w="935" h="813" extrusionOk="0">
                  <a:moveTo>
                    <a:pt x="546" y="1"/>
                  </a:moveTo>
                  <a:cubicBezTo>
                    <a:pt x="19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
            <p:cNvSpPr/>
            <p:nvPr/>
          </p:nvSpPr>
          <p:spPr>
            <a:xfrm>
              <a:off x="3726300" y="4863000"/>
              <a:ext cx="23375" cy="20300"/>
            </a:xfrm>
            <a:custGeom>
              <a:avLst/>
              <a:gdLst/>
              <a:ahLst/>
              <a:cxnLst/>
              <a:rect l="l" t="t" r="r" b="b"/>
              <a:pathLst>
                <a:path w="935" h="812" extrusionOk="0">
                  <a:moveTo>
                    <a:pt x="546" y="0"/>
                  </a:moveTo>
                  <a:cubicBezTo>
                    <a:pt x="19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
            <p:cNvSpPr/>
            <p:nvPr/>
          </p:nvSpPr>
          <p:spPr>
            <a:xfrm>
              <a:off x="3848900"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
            <p:cNvSpPr/>
            <p:nvPr/>
          </p:nvSpPr>
          <p:spPr>
            <a:xfrm>
              <a:off x="3848900"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
            <p:cNvSpPr/>
            <p:nvPr/>
          </p:nvSpPr>
          <p:spPr>
            <a:xfrm>
              <a:off x="3726300" y="4997125"/>
              <a:ext cx="23375" cy="19900"/>
            </a:xfrm>
            <a:custGeom>
              <a:avLst/>
              <a:gdLst/>
              <a:ahLst/>
              <a:cxnLst/>
              <a:rect l="l" t="t" r="r" b="b"/>
              <a:pathLst>
                <a:path w="935" h="796" extrusionOk="0">
                  <a:moveTo>
                    <a:pt x="596" y="1"/>
                  </a:moveTo>
                  <a:cubicBezTo>
                    <a:pt x="579" y="1"/>
                    <a:pt x="563" y="2"/>
                    <a:pt x="546" y="6"/>
                  </a:cubicBezTo>
                  <a:cubicBezTo>
                    <a:pt x="196" y="6"/>
                    <a:pt x="1" y="434"/>
                    <a:pt x="234" y="667"/>
                  </a:cubicBezTo>
                  <a:cubicBezTo>
                    <a:pt x="324" y="756"/>
                    <a:pt x="429" y="795"/>
                    <a:pt x="532" y="795"/>
                  </a:cubicBezTo>
                  <a:cubicBezTo>
                    <a:pt x="741" y="795"/>
                    <a:pt x="935"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
            <p:cNvSpPr/>
            <p:nvPr/>
          </p:nvSpPr>
          <p:spPr>
            <a:xfrm>
              <a:off x="3726300" y="5110950"/>
              <a:ext cx="23375" cy="19900"/>
            </a:xfrm>
            <a:custGeom>
              <a:avLst/>
              <a:gdLst/>
              <a:ahLst/>
              <a:cxnLst/>
              <a:rect l="l" t="t" r="r" b="b"/>
              <a:pathLst>
                <a:path w="935" h="796" extrusionOk="0">
                  <a:moveTo>
                    <a:pt x="596" y="0"/>
                  </a:moveTo>
                  <a:cubicBezTo>
                    <a:pt x="579" y="0"/>
                    <a:pt x="563" y="2"/>
                    <a:pt x="546" y="5"/>
                  </a:cubicBezTo>
                  <a:cubicBezTo>
                    <a:pt x="196" y="5"/>
                    <a:pt x="1" y="434"/>
                    <a:pt x="234" y="667"/>
                  </a:cubicBezTo>
                  <a:cubicBezTo>
                    <a:pt x="324" y="756"/>
                    <a:pt x="429" y="795"/>
                    <a:pt x="532" y="795"/>
                  </a:cubicBezTo>
                  <a:cubicBezTo>
                    <a:pt x="741" y="795"/>
                    <a:pt x="935" y="630"/>
                    <a:pt x="935" y="395"/>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
            <p:cNvSpPr/>
            <p:nvPr/>
          </p:nvSpPr>
          <p:spPr>
            <a:xfrm>
              <a:off x="3848900" y="4997250"/>
              <a:ext cx="24025" cy="19775"/>
            </a:xfrm>
            <a:custGeom>
              <a:avLst/>
              <a:gdLst/>
              <a:ahLst/>
              <a:cxnLst/>
              <a:rect l="l" t="t" r="r" b="b"/>
              <a:pathLst>
                <a:path w="961" h="791" extrusionOk="0">
                  <a:moveTo>
                    <a:pt x="545" y="1"/>
                  </a:moveTo>
                  <a:cubicBezTo>
                    <a:pt x="195" y="1"/>
                    <a:pt x="0" y="429"/>
                    <a:pt x="272" y="662"/>
                  </a:cubicBezTo>
                  <a:cubicBezTo>
                    <a:pt x="349" y="751"/>
                    <a:pt x="450" y="790"/>
                    <a:pt x="551" y="790"/>
                  </a:cubicBezTo>
                  <a:cubicBezTo>
                    <a:pt x="757" y="790"/>
                    <a:pt x="960"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2"/>
            <p:cNvSpPr/>
            <p:nvPr/>
          </p:nvSpPr>
          <p:spPr>
            <a:xfrm>
              <a:off x="3852775" y="5110600"/>
              <a:ext cx="19975" cy="20450"/>
            </a:xfrm>
            <a:custGeom>
              <a:avLst/>
              <a:gdLst/>
              <a:ahLst/>
              <a:cxnLst/>
              <a:rect l="l" t="t" r="r" b="b"/>
              <a:pathLst>
                <a:path w="799" h="818" extrusionOk="0">
                  <a:moveTo>
                    <a:pt x="390" y="0"/>
                  </a:moveTo>
                  <a:cubicBezTo>
                    <a:pt x="195" y="0"/>
                    <a:pt x="1" y="136"/>
                    <a:pt x="1" y="409"/>
                  </a:cubicBezTo>
                  <a:cubicBezTo>
                    <a:pt x="1" y="681"/>
                    <a:pt x="205" y="817"/>
                    <a:pt x="404" y="817"/>
                  </a:cubicBezTo>
                  <a:cubicBezTo>
                    <a:pt x="604" y="817"/>
                    <a:pt x="798"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
            <p:cNvSpPr/>
            <p:nvPr/>
          </p:nvSpPr>
          <p:spPr>
            <a:xfrm>
              <a:off x="3726300" y="5244350"/>
              <a:ext cx="23375" cy="20075"/>
            </a:xfrm>
            <a:custGeom>
              <a:avLst/>
              <a:gdLst/>
              <a:ahLst/>
              <a:cxnLst/>
              <a:rect l="l" t="t" r="r" b="b"/>
              <a:pathLst>
                <a:path w="935" h="803" extrusionOk="0">
                  <a:moveTo>
                    <a:pt x="546" y="1"/>
                  </a:moveTo>
                  <a:cubicBezTo>
                    <a:pt x="19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
            <p:cNvSpPr/>
            <p:nvPr/>
          </p:nvSpPr>
          <p:spPr>
            <a:xfrm>
              <a:off x="3726300" y="5358175"/>
              <a:ext cx="23375" cy="20275"/>
            </a:xfrm>
            <a:custGeom>
              <a:avLst/>
              <a:gdLst/>
              <a:ahLst/>
              <a:cxnLst/>
              <a:rect l="l" t="t" r="r" b="b"/>
              <a:pathLst>
                <a:path w="935" h="811"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
            <p:cNvSpPr/>
            <p:nvPr/>
          </p:nvSpPr>
          <p:spPr>
            <a:xfrm>
              <a:off x="3848900" y="5244350"/>
              <a:ext cx="24050" cy="20075"/>
            </a:xfrm>
            <a:custGeom>
              <a:avLst/>
              <a:gdLst/>
              <a:ahLst/>
              <a:cxnLst/>
              <a:rect l="l" t="t" r="r" b="b"/>
              <a:pathLst>
                <a:path w="962" h="803" extrusionOk="0">
                  <a:moveTo>
                    <a:pt x="545" y="1"/>
                  </a:moveTo>
                  <a:cubicBezTo>
                    <a:pt x="195" y="1"/>
                    <a:pt x="0" y="429"/>
                    <a:pt x="272" y="701"/>
                  </a:cubicBezTo>
                  <a:cubicBezTo>
                    <a:pt x="343" y="772"/>
                    <a:pt x="435" y="803"/>
                    <a:pt x="527" y="803"/>
                  </a:cubicBezTo>
                  <a:cubicBezTo>
                    <a:pt x="742" y="803"/>
                    <a:pt x="961"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
            <p:cNvSpPr/>
            <p:nvPr/>
          </p:nvSpPr>
          <p:spPr>
            <a:xfrm>
              <a:off x="3848900" y="5358175"/>
              <a:ext cx="24025" cy="20275"/>
            </a:xfrm>
            <a:custGeom>
              <a:avLst/>
              <a:gdLst/>
              <a:ahLst/>
              <a:cxnLst/>
              <a:rect l="l" t="t" r="r" b="b"/>
              <a:pathLst>
                <a:path w="961" h="811" extrusionOk="0">
                  <a:moveTo>
                    <a:pt x="545" y="1"/>
                  </a:moveTo>
                  <a:cubicBezTo>
                    <a:pt x="195" y="1"/>
                    <a:pt x="0" y="429"/>
                    <a:pt x="272" y="701"/>
                  </a:cubicBezTo>
                  <a:cubicBezTo>
                    <a:pt x="347" y="776"/>
                    <a:pt x="446" y="811"/>
                    <a:pt x="545" y="811"/>
                  </a:cubicBezTo>
                  <a:cubicBezTo>
                    <a:pt x="753" y="811"/>
                    <a:pt x="960"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
            <p:cNvSpPr/>
            <p:nvPr/>
          </p:nvSpPr>
          <p:spPr>
            <a:xfrm>
              <a:off x="3973400" y="294525"/>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
            <p:cNvSpPr/>
            <p:nvPr/>
          </p:nvSpPr>
          <p:spPr>
            <a:xfrm>
              <a:off x="3973400" y="408350"/>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
            <p:cNvSpPr/>
            <p:nvPr/>
          </p:nvSpPr>
          <p:spPr>
            <a:xfrm>
              <a:off x="40998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
            <p:cNvSpPr/>
            <p:nvPr/>
          </p:nvSpPr>
          <p:spPr>
            <a:xfrm>
              <a:off x="4096000" y="408350"/>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
            <p:cNvSpPr/>
            <p:nvPr/>
          </p:nvSpPr>
          <p:spPr>
            <a:xfrm>
              <a:off x="3973400" y="541650"/>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
            <p:cNvSpPr/>
            <p:nvPr/>
          </p:nvSpPr>
          <p:spPr>
            <a:xfrm>
              <a:off x="3973400" y="655450"/>
              <a:ext cx="23375" cy="20750"/>
            </a:xfrm>
            <a:custGeom>
              <a:avLst/>
              <a:gdLst/>
              <a:ahLst/>
              <a:cxnLst/>
              <a:rect l="l" t="t" r="r" b="b"/>
              <a:pathLst>
                <a:path w="935" h="830" extrusionOk="0">
                  <a:moveTo>
                    <a:pt x="546" y="1"/>
                  </a:moveTo>
                  <a:cubicBezTo>
                    <a:pt x="196" y="1"/>
                    <a:pt x="1" y="468"/>
                    <a:pt x="234" y="701"/>
                  </a:cubicBezTo>
                  <a:cubicBezTo>
                    <a:pt x="324" y="791"/>
                    <a:pt x="430"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
            <p:cNvSpPr/>
            <p:nvPr/>
          </p:nvSpPr>
          <p:spPr>
            <a:xfrm>
              <a:off x="4096000" y="54165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
            <p:cNvSpPr/>
            <p:nvPr/>
          </p:nvSpPr>
          <p:spPr>
            <a:xfrm>
              <a:off x="40960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
            <p:cNvSpPr/>
            <p:nvPr/>
          </p:nvSpPr>
          <p:spPr>
            <a:xfrm>
              <a:off x="3973400" y="789725"/>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
            <p:cNvSpPr/>
            <p:nvPr/>
          </p:nvSpPr>
          <p:spPr>
            <a:xfrm>
              <a:off x="3973400" y="903525"/>
              <a:ext cx="23375" cy="19775"/>
            </a:xfrm>
            <a:custGeom>
              <a:avLst/>
              <a:gdLst/>
              <a:ahLst/>
              <a:cxnLst/>
              <a:rect l="l" t="t" r="r" b="b"/>
              <a:pathLst>
                <a:path w="935" h="791" extrusionOk="0">
                  <a:moveTo>
                    <a:pt x="546" y="1"/>
                  </a:moveTo>
                  <a:cubicBezTo>
                    <a:pt x="196" y="1"/>
                    <a:pt x="1" y="429"/>
                    <a:pt x="234" y="662"/>
                  </a:cubicBezTo>
                  <a:cubicBezTo>
                    <a:pt x="324" y="752"/>
                    <a:pt x="430"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
            <p:cNvSpPr/>
            <p:nvPr/>
          </p:nvSpPr>
          <p:spPr>
            <a:xfrm>
              <a:off x="40960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
            <p:cNvSpPr/>
            <p:nvPr/>
          </p:nvSpPr>
          <p:spPr>
            <a:xfrm>
              <a:off x="40960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
            <p:cNvSpPr/>
            <p:nvPr/>
          </p:nvSpPr>
          <p:spPr>
            <a:xfrm>
              <a:off x="3973400" y="103682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
            <p:cNvSpPr/>
            <p:nvPr/>
          </p:nvSpPr>
          <p:spPr>
            <a:xfrm>
              <a:off x="39763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4" y="788"/>
                    <a:pt x="818" y="662"/>
                    <a:pt x="818" y="409"/>
                  </a:cubicBezTo>
                  <a:cubicBezTo>
                    <a:pt x="818" y="13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
            <p:cNvSpPr/>
            <p:nvPr/>
          </p:nvSpPr>
          <p:spPr>
            <a:xfrm>
              <a:off x="4096000" y="103682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
            <p:cNvSpPr/>
            <p:nvPr/>
          </p:nvSpPr>
          <p:spPr>
            <a:xfrm>
              <a:off x="40960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
            <p:cNvSpPr/>
            <p:nvPr/>
          </p:nvSpPr>
          <p:spPr>
            <a:xfrm>
              <a:off x="3973400" y="1284775"/>
              <a:ext cx="23375" cy="19875"/>
            </a:xfrm>
            <a:custGeom>
              <a:avLst/>
              <a:gdLst/>
              <a:ahLst/>
              <a:cxnLst/>
              <a:rect l="l" t="t" r="r" b="b"/>
              <a:pathLst>
                <a:path w="935" h="795"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4"/>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
            <p:cNvSpPr/>
            <p:nvPr/>
          </p:nvSpPr>
          <p:spPr>
            <a:xfrm>
              <a:off x="3973400" y="1398700"/>
              <a:ext cx="23375" cy="19775"/>
            </a:xfrm>
            <a:custGeom>
              <a:avLst/>
              <a:gdLst/>
              <a:ahLst/>
              <a:cxnLst/>
              <a:rect l="l" t="t" r="r" b="b"/>
              <a:pathLst>
                <a:path w="935" h="791" extrusionOk="0">
                  <a:moveTo>
                    <a:pt x="546" y="1"/>
                  </a:moveTo>
                  <a:cubicBezTo>
                    <a:pt x="196" y="1"/>
                    <a:pt x="1" y="429"/>
                    <a:pt x="234" y="663"/>
                  </a:cubicBezTo>
                  <a:cubicBezTo>
                    <a:pt x="324" y="752"/>
                    <a:pt x="430"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
            <p:cNvSpPr/>
            <p:nvPr/>
          </p:nvSpPr>
          <p:spPr>
            <a:xfrm>
              <a:off x="4096000" y="12849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
            <p:cNvSpPr/>
            <p:nvPr/>
          </p:nvSpPr>
          <p:spPr>
            <a:xfrm>
              <a:off x="40998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
            <p:cNvSpPr/>
            <p:nvPr/>
          </p:nvSpPr>
          <p:spPr>
            <a:xfrm>
              <a:off x="39763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
            <p:cNvSpPr/>
            <p:nvPr/>
          </p:nvSpPr>
          <p:spPr>
            <a:xfrm>
              <a:off x="3973400" y="1645825"/>
              <a:ext cx="23375" cy="20275"/>
            </a:xfrm>
            <a:custGeom>
              <a:avLst/>
              <a:gdLst/>
              <a:ahLst/>
              <a:cxnLst/>
              <a:rect l="l" t="t" r="r" b="b"/>
              <a:pathLst>
                <a:path w="935" h="811" extrusionOk="0">
                  <a:moveTo>
                    <a:pt x="546" y="0"/>
                  </a:moveTo>
                  <a:cubicBezTo>
                    <a:pt x="19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
            <p:cNvSpPr/>
            <p:nvPr/>
          </p:nvSpPr>
          <p:spPr>
            <a:xfrm>
              <a:off x="40960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
            <p:cNvSpPr/>
            <p:nvPr/>
          </p:nvSpPr>
          <p:spPr>
            <a:xfrm>
              <a:off x="40960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
            <p:cNvSpPr/>
            <p:nvPr/>
          </p:nvSpPr>
          <p:spPr>
            <a:xfrm>
              <a:off x="3973400" y="1779100"/>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
            <p:cNvSpPr/>
            <p:nvPr/>
          </p:nvSpPr>
          <p:spPr>
            <a:xfrm>
              <a:off x="3973400" y="1892925"/>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
            <p:cNvSpPr/>
            <p:nvPr/>
          </p:nvSpPr>
          <p:spPr>
            <a:xfrm>
              <a:off x="409987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
            <p:cNvSpPr/>
            <p:nvPr/>
          </p:nvSpPr>
          <p:spPr>
            <a:xfrm>
              <a:off x="4096000" y="1892925"/>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
            <p:cNvSpPr/>
            <p:nvPr/>
          </p:nvSpPr>
          <p:spPr>
            <a:xfrm>
              <a:off x="3973400" y="202717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
            <p:cNvSpPr/>
            <p:nvPr/>
          </p:nvSpPr>
          <p:spPr>
            <a:xfrm>
              <a:off x="3973400" y="2141000"/>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
            <p:cNvSpPr/>
            <p:nvPr/>
          </p:nvSpPr>
          <p:spPr>
            <a:xfrm>
              <a:off x="4096000" y="202717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
            <p:cNvSpPr/>
            <p:nvPr/>
          </p:nvSpPr>
          <p:spPr>
            <a:xfrm>
              <a:off x="40960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
            <p:cNvSpPr/>
            <p:nvPr/>
          </p:nvSpPr>
          <p:spPr>
            <a:xfrm>
              <a:off x="3973400" y="227427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
            <p:cNvSpPr/>
            <p:nvPr/>
          </p:nvSpPr>
          <p:spPr>
            <a:xfrm>
              <a:off x="39763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
            <p:cNvSpPr/>
            <p:nvPr/>
          </p:nvSpPr>
          <p:spPr>
            <a:xfrm>
              <a:off x="40960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
            <p:cNvSpPr/>
            <p:nvPr/>
          </p:nvSpPr>
          <p:spPr>
            <a:xfrm>
              <a:off x="4096000" y="238810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
            <p:cNvSpPr/>
            <p:nvPr/>
          </p:nvSpPr>
          <p:spPr>
            <a:xfrm>
              <a:off x="3973400" y="252222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4"/>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
            <p:cNvSpPr/>
            <p:nvPr/>
          </p:nvSpPr>
          <p:spPr>
            <a:xfrm>
              <a:off x="3973400" y="2636175"/>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
            <p:cNvSpPr/>
            <p:nvPr/>
          </p:nvSpPr>
          <p:spPr>
            <a:xfrm>
              <a:off x="4096000" y="25223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
            <p:cNvSpPr/>
            <p:nvPr/>
          </p:nvSpPr>
          <p:spPr>
            <a:xfrm>
              <a:off x="409987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
            <p:cNvSpPr/>
            <p:nvPr/>
          </p:nvSpPr>
          <p:spPr>
            <a:xfrm>
              <a:off x="39763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
            <p:cNvSpPr/>
            <p:nvPr/>
          </p:nvSpPr>
          <p:spPr>
            <a:xfrm>
              <a:off x="3973400" y="2883275"/>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
            <p:cNvSpPr/>
            <p:nvPr/>
          </p:nvSpPr>
          <p:spPr>
            <a:xfrm>
              <a:off x="4096000" y="276945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
            <p:cNvSpPr/>
            <p:nvPr/>
          </p:nvSpPr>
          <p:spPr>
            <a:xfrm>
              <a:off x="40960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
            <p:cNvSpPr/>
            <p:nvPr/>
          </p:nvSpPr>
          <p:spPr>
            <a:xfrm>
              <a:off x="3973400" y="3016550"/>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
            <p:cNvSpPr/>
            <p:nvPr/>
          </p:nvSpPr>
          <p:spPr>
            <a:xfrm>
              <a:off x="3973400" y="3130375"/>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
            <p:cNvSpPr/>
            <p:nvPr/>
          </p:nvSpPr>
          <p:spPr>
            <a:xfrm>
              <a:off x="409987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
            <p:cNvSpPr/>
            <p:nvPr/>
          </p:nvSpPr>
          <p:spPr>
            <a:xfrm>
              <a:off x="40960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
            <p:cNvSpPr/>
            <p:nvPr/>
          </p:nvSpPr>
          <p:spPr>
            <a:xfrm>
              <a:off x="3973400" y="326462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
            <p:cNvSpPr/>
            <p:nvPr/>
          </p:nvSpPr>
          <p:spPr>
            <a:xfrm>
              <a:off x="3973400" y="3378450"/>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
            <p:cNvSpPr/>
            <p:nvPr/>
          </p:nvSpPr>
          <p:spPr>
            <a:xfrm>
              <a:off x="4096000" y="3264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
            <p:cNvSpPr/>
            <p:nvPr/>
          </p:nvSpPr>
          <p:spPr>
            <a:xfrm>
              <a:off x="4096000" y="33784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
            <p:cNvSpPr/>
            <p:nvPr/>
          </p:nvSpPr>
          <p:spPr>
            <a:xfrm>
              <a:off x="3973400" y="351172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
            <p:cNvSpPr/>
            <p:nvPr/>
          </p:nvSpPr>
          <p:spPr>
            <a:xfrm>
              <a:off x="3973400" y="3625550"/>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
            <p:cNvSpPr/>
            <p:nvPr/>
          </p:nvSpPr>
          <p:spPr>
            <a:xfrm>
              <a:off x="40960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
            <p:cNvSpPr/>
            <p:nvPr/>
          </p:nvSpPr>
          <p:spPr>
            <a:xfrm>
              <a:off x="40960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
            <p:cNvSpPr/>
            <p:nvPr/>
          </p:nvSpPr>
          <p:spPr>
            <a:xfrm>
              <a:off x="3973400" y="375967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5"/>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
            <p:cNvSpPr/>
            <p:nvPr/>
          </p:nvSpPr>
          <p:spPr>
            <a:xfrm>
              <a:off x="3973400" y="3873625"/>
              <a:ext cx="23375" cy="19775"/>
            </a:xfrm>
            <a:custGeom>
              <a:avLst/>
              <a:gdLst/>
              <a:ahLst/>
              <a:cxnLst/>
              <a:rect l="l" t="t" r="r" b="b"/>
              <a:pathLst>
                <a:path w="935" h="791" extrusionOk="0">
                  <a:moveTo>
                    <a:pt x="546" y="0"/>
                  </a:moveTo>
                  <a:cubicBezTo>
                    <a:pt x="157"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
            <p:cNvSpPr/>
            <p:nvPr/>
          </p:nvSpPr>
          <p:spPr>
            <a:xfrm>
              <a:off x="40960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
            <p:cNvSpPr/>
            <p:nvPr/>
          </p:nvSpPr>
          <p:spPr>
            <a:xfrm>
              <a:off x="40998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
            <p:cNvSpPr/>
            <p:nvPr/>
          </p:nvSpPr>
          <p:spPr>
            <a:xfrm>
              <a:off x="3973400" y="4006900"/>
              <a:ext cx="23375" cy="20075"/>
            </a:xfrm>
            <a:custGeom>
              <a:avLst/>
              <a:gdLst/>
              <a:ahLst/>
              <a:cxnLst/>
              <a:rect l="l" t="t" r="r" b="b"/>
              <a:pathLst>
                <a:path w="935" h="803" extrusionOk="0">
                  <a:moveTo>
                    <a:pt x="546" y="0"/>
                  </a:moveTo>
                  <a:cubicBezTo>
                    <a:pt x="19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
            <p:cNvSpPr/>
            <p:nvPr/>
          </p:nvSpPr>
          <p:spPr>
            <a:xfrm>
              <a:off x="3973400" y="4120725"/>
              <a:ext cx="23375" cy="20275"/>
            </a:xfrm>
            <a:custGeom>
              <a:avLst/>
              <a:gdLst/>
              <a:ahLst/>
              <a:cxnLst/>
              <a:rect l="l" t="t" r="r" b="b"/>
              <a:pathLst>
                <a:path w="935" h="811" extrusionOk="0">
                  <a:moveTo>
                    <a:pt x="546" y="0"/>
                  </a:moveTo>
                  <a:cubicBezTo>
                    <a:pt x="19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
            <p:cNvSpPr/>
            <p:nvPr/>
          </p:nvSpPr>
          <p:spPr>
            <a:xfrm>
              <a:off x="40960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
            <p:cNvSpPr/>
            <p:nvPr/>
          </p:nvSpPr>
          <p:spPr>
            <a:xfrm>
              <a:off x="40998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
            <p:cNvSpPr/>
            <p:nvPr/>
          </p:nvSpPr>
          <p:spPr>
            <a:xfrm>
              <a:off x="3973400" y="4254000"/>
              <a:ext cx="23375" cy="20750"/>
            </a:xfrm>
            <a:custGeom>
              <a:avLst/>
              <a:gdLst/>
              <a:ahLst/>
              <a:cxnLst/>
              <a:rect l="l" t="t" r="r" b="b"/>
              <a:pathLst>
                <a:path w="935" h="830" extrusionOk="0">
                  <a:moveTo>
                    <a:pt x="546" y="1"/>
                  </a:moveTo>
                  <a:cubicBezTo>
                    <a:pt x="157" y="1"/>
                    <a:pt x="1" y="468"/>
                    <a:pt x="234" y="701"/>
                  </a:cubicBezTo>
                  <a:cubicBezTo>
                    <a:pt x="324" y="790"/>
                    <a:pt x="430"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
            <p:cNvSpPr/>
            <p:nvPr/>
          </p:nvSpPr>
          <p:spPr>
            <a:xfrm>
              <a:off x="3973400" y="4367825"/>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
            <p:cNvSpPr/>
            <p:nvPr/>
          </p:nvSpPr>
          <p:spPr>
            <a:xfrm>
              <a:off x="40998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
            <p:cNvSpPr/>
            <p:nvPr/>
          </p:nvSpPr>
          <p:spPr>
            <a:xfrm>
              <a:off x="4096000" y="436782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
            <p:cNvSpPr/>
            <p:nvPr/>
          </p:nvSpPr>
          <p:spPr>
            <a:xfrm>
              <a:off x="3973400" y="4502075"/>
              <a:ext cx="23375" cy="19775"/>
            </a:xfrm>
            <a:custGeom>
              <a:avLst/>
              <a:gdLst/>
              <a:ahLst/>
              <a:cxnLst/>
              <a:rect l="l" t="t" r="r" b="b"/>
              <a:pathLst>
                <a:path w="935" h="791" extrusionOk="0">
                  <a:moveTo>
                    <a:pt x="546" y="1"/>
                  </a:moveTo>
                  <a:cubicBezTo>
                    <a:pt x="196" y="1"/>
                    <a:pt x="1" y="429"/>
                    <a:pt x="234" y="662"/>
                  </a:cubicBezTo>
                  <a:cubicBezTo>
                    <a:pt x="324" y="751"/>
                    <a:pt x="430"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
            <p:cNvSpPr/>
            <p:nvPr/>
          </p:nvSpPr>
          <p:spPr>
            <a:xfrm>
              <a:off x="3973400" y="4615900"/>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
            <p:cNvSpPr/>
            <p:nvPr/>
          </p:nvSpPr>
          <p:spPr>
            <a:xfrm>
              <a:off x="4096000" y="4502075"/>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
            <p:cNvSpPr/>
            <p:nvPr/>
          </p:nvSpPr>
          <p:spPr>
            <a:xfrm>
              <a:off x="4096000" y="46159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
            <p:cNvSpPr/>
            <p:nvPr/>
          </p:nvSpPr>
          <p:spPr>
            <a:xfrm>
              <a:off x="3973400" y="4749175"/>
              <a:ext cx="23375" cy="20325"/>
            </a:xfrm>
            <a:custGeom>
              <a:avLst/>
              <a:gdLst/>
              <a:ahLst/>
              <a:cxnLst/>
              <a:rect l="l" t="t" r="r" b="b"/>
              <a:pathLst>
                <a:path w="935" h="813" extrusionOk="0">
                  <a:moveTo>
                    <a:pt x="546" y="1"/>
                  </a:moveTo>
                  <a:cubicBezTo>
                    <a:pt x="19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
            <p:cNvSpPr/>
            <p:nvPr/>
          </p:nvSpPr>
          <p:spPr>
            <a:xfrm>
              <a:off x="3973400" y="4863000"/>
              <a:ext cx="23375" cy="20300"/>
            </a:xfrm>
            <a:custGeom>
              <a:avLst/>
              <a:gdLst/>
              <a:ahLst/>
              <a:cxnLst/>
              <a:rect l="l" t="t" r="r" b="b"/>
              <a:pathLst>
                <a:path w="935" h="812" extrusionOk="0">
                  <a:moveTo>
                    <a:pt x="546" y="0"/>
                  </a:moveTo>
                  <a:cubicBezTo>
                    <a:pt x="19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
            <p:cNvSpPr/>
            <p:nvPr/>
          </p:nvSpPr>
          <p:spPr>
            <a:xfrm>
              <a:off x="4096000" y="4749175"/>
              <a:ext cx="24325" cy="20325"/>
            </a:xfrm>
            <a:custGeom>
              <a:avLst/>
              <a:gdLst/>
              <a:ahLst/>
              <a:cxnLst/>
              <a:rect l="l" t="t" r="r" b="b"/>
              <a:pathLst>
                <a:path w="973" h="813" extrusionOk="0">
                  <a:moveTo>
                    <a:pt x="545" y="1"/>
                  </a:moveTo>
                  <a:cubicBezTo>
                    <a:pt x="195" y="1"/>
                    <a:pt x="0" y="429"/>
                    <a:pt x="272" y="701"/>
                  </a:cubicBezTo>
                  <a:cubicBezTo>
                    <a:pt x="349" y="777"/>
                    <a:pt x="450" y="812"/>
                    <a:pt x="552" y="812"/>
                  </a:cubicBezTo>
                  <a:cubicBezTo>
                    <a:pt x="761" y="812"/>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
            <p:cNvSpPr/>
            <p:nvPr/>
          </p:nvSpPr>
          <p:spPr>
            <a:xfrm>
              <a:off x="4096000" y="4863000"/>
              <a:ext cx="24325" cy="20300"/>
            </a:xfrm>
            <a:custGeom>
              <a:avLst/>
              <a:gdLst/>
              <a:ahLst/>
              <a:cxnLst/>
              <a:rect l="l" t="t" r="r" b="b"/>
              <a:pathLst>
                <a:path w="973" h="812" extrusionOk="0">
                  <a:moveTo>
                    <a:pt x="545" y="0"/>
                  </a:moveTo>
                  <a:cubicBezTo>
                    <a:pt x="195" y="0"/>
                    <a:pt x="0" y="429"/>
                    <a:pt x="272"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
            <p:cNvSpPr/>
            <p:nvPr/>
          </p:nvSpPr>
          <p:spPr>
            <a:xfrm>
              <a:off x="3973400" y="4997125"/>
              <a:ext cx="23375" cy="19900"/>
            </a:xfrm>
            <a:custGeom>
              <a:avLst/>
              <a:gdLst/>
              <a:ahLst/>
              <a:cxnLst/>
              <a:rect l="l" t="t" r="r" b="b"/>
              <a:pathLst>
                <a:path w="935" h="796" extrusionOk="0">
                  <a:moveTo>
                    <a:pt x="596" y="1"/>
                  </a:moveTo>
                  <a:cubicBezTo>
                    <a:pt x="579" y="1"/>
                    <a:pt x="563" y="2"/>
                    <a:pt x="546" y="6"/>
                  </a:cubicBezTo>
                  <a:cubicBezTo>
                    <a:pt x="196" y="6"/>
                    <a:pt x="1" y="434"/>
                    <a:pt x="234" y="667"/>
                  </a:cubicBezTo>
                  <a:cubicBezTo>
                    <a:pt x="324" y="756"/>
                    <a:pt x="430" y="795"/>
                    <a:pt x="532" y="795"/>
                  </a:cubicBezTo>
                  <a:cubicBezTo>
                    <a:pt x="741" y="795"/>
                    <a:pt x="935" y="630"/>
                    <a:pt x="935" y="395"/>
                  </a:cubicBezTo>
                  <a:cubicBezTo>
                    <a:pt x="935" y="181"/>
                    <a:pt x="773"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
            <p:cNvSpPr/>
            <p:nvPr/>
          </p:nvSpPr>
          <p:spPr>
            <a:xfrm>
              <a:off x="39763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4" y="817"/>
                    <a:pt x="818" y="681"/>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
            <p:cNvSpPr/>
            <p:nvPr/>
          </p:nvSpPr>
          <p:spPr>
            <a:xfrm>
              <a:off x="40960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
            <p:cNvSpPr/>
            <p:nvPr/>
          </p:nvSpPr>
          <p:spPr>
            <a:xfrm>
              <a:off x="40960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
            <p:cNvSpPr/>
            <p:nvPr/>
          </p:nvSpPr>
          <p:spPr>
            <a:xfrm>
              <a:off x="3973400" y="5244350"/>
              <a:ext cx="23375" cy="20075"/>
            </a:xfrm>
            <a:custGeom>
              <a:avLst/>
              <a:gdLst/>
              <a:ahLst/>
              <a:cxnLst/>
              <a:rect l="l" t="t" r="r" b="b"/>
              <a:pathLst>
                <a:path w="935" h="803" extrusionOk="0">
                  <a:moveTo>
                    <a:pt x="546" y="1"/>
                  </a:moveTo>
                  <a:cubicBezTo>
                    <a:pt x="19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
            <p:cNvSpPr/>
            <p:nvPr/>
          </p:nvSpPr>
          <p:spPr>
            <a:xfrm>
              <a:off x="3973400" y="5358175"/>
              <a:ext cx="23375" cy="20275"/>
            </a:xfrm>
            <a:custGeom>
              <a:avLst/>
              <a:gdLst/>
              <a:ahLst/>
              <a:cxnLst/>
              <a:rect l="l" t="t" r="r" b="b"/>
              <a:pathLst>
                <a:path w="935" h="811"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
            <p:cNvSpPr/>
            <p:nvPr/>
          </p:nvSpPr>
          <p:spPr>
            <a:xfrm>
              <a:off x="40960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
            <p:cNvSpPr/>
            <p:nvPr/>
          </p:nvSpPr>
          <p:spPr>
            <a:xfrm>
              <a:off x="40998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
            <p:cNvSpPr/>
            <p:nvPr/>
          </p:nvSpPr>
          <p:spPr>
            <a:xfrm>
              <a:off x="4224400" y="294775"/>
              <a:ext cx="19475" cy="19725"/>
            </a:xfrm>
            <a:custGeom>
              <a:avLst/>
              <a:gdLst/>
              <a:ahLst/>
              <a:cxnLst/>
              <a:rect l="l" t="t" r="r" b="b"/>
              <a:pathLst>
                <a:path w="779" h="789" extrusionOk="0">
                  <a:moveTo>
                    <a:pt x="390" y="1"/>
                  </a:moveTo>
                  <a:cubicBezTo>
                    <a:pt x="195" y="1"/>
                    <a:pt x="1" y="127"/>
                    <a:pt x="1" y="380"/>
                  </a:cubicBezTo>
                  <a:cubicBezTo>
                    <a:pt x="1" y="653"/>
                    <a:pt x="195" y="789"/>
                    <a:pt x="390" y="789"/>
                  </a:cubicBezTo>
                  <a:cubicBezTo>
                    <a:pt x="584" y="789"/>
                    <a:pt x="779" y="653"/>
                    <a:pt x="779" y="380"/>
                  </a:cubicBezTo>
                  <a:cubicBezTo>
                    <a:pt x="779" y="12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
            <p:cNvSpPr/>
            <p:nvPr/>
          </p:nvSpPr>
          <p:spPr>
            <a:xfrm>
              <a:off x="4220500" y="408350"/>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
            <p:cNvSpPr/>
            <p:nvPr/>
          </p:nvSpPr>
          <p:spPr>
            <a:xfrm>
              <a:off x="4343100" y="294525"/>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
            <p:cNvSpPr/>
            <p:nvPr/>
          </p:nvSpPr>
          <p:spPr>
            <a:xfrm>
              <a:off x="4343100" y="408350"/>
              <a:ext cx="24325" cy="20300"/>
            </a:xfrm>
            <a:custGeom>
              <a:avLst/>
              <a:gdLst/>
              <a:ahLst/>
              <a:cxnLst/>
              <a:rect l="l" t="t" r="r" b="b"/>
              <a:pathLst>
                <a:path w="973" h="812" extrusionOk="0">
                  <a:moveTo>
                    <a:pt x="545" y="1"/>
                  </a:moveTo>
                  <a:cubicBezTo>
                    <a:pt x="195" y="1"/>
                    <a:pt x="0" y="429"/>
                    <a:pt x="272" y="701"/>
                  </a:cubicBezTo>
                  <a:cubicBezTo>
                    <a:pt x="360" y="776"/>
                    <a:pt x="463" y="811"/>
                    <a:pt x="563" y="811"/>
                  </a:cubicBezTo>
                  <a:cubicBezTo>
                    <a:pt x="775"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
            <p:cNvSpPr/>
            <p:nvPr/>
          </p:nvSpPr>
          <p:spPr>
            <a:xfrm>
              <a:off x="4220500" y="54165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
            <p:cNvSpPr/>
            <p:nvPr/>
          </p:nvSpPr>
          <p:spPr>
            <a:xfrm>
              <a:off x="4220500" y="655450"/>
              <a:ext cx="23375" cy="20750"/>
            </a:xfrm>
            <a:custGeom>
              <a:avLst/>
              <a:gdLst/>
              <a:ahLst/>
              <a:cxnLst/>
              <a:rect l="l" t="t" r="r" b="b"/>
              <a:pathLst>
                <a:path w="935" h="830" extrusionOk="0">
                  <a:moveTo>
                    <a:pt x="546" y="1"/>
                  </a:moveTo>
                  <a:cubicBezTo>
                    <a:pt x="196"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
            <p:cNvSpPr/>
            <p:nvPr/>
          </p:nvSpPr>
          <p:spPr>
            <a:xfrm>
              <a:off x="4343100" y="542475"/>
              <a:ext cx="24325" cy="19900"/>
            </a:xfrm>
            <a:custGeom>
              <a:avLst/>
              <a:gdLst/>
              <a:ahLst/>
              <a:cxnLst/>
              <a:rect l="l" t="t" r="r" b="b"/>
              <a:pathLst>
                <a:path w="973" h="796" extrusionOk="0">
                  <a:moveTo>
                    <a:pt x="604" y="1"/>
                  </a:moveTo>
                  <a:cubicBezTo>
                    <a:pt x="585" y="1"/>
                    <a:pt x="565" y="3"/>
                    <a:pt x="545" y="6"/>
                  </a:cubicBezTo>
                  <a:cubicBezTo>
                    <a:pt x="195" y="6"/>
                    <a:pt x="0" y="434"/>
                    <a:pt x="272" y="668"/>
                  </a:cubicBezTo>
                  <a:cubicBezTo>
                    <a:pt x="362" y="757"/>
                    <a:pt x="468" y="796"/>
                    <a:pt x="570" y="796"/>
                  </a:cubicBezTo>
                  <a:cubicBezTo>
                    <a:pt x="779" y="796"/>
                    <a:pt x="973" y="631"/>
                    <a:pt x="973" y="395"/>
                  </a:cubicBezTo>
                  <a:cubicBezTo>
                    <a:pt x="973" y="182"/>
                    <a:pt x="811"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
            <p:cNvSpPr/>
            <p:nvPr/>
          </p:nvSpPr>
          <p:spPr>
            <a:xfrm>
              <a:off x="43431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
            <p:cNvSpPr/>
            <p:nvPr/>
          </p:nvSpPr>
          <p:spPr>
            <a:xfrm>
              <a:off x="4220500" y="78972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
            <p:cNvSpPr/>
            <p:nvPr/>
          </p:nvSpPr>
          <p:spPr>
            <a:xfrm>
              <a:off x="4224400" y="903525"/>
              <a:ext cx="19475" cy="19500"/>
            </a:xfrm>
            <a:custGeom>
              <a:avLst/>
              <a:gdLst/>
              <a:ahLst/>
              <a:cxnLst/>
              <a:rect l="l" t="t" r="r" b="b"/>
              <a:pathLst>
                <a:path w="779"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
            <p:cNvSpPr/>
            <p:nvPr/>
          </p:nvSpPr>
          <p:spPr>
            <a:xfrm>
              <a:off x="43431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
            <p:cNvSpPr/>
            <p:nvPr/>
          </p:nvSpPr>
          <p:spPr>
            <a:xfrm>
              <a:off x="43431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
            <p:cNvSpPr/>
            <p:nvPr/>
          </p:nvSpPr>
          <p:spPr>
            <a:xfrm>
              <a:off x="4220500" y="103682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
            <p:cNvSpPr/>
            <p:nvPr/>
          </p:nvSpPr>
          <p:spPr>
            <a:xfrm>
              <a:off x="4220500" y="1150650"/>
              <a:ext cx="23375" cy="20300"/>
            </a:xfrm>
            <a:custGeom>
              <a:avLst/>
              <a:gdLst/>
              <a:ahLst/>
              <a:cxnLst/>
              <a:rect l="l" t="t" r="r" b="b"/>
              <a:pathLst>
                <a:path w="935" h="812" extrusionOk="0">
                  <a:moveTo>
                    <a:pt x="546" y="0"/>
                  </a:moveTo>
                  <a:cubicBezTo>
                    <a:pt x="196"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
            <p:cNvSpPr/>
            <p:nvPr/>
          </p:nvSpPr>
          <p:spPr>
            <a:xfrm>
              <a:off x="4343100" y="103682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
            <p:cNvSpPr/>
            <p:nvPr/>
          </p:nvSpPr>
          <p:spPr>
            <a:xfrm>
              <a:off x="43431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
            <p:cNvSpPr/>
            <p:nvPr/>
          </p:nvSpPr>
          <p:spPr>
            <a:xfrm>
              <a:off x="4220500" y="12849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
            <p:cNvSpPr/>
            <p:nvPr/>
          </p:nvSpPr>
          <p:spPr>
            <a:xfrm>
              <a:off x="4223925" y="1398225"/>
              <a:ext cx="19950" cy="20450"/>
            </a:xfrm>
            <a:custGeom>
              <a:avLst/>
              <a:gdLst/>
              <a:ahLst/>
              <a:cxnLst/>
              <a:rect l="l" t="t" r="r" b="b"/>
              <a:pathLst>
                <a:path w="798" h="818" extrusionOk="0">
                  <a:moveTo>
                    <a:pt x="409" y="1"/>
                  </a:moveTo>
                  <a:cubicBezTo>
                    <a:pt x="214" y="1"/>
                    <a:pt x="20" y="137"/>
                    <a:pt x="20" y="409"/>
                  </a:cubicBezTo>
                  <a:cubicBezTo>
                    <a:pt x="0" y="682"/>
                    <a:pt x="195" y="818"/>
                    <a:pt x="394" y="818"/>
                  </a:cubicBezTo>
                  <a:cubicBezTo>
                    <a:pt x="594" y="818"/>
                    <a:pt x="798" y="682"/>
                    <a:pt x="798" y="409"/>
                  </a:cubicBezTo>
                  <a:cubicBezTo>
                    <a:pt x="798" y="137"/>
                    <a:pt x="60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
            <p:cNvSpPr/>
            <p:nvPr/>
          </p:nvSpPr>
          <p:spPr>
            <a:xfrm>
              <a:off x="4344075" y="1283925"/>
              <a:ext cx="23350" cy="20300"/>
            </a:xfrm>
            <a:custGeom>
              <a:avLst/>
              <a:gdLst/>
              <a:ahLst/>
              <a:cxnLst/>
              <a:rect l="l" t="t" r="r" b="b"/>
              <a:pathLst>
                <a:path w="934" h="812" extrusionOk="0">
                  <a:moveTo>
                    <a:pt x="506" y="0"/>
                  </a:moveTo>
                  <a:cubicBezTo>
                    <a:pt x="156" y="0"/>
                    <a:pt x="0" y="428"/>
                    <a:pt x="233" y="701"/>
                  </a:cubicBezTo>
                  <a:cubicBezTo>
                    <a:pt x="310" y="777"/>
                    <a:pt x="407" y="812"/>
                    <a:pt x="504" y="812"/>
                  </a:cubicBezTo>
                  <a:cubicBezTo>
                    <a:pt x="705" y="812"/>
                    <a:pt x="908"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
            <p:cNvSpPr/>
            <p:nvPr/>
          </p:nvSpPr>
          <p:spPr>
            <a:xfrm>
              <a:off x="4343100" y="1398700"/>
              <a:ext cx="24325" cy="19775"/>
            </a:xfrm>
            <a:custGeom>
              <a:avLst/>
              <a:gdLst/>
              <a:ahLst/>
              <a:cxnLst/>
              <a:rect l="l" t="t" r="r" b="b"/>
              <a:pathLst>
                <a:path w="973" h="791" extrusionOk="0">
                  <a:moveTo>
                    <a:pt x="545" y="1"/>
                  </a:moveTo>
                  <a:cubicBezTo>
                    <a:pt x="195" y="1"/>
                    <a:pt x="0" y="429"/>
                    <a:pt x="272"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
            <p:cNvSpPr/>
            <p:nvPr/>
          </p:nvSpPr>
          <p:spPr>
            <a:xfrm>
              <a:off x="4220500" y="1532000"/>
              <a:ext cx="23375" cy="20075"/>
            </a:xfrm>
            <a:custGeom>
              <a:avLst/>
              <a:gdLst/>
              <a:ahLst/>
              <a:cxnLst/>
              <a:rect l="l" t="t" r="r" b="b"/>
              <a:pathLst>
                <a:path w="935" h="803" extrusionOk="0">
                  <a:moveTo>
                    <a:pt x="546" y="0"/>
                  </a:moveTo>
                  <a:cubicBezTo>
                    <a:pt x="196"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
            <p:cNvSpPr/>
            <p:nvPr/>
          </p:nvSpPr>
          <p:spPr>
            <a:xfrm>
              <a:off x="4220500" y="1645825"/>
              <a:ext cx="23375" cy="20275"/>
            </a:xfrm>
            <a:custGeom>
              <a:avLst/>
              <a:gdLst/>
              <a:ahLst/>
              <a:cxnLst/>
              <a:rect l="l" t="t" r="r" b="b"/>
              <a:pathLst>
                <a:path w="935" h="811" extrusionOk="0">
                  <a:moveTo>
                    <a:pt x="546" y="0"/>
                  </a:moveTo>
                  <a:cubicBezTo>
                    <a:pt x="196"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
            <p:cNvSpPr/>
            <p:nvPr/>
          </p:nvSpPr>
          <p:spPr>
            <a:xfrm>
              <a:off x="43431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
            <p:cNvSpPr/>
            <p:nvPr/>
          </p:nvSpPr>
          <p:spPr>
            <a:xfrm>
              <a:off x="43431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
            <p:cNvSpPr/>
            <p:nvPr/>
          </p:nvSpPr>
          <p:spPr>
            <a:xfrm>
              <a:off x="4224400" y="1779100"/>
              <a:ext cx="19475" cy="20450"/>
            </a:xfrm>
            <a:custGeom>
              <a:avLst/>
              <a:gdLst/>
              <a:ahLst/>
              <a:cxnLst/>
              <a:rect l="l" t="t" r="r" b="b"/>
              <a:pathLst>
                <a:path w="779"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
            <p:cNvSpPr/>
            <p:nvPr/>
          </p:nvSpPr>
          <p:spPr>
            <a:xfrm>
              <a:off x="4220500" y="1892925"/>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
            <p:cNvSpPr/>
            <p:nvPr/>
          </p:nvSpPr>
          <p:spPr>
            <a:xfrm>
              <a:off x="4343100" y="177910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
            <p:cNvSpPr/>
            <p:nvPr/>
          </p:nvSpPr>
          <p:spPr>
            <a:xfrm>
              <a:off x="4343100" y="1892925"/>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
            <p:cNvSpPr/>
            <p:nvPr/>
          </p:nvSpPr>
          <p:spPr>
            <a:xfrm>
              <a:off x="4220500" y="202717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
            <p:cNvSpPr/>
            <p:nvPr/>
          </p:nvSpPr>
          <p:spPr>
            <a:xfrm>
              <a:off x="4220500" y="21410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
            <p:cNvSpPr/>
            <p:nvPr/>
          </p:nvSpPr>
          <p:spPr>
            <a:xfrm>
              <a:off x="4343100" y="202717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
            <p:cNvSpPr/>
            <p:nvPr/>
          </p:nvSpPr>
          <p:spPr>
            <a:xfrm>
              <a:off x="43431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
            <p:cNvSpPr/>
            <p:nvPr/>
          </p:nvSpPr>
          <p:spPr>
            <a:xfrm>
              <a:off x="4220500" y="227427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
            <p:cNvSpPr/>
            <p:nvPr/>
          </p:nvSpPr>
          <p:spPr>
            <a:xfrm>
              <a:off x="4220500" y="2388100"/>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
            <p:cNvSpPr/>
            <p:nvPr/>
          </p:nvSpPr>
          <p:spPr>
            <a:xfrm>
              <a:off x="43431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
            <p:cNvSpPr/>
            <p:nvPr/>
          </p:nvSpPr>
          <p:spPr>
            <a:xfrm>
              <a:off x="4343100" y="238810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
            <p:cNvSpPr/>
            <p:nvPr/>
          </p:nvSpPr>
          <p:spPr>
            <a:xfrm>
              <a:off x="4220500" y="25223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
            <p:cNvSpPr/>
            <p:nvPr/>
          </p:nvSpPr>
          <p:spPr>
            <a:xfrm>
              <a:off x="4224400" y="2636175"/>
              <a:ext cx="19475" cy="19475"/>
            </a:xfrm>
            <a:custGeom>
              <a:avLst/>
              <a:gdLst/>
              <a:ahLst/>
              <a:cxnLst/>
              <a:rect l="l" t="t" r="r" b="b"/>
              <a:pathLst>
                <a:path w="779"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
            <p:cNvSpPr/>
            <p:nvPr/>
          </p:nvSpPr>
          <p:spPr>
            <a:xfrm>
              <a:off x="4343100" y="25223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
            <p:cNvSpPr/>
            <p:nvPr/>
          </p:nvSpPr>
          <p:spPr>
            <a:xfrm>
              <a:off x="4343100" y="263617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
            <p:cNvSpPr/>
            <p:nvPr/>
          </p:nvSpPr>
          <p:spPr>
            <a:xfrm>
              <a:off x="4220500" y="2769450"/>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
            <p:cNvSpPr/>
            <p:nvPr/>
          </p:nvSpPr>
          <p:spPr>
            <a:xfrm>
              <a:off x="4220500" y="2883275"/>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
            <p:cNvSpPr/>
            <p:nvPr/>
          </p:nvSpPr>
          <p:spPr>
            <a:xfrm>
              <a:off x="4343100" y="276945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
            <p:cNvSpPr/>
            <p:nvPr/>
          </p:nvSpPr>
          <p:spPr>
            <a:xfrm>
              <a:off x="43431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
            <p:cNvSpPr/>
            <p:nvPr/>
          </p:nvSpPr>
          <p:spPr>
            <a:xfrm>
              <a:off x="4224400" y="3016550"/>
              <a:ext cx="19475" cy="20450"/>
            </a:xfrm>
            <a:custGeom>
              <a:avLst/>
              <a:gdLst/>
              <a:ahLst/>
              <a:cxnLst/>
              <a:rect l="l" t="t" r="r" b="b"/>
              <a:pathLst>
                <a:path w="779"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
            <p:cNvSpPr/>
            <p:nvPr/>
          </p:nvSpPr>
          <p:spPr>
            <a:xfrm>
              <a:off x="4220500" y="313037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
            <p:cNvSpPr/>
            <p:nvPr/>
          </p:nvSpPr>
          <p:spPr>
            <a:xfrm>
              <a:off x="4343100" y="3016550"/>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
            <p:cNvSpPr/>
            <p:nvPr/>
          </p:nvSpPr>
          <p:spPr>
            <a:xfrm>
              <a:off x="43431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
            <p:cNvSpPr/>
            <p:nvPr/>
          </p:nvSpPr>
          <p:spPr>
            <a:xfrm>
              <a:off x="4220500" y="3264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
            <p:cNvSpPr/>
            <p:nvPr/>
          </p:nvSpPr>
          <p:spPr>
            <a:xfrm>
              <a:off x="4220500" y="33784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
            <p:cNvSpPr/>
            <p:nvPr/>
          </p:nvSpPr>
          <p:spPr>
            <a:xfrm>
              <a:off x="4343100" y="3264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
            <p:cNvSpPr/>
            <p:nvPr/>
          </p:nvSpPr>
          <p:spPr>
            <a:xfrm>
              <a:off x="4343100" y="33784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
            <p:cNvSpPr/>
            <p:nvPr/>
          </p:nvSpPr>
          <p:spPr>
            <a:xfrm>
              <a:off x="4220500" y="35117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
            <p:cNvSpPr/>
            <p:nvPr/>
          </p:nvSpPr>
          <p:spPr>
            <a:xfrm>
              <a:off x="4220500" y="3625550"/>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
            <p:cNvSpPr/>
            <p:nvPr/>
          </p:nvSpPr>
          <p:spPr>
            <a:xfrm>
              <a:off x="43431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
            <p:cNvSpPr/>
            <p:nvPr/>
          </p:nvSpPr>
          <p:spPr>
            <a:xfrm>
              <a:off x="43431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
            <p:cNvSpPr/>
            <p:nvPr/>
          </p:nvSpPr>
          <p:spPr>
            <a:xfrm>
              <a:off x="4220500" y="37598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
            <p:cNvSpPr/>
            <p:nvPr/>
          </p:nvSpPr>
          <p:spPr>
            <a:xfrm>
              <a:off x="4224400" y="3873625"/>
              <a:ext cx="19475" cy="19475"/>
            </a:xfrm>
            <a:custGeom>
              <a:avLst/>
              <a:gdLst/>
              <a:ahLst/>
              <a:cxnLst/>
              <a:rect l="l" t="t" r="r" b="b"/>
              <a:pathLst>
                <a:path w="779"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
            <p:cNvSpPr/>
            <p:nvPr/>
          </p:nvSpPr>
          <p:spPr>
            <a:xfrm>
              <a:off x="43431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
            <p:cNvSpPr/>
            <p:nvPr/>
          </p:nvSpPr>
          <p:spPr>
            <a:xfrm>
              <a:off x="4343100" y="3873625"/>
              <a:ext cx="24325" cy="19775"/>
            </a:xfrm>
            <a:custGeom>
              <a:avLst/>
              <a:gdLst/>
              <a:ahLst/>
              <a:cxnLst/>
              <a:rect l="l" t="t" r="r" b="b"/>
              <a:pathLst>
                <a:path w="973" h="791" extrusionOk="0">
                  <a:moveTo>
                    <a:pt x="545" y="0"/>
                  </a:moveTo>
                  <a:cubicBezTo>
                    <a:pt x="195" y="0"/>
                    <a:pt x="0" y="428"/>
                    <a:pt x="272"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
            <p:cNvSpPr/>
            <p:nvPr/>
          </p:nvSpPr>
          <p:spPr>
            <a:xfrm>
              <a:off x="4220500" y="4006900"/>
              <a:ext cx="23375" cy="20075"/>
            </a:xfrm>
            <a:custGeom>
              <a:avLst/>
              <a:gdLst/>
              <a:ahLst/>
              <a:cxnLst/>
              <a:rect l="l" t="t" r="r" b="b"/>
              <a:pathLst>
                <a:path w="935" h="803" extrusionOk="0">
                  <a:moveTo>
                    <a:pt x="546" y="0"/>
                  </a:moveTo>
                  <a:cubicBezTo>
                    <a:pt x="196"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
            <p:cNvSpPr/>
            <p:nvPr/>
          </p:nvSpPr>
          <p:spPr>
            <a:xfrm>
              <a:off x="4223925" y="4120975"/>
              <a:ext cx="19950" cy="19725"/>
            </a:xfrm>
            <a:custGeom>
              <a:avLst/>
              <a:gdLst/>
              <a:ahLst/>
              <a:cxnLst/>
              <a:rect l="l" t="t" r="r" b="b"/>
              <a:pathLst>
                <a:path w="798" h="789" extrusionOk="0">
                  <a:moveTo>
                    <a:pt x="409" y="0"/>
                  </a:moveTo>
                  <a:cubicBezTo>
                    <a:pt x="214" y="0"/>
                    <a:pt x="20" y="127"/>
                    <a:pt x="20" y="380"/>
                  </a:cubicBezTo>
                  <a:cubicBezTo>
                    <a:pt x="0" y="652"/>
                    <a:pt x="195" y="788"/>
                    <a:pt x="394" y="788"/>
                  </a:cubicBezTo>
                  <a:cubicBezTo>
                    <a:pt x="594" y="788"/>
                    <a:pt x="798" y="652"/>
                    <a:pt x="798" y="380"/>
                  </a:cubicBezTo>
                  <a:cubicBezTo>
                    <a:pt x="798" y="127"/>
                    <a:pt x="60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
            <p:cNvSpPr/>
            <p:nvPr/>
          </p:nvSpPr>
          <p:spPr>
            <a:xfrm>
              <a:off x="43431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
            <p:cNvSpPr/>
            <p:nvPr/>
          </p:nvSpPr>
          <p:spPr>
            <a:xfrm>
              <a:off x="4343100" y="4120725"/>
              <a:ext cx="24325" cy="20275"/>
            </a:xfrm>
            <a:custGeom>
              <a:avLst/>
              <a:gdLst/>
              <a:ahLst/>
              <a:cxnLst/>
              <a:rect l="l" t="t" r="r" b="b"/>
              <a:pathLst>
                <a:path w="973" h="811" extrusionOk="0">
                  <a:moveTo>
                    <a:pt x="545" y="0"/>
                  </a:moveTo>
                  <a:cubicBezTo>
                    <a:pt x="195" y="0"/>
                    <a:pt x="0" y="428"/>
                    <a:pt x="272"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
            <p:cNvSpPr/>
            <p:nvPr/>
          </p:nvSpPr>
          <p:spPr>
            <a:xfrm>
              <a:off x="4224400" y="4254500"/>
              <a:ext cx="19475" cy="19700"/>
            </a:xfrm>
            <a:custGeom>
              <a:avLst/>
              <a:gdLst/>
              <a:ahLst/>
              <a:cxnLst/>
              <a:rect l="l" t="t" r="r" b="b"/>
              <a:pathLst>
                <a:path w="779" h="788" extrusionOk="0">
                  <a:moveTo>
                    <a:pt x="390" y="0"/>
                  </a:moveTo>
                  <a:cubicBezTo>
                    <a:pt x="195" y="0"/>
                    <a:pt x="1" y="136"/>
                    <a:pt x="1" y="409"/>
                  </a:cubicBezTo>
                  <a:cubicBezTo>
                    <a:pt x="1" y="662"/>
                    <a:pt x="195" y="788"/>
                    <a:pt x="390" y="788"/>
                  </a:cubicBezTo>
                  <a:cubicBezTo>
                    <a:pt x="584" y="788"/>
                    <a:pt x="779" y="662"/>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
            <p:cNvSpPr/>
            <p:nvPr/>
          </p:nvSpPr>
          <p:spPr>
            <a:xfrm>
              <a:off x="4220500" y="436782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
            <p:cNvSpPr/>
            <p:nvPr/>
          </p:nvSpPr>
          <p:spPr>
            <a:xfrm>
              <a:off x="4343100" y="4254000"/>
              <a:ext cx="24325" cy="20750"/>
            </a:xfrm>
            <a:custGeom>
              <a:avLst/>
              <a:gdLst/>
              <a:ahLst/>
              <a:cxnLst/>
              <a:rect l="l" t="t" r="r" b="b"/>
              <a:pathLst>
                <a:path w="973" h="830" extrusionOk="0">
                  <a:moveTo>
                    <a:pt x="545" y="1"/>
                  </a:moveTo>
                  <a:cubicBezTo>
                    <a:pt x="195" y="1"/>
                    <a:pt x="0" y="468"/>
                    <a:pt x="272"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
            <p:cNvSpPr/>
            <p:nvPr/>
          </p:nvSpPr>
          <p:spPr>
            <a:xfrm>
              <a:off x="4343100" y="436782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
            <p:cNvSpPr/>
            <p:nvPr/>
          </p:nvSpPr>
          <p:spPr>
            <a:xfrm>
              <a:off x="4220500" y="4502075"/>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
            <p:cNvSpPr/>
            <p:nvPr/>
          </p:nvSpPr>
          <p:spPr>
            <a:xfrm>
              <a:off x="4220500" y="46159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
            <p:cNvSpPr/>
            <p:nvPr/>
          </p:nvSpPr>
          <p:spPr>
            <a:xfrm>
              <a:off x="4343100" y="4502075"/>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
            <p:cNvSpPr/>
            <p:nvPr/>
          </p:nvSpPr>
          <p:spPr>
            <a:xfrm>
              <a:off x="4343100" y="4615900"/>
              <a:ext cx="24325" cy="20075"/>
            </a:xfrm>
            <a:custGeom>
              <a:avLst/>
              <a:gdLst/>
              <a:ahLst/>
              <a:cxnLst/>
              <a:rect l="l" t="t" r="r" b="b"/>
              <a:pathLst>
                <a:path w="973" h="803" extrusionOk="0">
                  <a:moveTo>
                    <a:pt x="545" y="0"/>
                  </a:moveTo>
                  <a:cubicBezTo>
                    <a:pt x="195" y="0"/>
                    <a:pt x="0" y="467"/>
                    <a:pt x="272" y="701"/>
                  </a:cubicBezTo>
                  <a:cubicBezTo>
                    <a:pt x="355" y="771"/>
                    <a:pt x="451" y="803"/>
                    <a:pt x="545" y="803"/>
                  </a:cubicBezTo>
                  <a:cubicBezTo>
                    <a:pt x="764" y="803"/>
                    <a:pt x="973" y="634"/>
                    <a:pt x="973"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
            <p:cNvSpPr/>
            <p:nvPr/>
          </p:nvSpPr>
          <p:spPr>
            <a:xfrm>
              <a:off x="4224400" y="4749175"/>
              <a:ext cx="19475" cy="20450"/>
            </a:xfrm>
            <a:custGeom>
              <a:avLst/>
              <a:gdLst/>
              <a:ahLst/>
              <a:cxnLst/>
              <a:rect l="l" t="t" r="r" b="b"/>
              <a:pathLst>
                <a:path w="779"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
            <p:cNvSpPr/>
            <p:nvPr/>
          </p:nvSpPr>
          <p:spPr>
            <a:xfrm>
              <a:off x="4220500" y="4863000"/>
              <a:ext cx="23375" cy="20300"/>
            </a:xfrm>
            <a:custGeom>
              <a:avLst/>
              <a:gdLst/>
              <a:ahLst/>
              <a:cxnLst/>
              <a:rect l="l" t="t" r="r" b="b"/>
              <a:pathLst>
                <a:path w="935" h="812" extrusionOk="0">
                  <a:moveTo>
                    <a:pt x="546" y="0"/>
                  </a:moveTo>
                  <a:cubicBezTo>
                    <a:pt x="196"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
            <p:cNvSpPr/>
            <p:nvPr/>
          </p:nvSpPr>
          <p:spPr>
            <a:xfrm>
              <a:off x="4343100" y="4750025"/>
              <a:ext cx="24325" cy="19900"/>
            </a:xfrm>
            <a:custGeom>
              <a:avLst/>
              <a:gdLst/>
              <a:ahLst/>
              <a:cxnLst/>
              <a:rect l="l" t="t" r="r" b="b"/>
              <a:pathLst>
                <a:path w="973" h="796" extrusionOk="0">
                  <a:moveTo>
                    <a:pt x="604" y="1"/>
                  </a:moveTo>
                  <a:cubicBezTo>
                    <a:pt x="585" y="1"/>
                    <a:pt x="565" y="2"/>
                    <a:pt x="545" y="6"/>
                  </a:cubicBezTo>
                  <a:cubicBezTo>
                    <a:pt x="195" y="6"/>
                    <a:pt x="0" y="434"/>
                    <a:pt x="272" y="667"/>
                  </a:cubicBezTo>
                  <a:cubicBezTo>
                    <a:pt x="362" y="756"/>
                    <a:pt x="468" y="795"/>
                    <a:pt x="570" y="795"/>
                  </a:cubicBezTo>
                  <a:cubicBezTo>
                    <a:pt x="779" y="795"/>
                    <a:pt x="973" y="630"/>
                    <a:pt x="973" y="395"/>
                  </a:cubicBezTo>
                  <a:cubicBezTo>
                    <a:pt x="937" y="181"/>
                    <a:pt x="804"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
            <p:cNvSpPr/>
            <p:nvPr/>
          </p:nvSpPr>
          <p:spPr>
            <a:xfrm>
              <a:off x="4343100" y="4863000"/>
              <a:ext cx="24325" cy="20300"/>
            </a:xfrm>
            <a:custGeom>
              <a:avLst/>
              <a:gdLst/>
              <a:ahLst/>
              <a:cxnLst/>
              <a:rect l="l" t="t" r="r" b="b"/>
              <a:pathLst>
                <a:path w="973" h="812" extrusionOk="0">
                  <a:moveTo>
                    <a:pt x="545" y="0"/>
                  </a:moveTo>
                  <a:cubicBezTo>
                    <a:pt x="195" y="0"/>
                    <a:pt x="0" y="429"/>
                    <a:pt x="272"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
            <p:cNvSpPr/>
            <p:nvPr/>
          </p:nvSpPr>
          <p:spPr>
            <a:xfrm>
              <a:off x="4220500" y="4997250"/>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
            <p:cNvSpPr/>
            <p:nvPr/>
          </p:nvSpPr>
          <p:spPr>
            <a:xfrm>
              <a:off x="4220500" y="5111075"/>
              <a:ext cx="23375" cy="19775"/>
            </a:xfrm>
            <a:custGeom>
              <a:avLst/>
              <a:gdLst/>
              <a:ahLst/>
              <a:cxnLst/>
              <a:rect l="l" t="t" r="r" b="b"/>
              <a:pathLst>
                <a:path w="935" h="791" extrusionOk="0">
                  <a:moveTo>
                    <a:pt x="546" y="0"/>
                  </a:moveTo>
                  <a:cubicBezTo>
                    <a:pt x="196"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
            <p:cNvSpPr/>
            <p:nvPr/>
          </p:nvSpPr>
          <p:spPr>
            <a:xfrm>
              <a:off x="43431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
            <p:cNvSpPr/>
            <p:nvPr/>
          </p:nvSpPr>
          <p:spPr>
            <a:xfrm>
              <a:off x="43431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
            <p:cNvSpPr/>
            <p:nvPr/>
          </p:nvSpPr>
          <p:spPr>
            <a:xfrm>
              <a:off x="4220500" y="5244350"/>
              <a:ext cx="23375" cy="20075"/>
            </a:xfrm>
            <a:custGeom>
              <a:avLst/>
              <a:gdLst/>
              <a:ahLst/>
              <a:cxnLst/>
              <a:rect l="l" t="t" r="r" b="b"/>
              <a:pathLst>
                <a:path w="935" h="803" extrusionOk="0">
                  <a:moveTo>
                    <a:pt x="546" y="1"/>
                  </a:moveTo>
                  <a:cubicBezTo>
                    <a:pt x="196"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
            <p:cNvSpPr/>
            <p:nvPr/>
          </p:nvSpPr>
          <p:spPr>
            <a:xfrm>
              <a:off x="4223925" y="5358425"/>
              <a:ext cx="19950" cy="19725"/>
            </a:xfrm>
            <a:custGeom>
              <a:avLst/>
              <a:gdLst/>
              <a:ahLst/>
              <a:cxnLst/>
              <a:rect l="l" t="t" r="r" b="b"/>
              <a:pathLst>
                <a:path w="798" h="789" extrusionOk="0">
                  <a:moveTo>
                    <a:pt x="409" y="0"/>
                  </a:moveTo>
                  <a:cubicBezTo>
                    <a:pt x="214" y="0"/>
                    <a:pt x="20" y="127"/>
                    <a:pt x="20" y="380"/>
                  </a:cubicBezTo>
                  <a:cubicBezTo>
                    <a:pt x="0" y="652"/>
                    <a:pt x="195" y="788"/>
                    <a:pt x="394" y="788"/>
                  </a:cubicBezTo>
                  <a:cubicBezTo>
                    <a:pt x="594" y="788"/>
                    <a:pt x="798" y="652"/>
                    <a:pt x="798" y="380"/>
                  </a:cubicBezTo>
                  <a:cubicBezTo>
                    <a:pt x="798" y="127"/>
                    <a:pt x="60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
            <p:cNvSpPr/>
            <p:nvPr/>
          </p:nvSpPr>
          <p:spPr>
            <a:xfrm>
              <a:off x="43431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
            <p:cNvSpPr/>
            <p:nvPr/>
          </p:nvSpPr>
          <p:spPr>
            <a:xfrm>
              <a:off x="4344075" y="5358050"/>
              <a:ext cx="23350" cy="19900"/>
            </a:xfrm>
            <a:custGeom>
              <a:avLst/>
              <a:gdLst/>
              <a:ahLst/>
              <a:cxnLst/>
              <a:rect l="l" t="t" r="r" b="b"/>
              <a:pathLst>
                <a:path w="934" h="796" extrusionOk="0">
                  <a:moveTo>
                    <a:pt x="565" y="1"/>
                  </a:moveTo>
                  <a:cubicBezTo>
                    <a:pt x="546" y="1"/>
                    <a:pt x="526" y="2"/>
                    <a:pt x="506" y="6"/>
                  </a:cubicBezTo>
                  <a:cubicBezTo>
                    <a:pt x="156" y="6"/>
                    <a:pt x="0" y="434"/>
                    <a:pt x="233" y="667"/>
                  </a:cubicBezTo>
                  <a:cubicBezTo>
                    <a:pt x="310" y="756"/>
                    <a:pt x="407" y="795"/>
                    <a:pt x="505" y="795"/>
                  </a:cubicBezTo>
                  <a:cubicBezTo>
                    <a:pt x="706" y="795"/>
                    <a:pt x="908" y="630"/>
                    <a:pt x="934" y="395"/>
                  </a:cubicBezTo>
                  <a:cubicBezTo>
                    <a:pt x="934" y="181"/>
                    <a:pt x="772"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
            <p:cNvSpPr/>
            <p:nvPr/>
          </p:nvSpPr>
          <p:spPr>
            <a:xfrm>
              <a:off x="44676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
            <p:cNvSpPr/>
            <p:nvPr/>
          </p:nvSpPr>
          <p:spPr>
            <a:xfrm>
              <a:off x="44676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
            <p:cNvSpPr/>
            <p:nvPr/>
          </p:nvSpPr>
          <p:spPr>
            <a:xfrm>
              <a:off x="4590200" y="294525"/>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
            <p:cNvSpPr/>
            <p:nvPr/>
          </p:nvSpPr>
          <p:spPr>
            <a:xfrm>
              <a:off x="4590200" y="408350"/>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
            <p:cNvSpPr/>
            <p:nvPr/>
          </p:nvSpPr>
          <p:spPr>
            <a:xfrm>
              <a:off x="4467625"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
            <p:cNvSpPr/>
            <p:nvPr/>
          </p:nvSpPr>
          <p:spPr>
            <a:xfrm>
              <a:off x="4467625"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
            <p:cNvSpPr/>
            <p:nvPr/>
          </p:nvSpPr>
          <p:spPr>
            <a:xfrm>
              <a:off x="4590200" y="54165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
            <p:cNvSpPr/>
            <p:nvPr/>
          </p:nvSpPr>
          <p:spPr>
            <a:xfrm>
              <a:off x="4590200" y="655450"/>
              <a:ext cx="24325" cy="20750"/>
            </a:xfrm>
            <a:custGeom>
              <a:avLst/>
              <a:gdLst/>
              <a:ahLst/>
              <a:cxnLst/>
              <a:rect l="l" t="t" r="r" b="b"/>
              <a:pathLst>
                <a:path w="973" h="830" extrusionOk="0">
                  <a:moveTo>
                    <a:pt x="545" y="1"/>
                  </a:moveTo>
                  <a:cubicBezTo>
                    <a:pt x="195" y="1"/>
                    <a:pt x="0" y="468"/>
                    <a:pt x="273"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
            <p:cNvSpPr/>
            <p:nvPr/>
          </p:nvSpPr>
          <p:spPr>
            <a:xfrm>
              <a:off x="4467625"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
            <p:cNvSpPr/>
            <p:nvPr/>
          </p:nvSpPr>
          <p:spPr>
            <a:xfrm>
              <a:off x="4467625"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
            <p:cNvSpPr/>
            <p:nvPr/>
          </p:nvSpPr>
          <p:spPr>
            <a:xfrm>
              <a:off x="4590200" y="78972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
            <p:cNvSpPr/>
            <p:nvPr/>
          </p:nvSpPr>
          <p:spPr>
            <a:xfrm>
              <a:off x="4594075" y="903525"/>
              <a:ext cx="20450" cy="19500"/>
            </a:xfrm>
            <a:custGeom>
              <a:avLst/>
              <a:gdLst/>
              <a:ahLst/>
              <a:cxnLst/>
              <a:rect l="l" t="t" r="r" b="b"/>
              <a:pathLst>
                <a:path w="818" h="780" extrusionOk="0">
                  <a:moveTo>
                    <a:pt x="390" y="1"/>
                  </a:moveTo>
                  <a:cubicBezTo>
                    <a:pt x="195" y="1"/>
                    <a:pt x="1" y="157"/>
                    <a:pt x="1" y="390"/>
                  </a:cubicBezTo>
                  <a:cubicBezTo>
                    <a:pt x="1" y="624"/>
                    <a:pt x="195" y="779"/>
                    <a:pt x="390" y="779"/>
                  </a:cubicBezTo>
                  <a:cubicBezTo>
                    <a:pt x="623" y="779"/>
                    <a:pt x="818" y="624"/>
                    <a:pt x="818" y="390"/>
                  </a:cubicBezTo>
                  <a:cubicBezTo>
                    <a:pt x="818"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
            <p:cNvSpPr/>
            <p:nvPr/>
          </p:nvSpPr>
          <p:spPr>
            <a:xfrm>
              <a:off x="44676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
            <p:cNvSpPr/>
            <p:nvPr/>
          </p:nvSpPr>
          <p:spPr>
            <a:xfrm>
              <a:off x="4467625" y="1150650"/>
              <a:ext cx="23350" cy="20300"/>
            </a:xfrm>
            <a:custGeom>
              <a:avLst/>
              <a:gdLst/>
              <a:ahLst/>
              <a:cxnLst/>
              <a:rect l="l" t="t" r="r" b="b"/>
              <a:pathLst>
                <a:path w="934" h="812" extrusionOk="0">
                  <a:moveTo>
                    <a:pt x="545" y="0"/>
                  </a:moveTo>
                  <a:cubicBezTo>
                    <a:pt x="195" y="0"/>
                    <a:pt x="0" y="428"/>
                    <a:pt x="272"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
            <p:cNvSpPr/>
            <p:nvPr/>
          </p:nvSpPr>
          <p:spPr>
            <a:xfrm>
              <a:off x="4590200" y="103682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
            <p:cNvSpPr/>
            <p:nvPr/>
          </p:nvSpPr>
          <p:spPr>
            <a:xfrm>
              <a:off x="4590200" y="1150650"/>
              <a:ext cx="24325" cy="20300"/>
            </a:xfrm>
            <a:custGeom>
              <a:avLst/>
              <a:gdLst/>
              <a:ahLst/>
              <a:cxnLst/>
              <a:rect l="l" t="t" r="r" b="b"/>
              <a:pathLst>
                <a:path w="973" h="812" extrusionOk="0">
                  <a:moveTo>
                    <a:pt x="545" y="0"/>
                  </a:moveTo>
                  <a:cubicBezTo>
                    <a:pt x="195" y="0"/>
                    <a:pt x="0" y="428"/>
                    <a:pt x="273"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
            <p:cNvSpPr/>
            <p:nvPr/>
          </p:nvSpPr>
          <p:spPr>
            <a:xfrm>
              <a:off x="4467625"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
            <p:cNvSpPr/>
            <p:nvPr/>
          </p:nvSpPr>
          <p:spPr>
            <a:xfrm>
              <a:off x="4467625"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
            <p:cNvSpPr/>
            <p:nvPr/>
          </p:nvSpPr>
          <p:spPr>
            <a:xfrm>
              <a:off x="4590200" y="1284775"/>
              <a:ext cx="24325" cy="19875"/>
            </a:xfrm>
            <a:custGeom>
              <a:avLst/>
              <a:gdLst/>
              <a:ahLst/>
              <a:cxnLst/>
              <a:rect l="l" t="t" r="r" b="b"/>
              <a:pathLst>
                <a:path w="973" h="795"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4"/>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
            <p:cNvSpPr/>
            <p:nvPr/>
          </p:nvSpPr>
          <p:spPr>
            <a:xfrm>
              <a:off x="4590200" y="1398700"/>
              <a:ext cx="24325" cy="19775"/>
            </a:xfrm>
            <a:custGeom>
              <a:avLst/>
              <a:gdLst/>
              <a:ahLst/>
              <a:cxnLst/>
              <a:rect l="l" t="t" r="r" b="b"/>
              <a:pathLst>
                <a:path w="973" h="791" extrusionOk="0">
                  <a:moveTo>
                    <a:pt x="545" y="1"/>
                  </a:moveTo>
                  <a:cubicBezTo>
                    <a:pt x="195" y="1"/>
                    <a:pt x="0" y="429"/>
                    <a:pt x="273"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
            <p:cNvSpPr/>
            <p:nvPr/>
          </p:nvSpPr>
          <p:spPr>
            <a:xfrm>
              <a:off x="4467625" y="1532000"/>
              <a:ext cx="23350" cy="20075"/>
            </a:xfrm>
            <a:custGeom>
              <a:avLst/>
              <a:gdLst/>
              <a:ahLst/>
              <a:cxnLst/>
              <a:rect l="l" t="t" r="r" b="b"/>
              <a:pathLst>
                <a:path w="934" h="803" extrusionOk="0">
                  <a:moveTo>
                    <a:pt x="545" y="0"/>
                  </a:moveTo>
                  <a:cubicBezTo>
                    <a:pt x="195" y="0"/>
                    <a:pt x="0" y="428"/>
                    <a:pt x="272"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
            <p:cNvSpPr/>
            <p:nvPr/>
          </p:nvSpPr>
          <p:spPr>
            <a:xfrm>
              <a:off x="44676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
            <p:cNvSpPr/>
            <p:nvPr/>
          </p:nvSpPr>
          <p:spPr>
            <a:xfrm>
              <a:off x="4590200" y="1532000"/>
              <a:ext cx="24325" cy="20075"/>
            </a:xfrm>
            <a:custGeom>
              <a:avLst/>
              <a:gdLst/>
              <a:ahLst/>
              <a:cxnLst/>
              <a:rect l="l" t="t" r="r" b="b"/>
              <a:pathLst>
                <a:path w="973" h="803" extrusionOk="0">
                  <a:moveTo>
                    <a:pt x="545" y="0"/>
                  </a:moveTo>
                  <a:cubicBezTo>
                    <a:pt x="195" y="0"/>
                    <a:pt x="0" y="428"/>
                    <a:pt x="273"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
            <p:cNvSpPr/>
            <p:nvPr/>
          </p:nvSpPr>
          <p:spPr>
            <a:xfrm>
              <a:off x="4590200" y="1645825"/>
              <a:ext cx="24325" cy="20275"/>
            </a:xfrm>
            <a:custGeom>
              <a:avLst/>
              <a:gdLst/>
              <a:ahLst/>
              <a:cxnLst/>
              <a:rect l="l" t="t" r="r" b="b"/>
              <a:pathLst>
                <a:path w="973" h="811" extrusionOk="0">
                  <a:moveTo>
                    <a:pt x="545" y="0"/>
                  </a:moveTo>
                  <a:cubicBezTo>
                    <a:pt x="195" y="0"/>
                    <a:pt x="0" y="428"/>
                    <a:pt x="273"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
            <p:cNvSpPr/>
            <p:nvPr/>
          </p:nvSpPr>
          <p:spPr>
            <a:xfrm>
              <a:off x="4467625"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
            <p:cNvSpPr/>
            <p:nvPr/>
          </p:nvSpPr>
          <p:spPr>
            <a:xfrm>
              <a:off x="4467625"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
            <p:cNvSpPr/>
            <p:nvPr/>
          </p:nvSpPr>
          <p:spPr>
            <a:xfrm>
              <a:off x="4594075" y="1779100"/>
              <a:ext cx="20450" cy="20450"/>
            </a:xfrm>
            <a:custGeom>
              <a:avLst/>
              <a:gdLst/>
              <a:ahLst/>
              <a:cxnLst/>
              <a:rect l="l" t="t" r="r" b="b"/>
              <a:pathLst>
                <a:path w="818" h="818" extrusionOk="0">
                  <a:moveTo>
                    <a:pt x="390" y="0"/>
                  </a:moveTo>
                  <a:cubicBezTo>
                    <a:pt x="195" y="0"/>
                    <a:pt x="1" y="195"/>
                    <a:pt x="1" y="428"/>
                  </a:cubicBezTo>
                  <a:cubicBezTo>
                    <a:pt x="1" y="623"/>
                    <a:pt x="195" y="817"/>
                    <a:pt x="390" y="817"/>
                  </a:cubicBezTo>
                  <a:cubicBezTo>
                    <a:pt x="623" y="817"/>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
            <p:cNvSpPr/>
            <p:nvPr/>
          </p:nvSpPr>
          <p:spPr>
            <a:xfrm>
              <a:off x="4590200" y="1892925"/>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
            <p:cNvSpPr/>
            <p:nvPr/>
          </p:nvSpPr>
          <p:spPr>
            <a:xfrm>
              <a:off x="4467625"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
            <p:cNvSpPr/>
            <p:nvPr/>
          </p:nvSpPr>
          <p:spPr>
            <a:xfrm>
              <a:off x="4467625"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
            <p:cNvSpPr/>
            <p:nvPr/>
          </p:nvSpPr>
          <p:spPr>
            <a:xfrm>
              <a:off x="4590200" y="202717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
            <p:cNvSpPr/>
            <p:nvPr/>
          </p:nvSpPr>
          <p:spPr>
            <a:xfrm>
              <a:off x="4590200" y="21410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
            <p:cNvSpPr/>
            <p:nvPr/>
          </p:nvSpPr>
          <p:spPr>
            <a:xfrm>
              <a:off x="44676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
            <p:cNvSpPr/>
            <p:nvPr/>
          </p:nvSpPr>
          <p:spPr>
            <a:xfrm>
              <a:off x="4467625" y="238810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2"/>
            <p:cNvSpPr/>
            <p:nvPr/>
          </p:nvSpPr>
          <p:spPr>
            <a:xfrm>
              <a:off x="4590200" y="227427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
            <p:cNvSpPr/>
            <p:nvPr/>
          </p:nvSpPr>
          <p:spPr>
            <a:xfrm>
              <a:off x="4590200" y="2388100"/>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2"/>
            <p:cNvSpPr/>
            <p:nvPr/>
          </p:nvSpPr>
          <p:spPr>
            <a:xfrm>
              <a:off x="4467625"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
            <p:cNvSpPr/>
            <p:nvPr/>
          </p:nvSpPr>
          <p:spPr>
            <a:xfrm>
              <a:off x="4467625"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
            <p:cNvSpPr/>
            <p:nvPr/>
          </p:nvSpPr>
          <p:spPr>
            <a:xfrm>
              <a:off x="4590200" y="2522225"/>
              <a:ext cx="24325" cy="19900"/>
            </a:xfrm>
            <a:custGeom>
              <a:avLst/>
              <a:gdLst/>
              <a:ahLst/>
              <a:cxnLst/>
              <a:rect l="l" t="t" r="r" b="b"/>
              <a:pathLst>
                <a:path w="973" h="796"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4"/>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
            <p:cNvSpPr/>
            <p:nvPr/>
          </p:nvSpPr>
          <p:spPr>
            <a:xfrm>
              <a:off x="4594075" y="2636175"/>
              <a:ext cx="20450" cy="19475"/>
            </a:xfrm>
            <a:custGeom>
              <a:avLst/>
              <a:gdLst/>
              <a:ahLst/>
              <a:cxnLst/>
              <a:rect l="l" t="t" r="r" b="b"/>
              <a:pathLst>
                <a:path w="818" h="779" extrusionOk="0">
                  <a:moveTo>
                    <a:pt x="390" y="0"/>
                  </a:moveTo>
                  <a:cubicBezTo>
                    <a:pt x="195" y="0"/>
                    <a:pt x="1" y="156"/>
                    <a:pt x="1" y="389"/>
                  </a:cubicBezTo>
                  <a:cubicBezTo>
                    <a:pt x="1" y="623"/>
                    <a:pt x="195" y="778"/>
                    <a:pt x="390" y="778"/>
                  </a:cubicBezTo>
                  <a:cubicBezTo>
                    <a:pt x="623" y="778"/>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2"/>
            <p:cNvSpPr/>
            <p:nvPr/>
          </p:nvSpPr>
          <p:spPr>
            <a:xfrm>
              <a:off x="4467625" y="276945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2"/>
            <p:cNvSpPr/>
            <p:nvPr/>
          </p:nvSpPr>
          <p:spPr>
            <a:xfrm>
              <a:off x="44676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
            <p:cNvSpPr/>
            <p:nvPr/>
          </p:nvSpPr>
          <p:spPr>
            <a:xfrm>
              <a:off x="4590200" y="2769450"/>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2"/>
            <p:cNvSpPr/>
            <p:nvPr/>
          </p:nvSpPr>
          <p:spPr>
            <a:xfrm>
              <a:off x="4590200" y="2883275"/>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2"/>
            <p:cNvSpPr/>
            <p:nvPr/>
          </p:nvSpPr>
          <p:spPr>
            <a:xfrm>
              <a:off x="4467625" y="3016550"/>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2"/>
            <p:cNvSpPr/>
            <p:nvPr/>
          </p:nvSpPr>
          <p:spPr>
            <a:xfrm>
              <a:off x="4467625"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2"/>
            <p:cNvSpPr/>
            <p:nvPr/>
          </p:nvSpPr>
          <p:spPr>
            <a:xfrm>
              <a:off x="4594075" y="3016550"/>
              <a:ext cx="20450" cy="20450"/>
            </a:xfrm>
            <a:custGeom>
              <a:avLst/>
              <a:gdLst/>
              <a:ahLst/>
              <a:cxnLst/>
              <a:rect l="l" t="t" r="r" b="b"/>
              <a:pathLst>
                <a:path w="818" h="818" extrusionOk="0">
                  <a:moveTo>
                    <a:pt x="390" y="0"/>
                  </a:moveTo>
                  <a:cubicBezTo>
                    <a:pt x="195" y="0"/>
                    <a:pt x="1" y="195"/>
                    <a:pt x="1" y="428"/>
                  </a:cubicBezTo>
                  <a:cubicBezTo>
                    <a:pt x="1" y="623"/>
                    <a:pt x="195" y="818"/>
                    <a:pt x="390" y="818"/>
                  </a:cubicBezTo>
                  <a:cubicBezTo>
                    <a:pt x="623" y="818"/>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2"/>
            <p:cNvSpPr/>
            <p:nvPr/>
          </p:nvSpPr>
          <p:spPr>
            <a:xfrm>
              <a:off x="4590200" y="313037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2"/>
            <p:cNvSpPr/>
            <p:nvPr/>
          </p:nvSpPr>
          <p:spPr>
            <a:xfrm>
              <a:off x="4467625"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2"/>
            <p:cNvSpPr/>
            <p:nvPr/>
          </p:nvSpPr>
          <p:spPr>
            <a:xfrm>
              <a:off x="4467625"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2"/>
            <p:cNvSpPr/>
            <p:nvPr/>
          </p:nvSpPr>
          <p:spPr>
            <a:xfrm>
              <a:off x="4590200" y="32646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2"/>
            <p:cNvSpPr/>
            <p:nvPr/>
          </p:nvSpPr>
          <p:spPr>
            <a:xfrm>
              <a:off x="4590200" y="33784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2"/>
            <p:cNvSpPr/>
            <p:nvPr/>
          </p:nvSpPr>
          <p:spPr>
            <a:xfrm>
              <a:off x="4467625" y="35117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
            <p:cNvSpPr/>
            <p:nvPr/>
          </p:nvSpPr>
          <p:spPr>
            <a:xfrm>
              <a:off x="44676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
            <p:cNvSpPr/>
            <p:nvPr/>
          </p:nvSpPr>
          <p:spPr>
            <a:xfrm>
              <a:off x="4590200" y="35117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
            <p:cNvSpPr/>
            <p:nvPr/>
          </p:nvSpPr>
          <p:spPr>
            <a:xfrm>
              <a:off x="4590200" y="3625550"/>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
            <p:cNvSpPr/>
            <p:nvPr/>
          </p:nvSpPr>
          <p:spPr>
            <a:xfrm>
              <a:off x="4467625" y="37598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
            <p:cNvSpPr/>
            <p:nvPr/>
          </p:nvSpPr>
          <p:spPr>
            <a:xfrm>
              <a:off x="4467625" y="3873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
            <p:cNvSpPr/>
            <p:nvPr/>
          </p:nvSpPr>
          <p:spPr>
            <a:xfrm>
              <a:off x="4590200" y="3759675"/>
              <a:ext cx="24325" cy="19900"/>
            </a:xfrm>
            <a:custGeom>
              <a:avLst/>
              <a:gdLst/>
              <a:ahLst/>
              <a:cxnLst/>
              <a:rect l="l" t="t" r="r" b="b"/>
              <a:pathLst>
                <a:path w="973" h="796"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5"/>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
            <p:cNvSpPr/>
            <p:nvPr/>
          </p:nvSpPr>
          <p:spPr>
            <a:xfrm>
              <a:off x="4594075" y="3873625"/>
              <a:ext cx="20450" cy="19475"/>
            </a:xfrm>
            <a:custGeom>
              <a:avLst/>
              <a:gdLst/>
              <a:ahLst/>
              <a:cxnLst/>
              <a:rect l="l" t="t" r="r" b="b"/>
              <a:pathLst>
                <a:path w="818" h="779" extrusionOk="0">
                  <a:moveTo>
                    <a:pt x="390" y="0"/>
                  </a:moveTo>
                  <a:cubicBezTo>
                    <a:pt x="195" y="0"/>
                    <a:pt x="1" y="156"/>
                    <a:pt x="1" y="389"/>
                  </a:cubicBezTo>
                  <a:cubicBezTo>
                    <a:pt x="1" y="623"/>
                    <a:pt x="195" y="779"/>
                    <a:pt x="390" y="779"/>
                  </a:cubicBezTo>
                  <a:cubicBezTo>
                    <a:pt x="623" y="779"/>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
            <p:cNvSpPr/>
            <p:nvPr/>
          </p:nvSpPr>
          <p:spPr>
            <a:xfrm>
              <a:off x="44676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
            <p:cNvSpPr/>
            <p:nvPr/>
          </p:nvSpPr>
          <p:spPr>
            <a:xfrm>
              <a:off x="44676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
            <p:cNvSpPr/>
            <p:nvPr/>
          </p:nvSpPr>
          <p:spPr>
            <a:xfrm>
              <a:off x="4590200" y="4006900"/>
              <a:ext cx="24325" cy="20075"/>
            </a:xfrm>
            <a:custGeom>
              <a:avLst/>
              <a:gdLst/>
              <a:ahLst/>
              <a:cxnLst/>
              <a:rect l="l" t="t" r="r" b="b"/>
              <a:pathLst>
                <a:path w="973" h="803" extrusionOk="0">
                  <a:moveTo>
                    <a:pt x="545" y="0"/>
                  </a:moveTo>
                  <a:cubicBezTo>
                    <a:pt x="195" y="0"/>
                    <a:pt x="0" y="429"/>
                    <a:pt x="273"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
            <p:cNvSpPr/>
            <p:nvPr/>
          </p:nvSpPr>
          <p:spPr>
            <a:xfrm>
              <a:off x="4590200" y="4120725"/>
              <a:ext cx="24325" cy="20275"/>
            </a:xfrm>
            <a:custGeom>
              <a:avLst/>
              <a:gdLst/>
              <a:ahLst/>
              <a:cxnLst/>
              <a:rect l="l" t="t" r="r" b="b"/>
              <a:pathLst>
                <a:path w="973" h="811" extrusionOk="0">
                  <a:moveTo>
                    <a:pt x="545" y="0"/>
                  </a:moveTo>
                  <a:cubicBezTo>
                    <a:pt x="195" y="0"/>
                    <a:pt x="0" y="428"/>
                    <a:pt x="273"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
            <p:cNvSpPr/>
            <p:nvPr/>
          </p:nvSpPr>
          <p:spPr>
            <a:xfrm>
              <a:off x="4467625" y="4254000"/>
              <a:ext cx="23350" cy="20750"/>
            </a:xfrm>
            <a:custGeom>
              <a:avLst/>
              <a:gdLst/>
              <a:ahLst/>
              <a:cxnLst/>
              <a:rect l="l" t="t" r="r" b="b"/>
              <a:pathLst>
                <a:path w="934" h="830" extrusionOk="0">
                  <a:moveTo>
                    <a:pt x="545" y="1"/>
                  </a:moveTo>
                  <a:cubicBezTo>
                    <a:pt x="195" y="1"/>
                    <a:pt x="0" y="468"/>
                    <a:pt x="272" y="701"/>
                  </a:cubicBezTo>
                  <a:cubicBezTo>
                    <a:pt x="349" y="790"/>
                    <a:pt x="446" y="829"/>
                    <a:pt x="542"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
            <p:cNvSpPr/>
            <p:nvPr/>
          </p:nvSpPr>
          <p:spPr>
            <a:xfrm>
              <a:off x="4467625"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
            <p:cNvSpPr/>
            <p:nvPr/>
          </p:nvSpPr>
          <p:spPr>
            <a:xfrm>
              <a:off x="4590200" y="4254000"/>
              <a:ext cx="24325" cy="20750"/>
            </a:xfrm>
            <a:custGeom>
              <a:avLst/>
              <a:gdLst/>
              <a:ahLst/>
              <a:cxnLst/>
              <a:rect l="l" t="t" r="r" b="b"/>
              <a:pathLst>
                <a:path w="973"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
            <p:cNvSpPr/>
            <p:nvPr/>
          </p:nvSpPr>
          <p:spPr>
            <a:xfrm>
              <a:off x="4590200" y="436782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
            <p:cNvSpPr/>
            <p:nvPr/>
          </p:nvSpPr>
          <p:spPr>
            <a:xfrm>
              <a:off x="4467625"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
            <p:cNvSpPr/>
            <p:nvPr/>
          </p:nvSpPr>
          <p:spPr>
            <a:xfrm>
              <a:off x="4467625"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
            <p:cNvSpPr/>
            <p:nvPr/>
          </p:nvSpPr>
          <p:spPr>
            <a:xfrm>
              <a:off x="4590200" y="4502075"/>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
            <p:cNvSpPr/>
            <p:nvPr/>
          </p:nvSpPr>
          <p:spPr>
            <a:xfrm>
              <a:off x="4590200" y="46159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
            <p:cNvSpPr/>
            <p:nvPr/>
          </p:nvSpPr>
          <p:spPr>
            <a:xfrm>
              <a:off x="44676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
            <p:cNvSpPr/>
            <p:nvPr/>
          </p:nvSpPr>
          <p:spPr>
            <a:xfrm>
              <a:off x="44676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
            <p:cNvSpPr/>
            <p:nvPr/>
          </p:nvSpPr>
          <p:spPr>
            <a:xfrm>
              <a:off x="4594075" y="4749175"/>
              <a:ext cx="20450" cy="20450"/>
            </a:xfrm>
            <a:custGeom>
              <a:avLst/>
              <a:gdLst/>
              <a:ahLst/>
              <a:cxnLst/>
              <a:rect l="l" t="t" r="r" b="b"/>
              <a:pathLst>
                <a:path w="818" h="818" extrusionOk="0">
                  <a:moveTo>
                    <a:pt x="390" y="1"/>
                  </a:moveTo>
                  <a:cubicBezTo>
                    <a:pt x="195" y="1"/>
                    <a:pt x="1" y="195"/>
                    <a:pt x="1" y="390"/>
                  </a:cubicBezTo>
                  <a:cubicBezTo>
                    <a:pt x="1" y="623"/>
                    <a:pt x="195" y="818"/>
                    <a:pt x="390" y="818"/>
                  </a:cubicBezTo>
                  <a:cubicBezTo>
                    <a:pt x="623" y="818"/>
                    <a:pt x="818" y="623"/>
                    <a:pt x="818" y="390"/>
                  </a:cubicBezTo>
                  <a:cubicBezTo>
                    <a:pt x="818"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
            <p:cNvSpPr/>
            <p:nvPr/>
          </p:nvSpPr>
          <p:spPr>
            <a:xfrm>
              <a:off x="4590200" y="4863000"/>
              <a:ext cx="24325" cy="20300"/>
            </a:xfrm>
            <a:custGeom>
              <a:avLst/>
              <a:gdLst/>
              <a:ahLst/>
              <a:cxnLst/>
              <a:rect l="l" t="t" r="r" b="b"/>
              <a:pathLst>
                <a:path w="973" h="812" extrusionOk="0">
                  <a:moveTo>
                    <a:pt x="545" y="0"/>
                  </a:moveTo>
                  <a:cubicBezTo>
                    <a:pt x="195" y="0"/>
                    <a:pt x="0" y="429"/>
                    <a:pt x="273"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
            <p:cNvSpPr/>
            <p:nvPr/>
          </p:nvSpPr>
          <p:spPr>
            <a:xfrm>
              <a:off x="4467625" y="4997250"/>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
            <p:cNvSpPr/>
            <p:nvPr/>
          </p:nvSpPr>
          <p:spPr>
            <a:xfrm>
              <a:off x="4467625" y="5111075"/>
              <a:ext cx="23350" cy="19775"/>
            </a:xfrm>
            <a:custGeom>
              <a:avLst/>
              <a:gdLst/>
              <a:ahLst/>
              <a:cxnLst/>
              <a:rect l="l" t="t" r="r" b="b"/>
              <a:pathLst>
                <a:path w="934" h="791" extrusionOk="0">
                  <a:moveTo>
                    <a:pt x="545" y="0"/>
                  </a:moveTo>
                  <a:cubicBezTo>
                    <a:pt x="195" y="0"/>
                    <a:pt x="0" y="429"/>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
            <p:cNvSpPr/>
            <p:nvPr/>
          </p:nvSpPr>
          <p:spPr>
            <a:xfrm>
              <a:off x="4590200" y="4997125"/>
              <a:ext cx="24325" cy="19900"/>
            </a:xfrm>
            <a:custGeom>
              <a:avLst/>
              <a:gdLst/>
              <a:ahLst/>
              <a:cxnLst/>
              <a:rect l="l" t="t" r="r" b="b"/>
              <a:pathLst>
                <a:path w="973" h="796" extrusionOk="0">
                  <a:moveTo>
                    <a:pt x="604" y="1"/>
                  </a:moveTo>
                  <a:cubicBezTo>
                    <a:pt x="585" y="1"/>
                    <a:pt x="565" y="2"/>
                    <a:pt x="545" y="6"/>
                  </a:cubicBezTo>
                  <a:cubicBezTo>
                    <a:pt x="195" y="6"/>
                    <a:pt x="0" y="434"/>
                    <a:pt x="273" y="667"/>
                  </a:cubicBezTo>
                  <a:cubicBezTo>
                    <a:pt x="349" y="756"/>
                    <a:pt x="450" y="795"/>
                    <a:pt x="552" y="795"/>
                  </a:cubicBezTo>
                  <a:cubicBezTo>
                    <a:pt x="762" y="795"/>
                    <a:pt x="973" y="630"/>
                    <a:pt x="973" y="395"/>
                  </a:cubicBezTo>
                  <a:cubicBezTo>
                    <a:pt x="973" y="181"/>
                    <a:pt x="811"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2"/>
            <p:cNvSpPr/>
            <p:nvPr/>
          </p:nvSpPr>
          <p:spPr>
            <a:xfrm>
              <a:off x="4590200" y="5110950"/>
              <a:ext cx="24325" cy="19900"/>
            </a:xfrm>
            <a:custGeom>
              <a:avLst/>
              <a:gdLst/>
              <a:ahLst/>
              <a:cxnLst/>
              <a:rect l="l" t="t" r="r" b="b"/>
              <a:pathLst>
                <a:path w="973" h="796" extrusionOk="0">
                  <a:moveTo>
                    <a:pt x="604" y="0"/>
                  </a:moveTo>
                  <a:cubicBezTo>
                    <a:pt x="585" y="0"/>
                    <a:pt x="565" y="2"/>
                    <a:pt x="545" y="5"/>
                  </a:cubicBezTo>
                  <a:cubicBezTo>
                    <a:pt x="195" y="5"/>
                    <a:pt x="0" y="434"/>
                    <a:pt x="273" y="667"/>
                  </a:cubicBezTo>
                  <a:cubicBezTo>
                    <a:pt x="349" y="756"/>
                    <a:pt x="450" y="795"/>
                    <a:pt x="552" y="795"/>
                  </a:cubicBezTo>
                  <a:cubicBezTo>
                    <a:pt x="762" y="795"/>
                    <a:pt x="973" y="630"/>
                    <a:pt x="973" y="395"/>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2"/>
            <p:cNvSpPr/>
            <p:nvPr/>
          </p:nvSpPr>
          <p:spPr>
            <a:xfrm>
              <a:off x="44676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2"/>
            <p:cNvSpPr/>
            <p:nvPr/>
          </p:nvSpPr>
          <p:spPr>
            <a:xfrm>
              <a:off x="44676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
            <p:cNvSpPr/>
            <p:nvPr/>
          </p:nvSpPr>
          <p:spPr>
            <a:xfrm>
              <a:off x="4590200" y="5244350"/>
              <a:ext cx="24325" cy="20075"/>
            </a:xfrm>
            <a:custGeom>
              <a:avLst/>
              <a:gdLst/>
              <a:ahLst/>
              <a:cxnLst/>
              <a:rect l="l" t="t" r="r" b="b"/>
              <a:pathLst>
                <a:path w="973" h="803" extrusionOk="0">
                  <a:moveTo>
                    <a:pt x="545" y="1"/>
                  </a:moveTo>
                  <a:cubicBezTo>
                    <a:pt x="195" y="1"/>
                    <a:pt x="0" y="429"/>
                    <a:pt x="273"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
            <p:cNvSpPr/>
            <p:nvPr/>
          </p:nvSpPr>
          <p:spPr>
            <a:xfrm>
              <a:off x="4590200" y="5358175"/>
              <a:ext cx="24325" cy="20275"/>
            </a:xfrm>
            <a:custGeom>
              <a:avLst/>
              <a:gdLst/>
              <a:ahLst/>
              <a:cxnLst/>
              <a:rect l="l" t="t" r="r" b="b"/>
              <a:pathLst>
                <a:path w="973" h="811"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
            <p:cNvSpPr/>
            <p:nvPr/>
          </p:nvSpPr>
          <p:spPr>
            <a:xfrm>
              <a:off x="47147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
            <p:cNvSpPr/>
            <p:nvPr/>
          </p:nvSpPr>
          <p:spPr>
            <a:xfrm>
              <a:off x="47147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
            <p:cNvSpPr/>
            <p:nvPr/>
          </p:nvSpPr>
          <p:spPr>
            <a:xfrm>
              <a:off x="4837300" y="294525"/>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
            <p:cNvSpPr/>
            <p:nvPr/>
          </p:nvSpPr>
          <p:spPr>
            <a:xfrm>
              <a:off x="4837300" y="408350"/>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
            <p:cNvSpPr/>
            <p:nvPr/>
          </p:nvSpPr>
          <p:spPr>
            <a:xfrm>
              <a:off x="4714725"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
            <p:cNvSpPr/>
            <p:nvPr/>
          </p:nvSpPr>
          <p:spPr>
            <a:xfrm>
              <a:off x="4714725"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
            <p:cNvSpPr/>
            <p:nvPr/>
          </p:nvSpPr>
          <p:spPr>
            <a:xfrm>
              <a:off x="4837300" y="54165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
            <p:cNvSpPr/>
            <p:nvPr/>
          </p:nvSpPr>
          <p:spPr>
            <a:xfrm>
              <a:off x="4837300" y="655450"/>
              <a:ext cx="24325" cy="20750"/>
            </a:xfrm>
            <a:custGeom>
              <a:avLst/>
              <a:gdLst/>
              <a:ahLst/>
              <a:cxnLst/>
              <a:rect l="l" t="t" r="r" b="b"/>
              <a:pathLst>
                <a:path w="973" h="830" extrusionOk="0">
                  <a:moveTo>
                    <a:pt x="545" y="1"/>
                  </a:moveTo>
                  <a:cubicBezTo>
                    <a:pt x="195" y="1"/>
                    <a:pt x="0" y="468"/>
                    <a:pt x="273"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2"/>
            <p:cNvSpPr/>
            <p:nvPr/>
          </p:nvSpPr>
          <p:spPr>
            <a:xfrm>
              <a:off x="4714725"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2"/>
            <p:cNvSpPr/>
            <p:nvPr/>
          </p:nvSpPr>
          <p:spPr>
            <a:xfrm>
              <a:off x="4714725"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
            <p:cNvSpPr/>
            <p:nvPr/>
          </p:nvSpPr>
          <p:spPr>
            <a:xfrm>
              <a:off x="4837300" y="78972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
            <p:cNvSpPr/>
            <p:nvPr/>
          </p:nvSpPr>
          <p:spPr>
            <a:xfrm>
              <a:off x="4837300" y="903525"/>
              <a:ext cx="24325" cy="19775"/>
            </a:xfrm>
            <a:custGeom>
              <a:avLst/>
              <a:gdLst/>
              <a:ahLst/>
              <a:cxnLst/>
              <a:rect l="l" t="t" r="r" b="b"/>
              <a:pathLst>
                <a:path w="973" h="791" extrusionOk="0">
                  <a:moveTo>
                    <a:pt x="545" y="1"/>
                  </a:moveTo>
                  <a:cubicBezTo>
                    <a:pt x="195" y="1"/>
                    <a:pt x="0" y="429"/>
                    <a:pt x="273"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
            <p:cNvSpPr/>
            <p:nvPr/>
          </p:nvSpPr>
          <p:spPr>
            <a:xfrm>
              <a:off x="47147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
            <p:cNvSpPr/>
            <p:nvPr/>
          </p:nvSpPr>
          <p:spPr>
            <a:xfrm>
              <a:off x="4714725" y="1150650"/>
              <a:ext cx="23350" cy="20300"/>
            </a:xfrm>
            <a:custGeom>
              <a:avLst/>
              <a:gdLst/>
              <a:ahLst/>
              <a:cxnLst/>
              <a:rect l="l" t="t" r="r" b="b"/>
              <a:pathLst>
                <a:path w="934" h="812" extrusionOk="0">
                  <a:moveTo>
                    <a:pt x="545" y="0"/>
                  </a:moveTo>
                  <a:cubicBezTo>
                    <a:pt x="195" y="0"/>
                    <a:pt x="0" y="428"/>
                    <a:pt x="272"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
            <p:cNvSpPr/>
            <p:nvPr/>
          </p:nvSpPr>
          <p:spPr>
            <a:xfrm>
              <a:off x="4837300" y="103682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
            <p:cNvSpPr/>
            <p:nvPr/>
          </p:nvSpPr>
          <p:spPr>
            <a:xfrm>
              <a:off x="484117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4" y="788"/>
                    <a:pt x="818" y="662"/>
                    <a:pt x="818" y="409"/>
                  </a:cubicBezTo>
                  <a:cubicBezTo>
                    <a:pt x="818" y="13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
            <p:cNvSpPr/>
            <p:nvPr/>
          </p:nvSpPr>
          <p:spPr>
            <a:xfrm>
              <a:off x="4714725"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
            <p:cNvSpPr/>
            <p:nvPr/>
          </p:nvSpPr>
          <p:spPr>
            <a:xfrm>
              <a:off x="4714725"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
            <p:cNvSpPr/>
            <p:nvPr/>
          </p:nvSpPr>
          <p:spPr>
            <a:xfrm>
              <a:off x="4837300" y="12849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2"/>
            <p:cNvSpPr/>
            <p:nvPr/>
          </p:nvSpPr>
          <p:spPr>
            <a:xfrm>
              <a:off x="4837300" y="1398700"/>
              <a:ext cx="24325" cy="19775"/>
            </a:xfrm>
            <a:custGeom>
              <a:avLst/>
              <a:gdLst/>
              <a:ahLst/>
              <a:cxnLst/>
              <a:rect l="l" t="t" r="r" b="b"/>
              <a:pathLst>
                <a:path w="973" h="791" extrusionOk="0">
                  <a:moveTo>
                    <a:pt x="545" y="1"/>
                  </a:moveTo>
                  <a:cubicBezTo>
                    <a:pt x="195" y="1"/>
                    <a:pt x="0" y="429"/>
                    <a:pt x="273"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2"/>
            <p:cNvSpPr/>
            <p:nvPr/>
          </p:nvSpPr>
          <p:spPr>
            <a:xfrm>
              <a:off x="4714725" y="1532000"/>
              <a:ext cx="23350" cy="20075"/>
            </a:xfrm>
            <a:custGeom>
              <a:avLst/>
              <a:gdLst/>
              <a:ahLst/>
              <a:cxnLst/>
              <a:rect l="l" t="t" r="r" b="b"/>
              <a:pathLst>
                <a:path w="934" h="803" extrusionOk="0">
                  <a:moveTo>
                    <a:pt x="545" y="0"/>
                  </a:moveTo>
                  <a:cubicBezTo>
                    <a:pt x="195" y="0"/>
                    <a:pt x="0" y="428"/>
                    <a:pt x="272"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2"/>
            <p:cNvSpPr/>
            <p:nvPr/>
          </p:nvSpPr>
          <p:spPr>
            <a:xfrm>
              <a:off x="47147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2"/>
            <p:cNvSpPr/>
            <p:nvPr/>
          </p:nvSpPr>
          <p:spPr>
            <a:xfrm>
              <a:off x="484117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
            <p:cNvSpPr/>
            <p:nvPr/>
          </p:nvSpPr>
          <p:spPr>
            <a:xfrm>
              <a:off x="4837300" y="1645825"/>
              <a:ext cx="24325" cy="20275"/>
            </a:xfrm>
            <a:custGeom>
              <a:avLst/>
              <a:gdLst/>
              <a:ahLst/>
              <a:cxnLst/>
              <a:rect l="l" t="t" r="r" b="b"/>
              <a:pathLst>
                <a:path w="973" h="811" extrusionOk="0">
                  <a:moveTo>
                    <a:pt x="545" y="0"/>
                  </a:moveTo>
                  <a:cubicBezTo>
                    <a:pt x="195" y="0"/>
                    <a:pt x="0" y="428"/>
                    <a:pt x="273"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
            <p:cNvSpPr/>
            <p:nvPr/>
          </p:nvSpPr>
          <p:spPr>
            <a:xfrm>
              <a:off x="4714725"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2"/>
            <p:cNvSpPr/>
            <p:nvPr/>
          </p:nvSpPr>
          <p:spPr>
            <a:xfrm>
              <a:off x="4714725"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2"/>
            <p:cNvSpPr/>
            <p:nvPr/>
          </p:nvSpPr>
          <p:spPr>
            <a:xfrm>
              <a:off x="4837300" y="177910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
            <p:cNvSpPr/>
            <p:nvPr/>
          </p:nvSpPr>
          <p:spPr>
            <a:xfrm>
              <a:off x="4837300" y="1892925"/>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
            <p:cNvSpPr/>
            <p:nvPr/>
          </p:nvSpPr>
          <p:spPr>
            <a:xfrm>
              <a:off x="4714725"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
            <p:cNvSpPr/>
            <p:nvPr/>
          </p:nvSpPr>
          <p:spPr>
            <a:xfrm>
              <a:off x="4714725"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
            <p:cNvSpPr/>
            <p:nvPr/>
          </p:nvSpPr>
          <p:spPr>
            <a:xfrm>
              <a:off x="4837300" y="202717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
            <p:cNvSpPr/>
            <p:nvPr/>
          </p:nvSpPr>
          <p:spPr>
            <a:xfrm>
              <a:off x="4837300" y="21410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
            <p:cNvSpPr/>
            <p:nvPr/>
          </p:nvSpPr>
          <p:spPr>
            <a:xfrm>
              <a:off x="47147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
            <p:cNvSpPr/>
            <p:nvPr/>
          </p:nvSpPr>
          <p:spPr>
            <a:xfrm>
              <a:off x="4714725" y="238810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
            <p:cNvSpPr/>
            <p:nvPr/>
          </p:nvSpPr>
          <p:spPr>
            <a:xfrm>
              <a:off x="4837300" y="227427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
            <p:cNvSpPr/>
            <p:nvPr/>
          </p:nvSpPr>
          <p:spPr>
            <a:xfrm>
              <a:off x="484117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
            <p:cNvSpPr/>
            <p:nvPr/>
          </p:nvSpPr>
          <p:spPr>
            <a:xfrm>
              <a:off x="4714725"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
            <p:cNvSpPr/>
            <p:nvPr/>
          </p:nvSpPr>
          <p:spPr>
            <a:xfrm>
              <a:off x="4714725"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
            <p:cNvSpPr/>
            <p:nvPr/>
          </p:nvSpPr>
          <p:spPr>
            <a:xfrm>
              <a:off x="4837300" y="25223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
            <p:cNvSpPr/>
            <p:nvPr/>
          </p:nvSpPr>
          <p:spPr>
            <a:xfrm>
              <a:off x="4837300" y="263617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
            <p:cNvSpPr/>
            <p:nvPr/>
          </p:nvSpPr>
          <p:spPr>
            <a:xfrm>
              <a:off x="4714725" y="276945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
            <p:cNvSpPr/>
            <p:nvPr/>
          </p:nvSpPr>
          <p:spPr>
            <a:xfrm>
              <a:off x="47147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
            <p:cNvSpPr/>
            <p:nvPr/>
          </p:nvSpPr>
          <p:spPr>
            <a:xfrm>
              <a:off x="484117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
            <p:cNvSpPr/>
            <p:nvPr/>
          </p:nvSpPr>
          <p:spPr>
            <a:xfrm>
              <a:off x="4837300" y="2883275"/>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
            <p:cNvSpPr/>
            <p:nvPr/>
          </p:nvSpPr>
          <p:spPr>
            <a:xfrm>
              <a:off x="4714725" y="3016550"/>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
            <p:cNvSpPr/>
            <p:nvPr/>
          </p:nvSpPr>
          <p:spPr>
            <a:xfrm>
              <a:off x="4714725"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
            <p:cNvSpPr/>
            <p:nvPr/>
          </p:nvSpPr>
          <p:spPr>
            <a:xfrm>
              <a:off x="4837300" y="3016550"/>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
            <p:cNvSpPr/>
            <p:nvPr/>
          </p:nvSpPr>
          <p:spPr>
            <a:xfrm>
              <a:off x="4837300" y="313037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
            <p:cNvSpPr/>
            <p:nvPr/>
          </p:nvSpPr>
          <p:spPr>
            <a:xfrm>
              <a:off x="4714725"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
            <p:cNvSpPr/>
            <p:nvPr/>
          </p:nvSpPr>
          <p:spPr>
            <a:xfrm>
              <a:off x="4714725"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
            <p:cNvSpPr/>
            <p:nvPr/>
          </p:nvSpPr>
          <p:spPr>
            <a:xfrm>
              <a:off x="4837300" y="32646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
            <p:cNvSpPr/>
            <p:nvPr/>
          </p:nvSpPr>
          <p:spPr>
            <a:xfrm>
              <a:off x="4837300" y="33784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
            <p:cNvSpPr/>
            <p:nvPr/>
          </p:nvSpPr>
          <p:spPr>
            <a:xfrm>
              <a:off x="4714725" y="35117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
            <p:cNvSpPr/>
            <p:nvPr/>
          </p:nvSpPr>
          <p:spPr>
            <a:xfrm>
              <a:off x="47147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
            <p:cNvSpPr/>
            <p:nvPr/>
          </p:nvSpPr>
          <p:spPr>
            <a:xfrm>
              <a:off x="4837300" y="35117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
            <p:cNvSpPr/>
            <p:nvPr/>
          </p:nvSpPr>
          <p:spPr>
            <a:xfrm>
              <a:off x="4837300" y="3625550"/>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2"/>
            <p:cNvSpPr/>
            <p:nvPr/>
          </p:nvSpPr>
          <p:spPr>
            <a:xfrm>
              <a:off x="4714725" y="37598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2"/>
            <p:cNvSpPr/>
            <p:nvPr/>
          </p:nvSpPr>
          <p:spPr>
            <a:xfrm>
              <a:off x="4714725" y="3873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2"/>
            <p:cNvSpPr/>
            <p:nvPr/>
          </p:nvSpPr>
          <p:spPr>
            <a:xfrm>
              <a:off x="4837300" y="37598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2"/>
            <p:cNvSpPr/>
            <p:nvPr/>
          </p:nvSpPr>
          <p:spPr>
            <a:xfrm>
              <a:off x="4837300" y="3873625"/>
              <a:ext cx="24325" cy="19775"/>
            </a:xfrm>
            <a:custGeom>
              <a:avLst/>
              <a:gdLst/>
              <a:ahLst/>
              <a:cxnLst/>
              <a:rect l="l" t="t" r="r" b="b"/>
              <a:pathLst>
                <a:path w="973"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2"/>
            <p:cNvSpPr/>
            <p:nvPr/>
          </p:nvSpPr>
          <p:spPr>
            <a:xfrm>
              <a:off x="47147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2"/>
            <p:cNvSpPr/>
            <p:nvPr/>
          </p:nvSpPr>
          <p:spPr>
            <a:xfrm>
              <a:off x="47147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2"/>
            <p:cNvSpPr/>
            <p:nvPr/>
          </p:nvSpPr>
          <p:spPr>
            <a:xfrm>
              <a:off x="4837300" y="4006900"/>
              <a:ext cx="24325" cy="20075"/>
            </a:xfrm>
            <a:custGeom>
              <a:avLst/>
              <a:gdLst/>
              <a:ahLst/>
              <a:cxnLst/>
              <a:rect l="l" t="t" r="r" b="b"/>
              <a:pathLst>
                <a:path w="973" h="803" extrusionOk="0">
                  <a:moveTo>
                    <a:pt x="545" y="0"/>
                  </a:moveTo>
                  <a:cubicBezTo>
                    <a:pt x="195" y="0"/>
                    <a:pt x="0" y="429"/>
                    <a:pt x="273"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2"/>
            <p:cNvSpPr/>
            <p:nvPr/>
          </p:nvSpPr>
          <p:spPr>
            <a:xfrm>
              <a:off x="4837300" y="4120725"/>
              <a:ext cx="24325" cy="20275"/>
            </a:xfrm>
            <a:custGeom>
              <a:avLst/>
              <a:gdLst/>
              <a:ahLst/>
              <a:cxnLst/>
              <a:rect l="l" t="t" r="r" b="b"/>
              <a:pathLst>
                <a:path w="973" h="811" extrusionOk="0">
                  <a:moveTo>
                    <a:pt x="545" y="0"/>
                  </a:moveTo>
                  <a:cubicBezTo>
                    <a:pt x="195" y="0"/>
                    <a:pt x="0" y="428"/>
                    <a:pt x="273"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2"/>
            <p:cNvSpPr/>
            <p:nvPr/>
          </p:nvSpPr>
          <p:spPr>
            <a:xfrm>
              <a:off x="4714725" y="4254000"/>
              <a:ext cx="23350" cy="20750"/>
            </a:xfrm>
            <a:custGeom>
              <a:avLst/>
              <a:gdLst/>
              <a:ahLst/>
              <a:cxnLst/>
              <a:rect l="l" t="t" r="r" b="b"/>
              <a:pathLst>
                <a:path w="934" h="830" extrusionOk="0">
                  <a:moveTo>
                    <a:pt x="545" y="1"/>
                  </a:moveTo>
                  <a:cubicBezTo>
                    <a:pt x="195" y="1"/>
                    <a:pt x="0" y="468"/>
                    <a:pt x="272" y="701"/>
                  </a:cubicBezTo>
                  <a:cubicBezTo>
                    <a:pt x="349" y="790"/>
                    <a:pt x="446" y="829"/>
                    <a:pt x="542"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2"/>
            <p:cNvSpPr/>
            <p:nvPr/>
          </p:nvSpPr>
          <p:spPr>
            <a:xfrm>
              <a:off x="4714725"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2"/>
            <p:cNvSpPr/>
            <p:nvPr/>
          </p:nvSpPr>
          <p:spPr>
            <a:xfrm>
              <a:off x="4837300" y="4254000"/>
              <a:ext cx="24325" cy="20750"/>
            </a:xfrm>
            <a:custGeom>
              <a:avLst/>
              <a:gdLst/>
              <a:ahLst/>
              <a:cxnLst/>
              <a:rect l="l" t="t" r="r" b="b"/>
              <a:pathLst>
                <a:path w="973"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2"/>
            <p:cNvSpPr/>
            <p:nvPr/>
          </p:nvSpPr>
          <p:spPr>
            <a:xfrm>
              <a:off x="4837300" y="436782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2"/>
            <p:cNvSpPr/>
            <p:nvPr/>
          </p:nvSpPr>
          <p:spPr>
            <a:xfrm>
              <a:off x="4714725"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2"/>
            <p:cNvSpPr/>
            <p:nvPr/>
          </p:nvSpPr>
          <p:spPr>
            <a:xfrm>
              <a:off x="4714725"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2"/>
            <p:cNvSpPr/>
            <p:nvPr/>
          </p:nvSpPr>
          <p:spPr>
            <a:xfrm>
              <a:off x="4837300" y="4502075"/>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2"/>
            <p:cNvSpPr/>
            <p:nvPr/>
          </p:nvSpPr>
          <p:spPr>
            <a:xfrm>
              <a:off x="4837300" y="46159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2"/>
            <p:cNvSpPr/>
            <p:nvPr/>
          </p:nvSpPr>
          <p:spPr>
            <a:xfrm>
              <a:off x="47147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2"/>
            <p:cNvSpPr/>
            <p:nvPr/>
          </p:nvSpPr>
          <p:spPr>
            <a:xfrm>
              <a:off x="47147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2"/>
            <p:cNvSpPr/>
            <p:nvPr/>
          </p:nvSpPr>
          <p:spPr>
            <a:xfrm>
              <a:off x="4837300" y="4749175"/>
              <a:ext cx="24325" cy="20325"/>
            </a:xfrm>
            <a:custGeom>
              <a:avLst/>
              <a:gdLst/>
              <a:ahLst/>
              <a:cxnLst/>
              <a:rect l="l" t="t" r="r" b="b"/>
              <a:pathLst>
                <a:path w="973" h="813" extrusionOk="0">
                  <a:moveTo>
                    <a:pt x="545" y="1"/>
                  </a:moveTo>
                  <a:cubicBezTo>
                    <a:pt x="195" y="1"/>
                    <a:pt x="0" y="429"/>
                    <a:pt x="273" y="701"/>
                  </a:cubicBezTo>
                  <a:cubicBezTo>
                    <a:pt x="349" y="777"/>
                    <a:pt x="450" y="812"/>
                    <a:pt x="552" y="812"/>
                  </a:cubicBezTo>
                  <a:cubicBezTo>
                    <a:pt x="761" y="812"/>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2"/>
            <p:cNvSpPr/>
            <p:nvPr/>
          </p:nvSpPr>
          <p:spPr>
            <a:xfrm>
              <a:off x="4837300" y="4863000"/>
              <a:ext cx="24325" cy="20300"/>
            </a:xfrm>
            <a:custGeom>
              <a:avLst/>
              <a:gdLst/>
              <a:ahLst/>
              <a:cxnLst/>
              <a:rect l="l" t="t" r="r" b="b"/>
              <a:pathLst>
                <a:path w="973" h="812" extrusionOk="0">
                  <a:moveTo>
                    <a:pt x="545" y="0"/>
                  </a:moveTo>
                  <a:cubicBezTo>
                    <a:pt x="195" y="0"/>
                    <a:pt x="0" y="429"/>
                    <a:pt x="273"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2"/>
            <p:cNvSpPr/>
            <p:nvPr/>
          </p:nvSpPr>
          <p:spPr>
            <a:xfrm>
              <a:off x="4714725" y="4997250"/>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2"/>
            <p:cNvSpPr/>
            <p:nvPr/>
          </p:nvSpPr>
          <p:spPr>
            <a:xfrm>
              <a:off x="4714725" y="5111075"/>
              <a:ext cx="23350" cy="19775"/>
            </a:xfrm>
            <a:custGeom>
              <a:avLst/>
              <a:gdLst/>
              <a:ahLst/>
              <a:cxnLst/>
              <a:rect l="l" t="t" r="r" b="b"/>
              <a:pathLst>
                <a:path w="934" h="791" extrusionOk="0">
                  <a:moveTo>
                    <a:pt x="545" y="0"/>
                  </a:moveTo>
                  <a:cubicBezTo>
                    <a:pt x="195" y="0"/>
                    <a:pt x="0" y="429"/>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2"/>
            <p:cNvSpPr/>
            <p:nvPr/>
          </p:nvSpPr>
          <p:spPr>
            <a:xfrm>
              <a:off x="4837300" y="4997250"/>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2"/>
            <p:cNvSpPr/>
            <p:nvPr/>
          </p:nvSpPr>
          <p:spPr>
            <a:xfrm>
              <a:off x="484117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4" y="817"/>
                    <a:pt x="818" y="681"/>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2"/>
            <p:cNvSpPr/>
            <p:nvPr/>
          </p:nvSpPr>
          <p:spPr>
            <a:xfrm>
              <a:off x="47147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2"/>
            <p:cNvSpPr/>
            <p:nvPr/>
          </p:nvSpPr>
          <p:spPr>
            <a:xfrm>
              <a:off x="47147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2"/>
            <p:cNvSpPr/>
            <p:nvPr/>
          </p:nvSpPr>
          <p:spPr>
            <a:xfrm>
              <a:off x="4837300" y="5244350"/>
              <a:ext cx="24325" cy="20075"/>
            </a:xfrm>
            <a:custGeom>
              <a:avLst/>
              <a:gdLst/>
              <a:ahLst/>
              <a:cxnLst/>
              <a:rect l="l" t="t" r="r" b="b"/>
              <a:pathLst>
                <a:path w="973" h="803" extrusionOk="0">
                  <a:moveTo>
                    <a:pt x="545" y="1"/>
                  </a:moveTo>
                  <a:cubicBezTo>
                    <a:pt x="195" y="1"/>
                    <a:pt x="0" y="429"/>
                    <a:pt x="273"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2"/>
            <p:cNvSpPr/>
            <p:nvPr/>
          </p:nvSpPr>
          <p:spPr>
            <a:xfrm>
              <a:off x="4837300" y="5358175"/>
              <a:ext cx="24325" cy="20275"/>
            </a:xfrm>
            <a:custGeom>
              <a:avLst/>
              <a:gdLst/>
              <a:ahLst/>
              <a:cxnLst/>
              <a:rect l="l" t="t" r="r" b="b"/>
              <a:pathLst>
                <a:path w="973" h="811"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2"/>
            <p:cNvSpPr/>
            <p:nvPr/>
          </p:nvSpPr>
          <p:spPr>
            <a:xfrm>
              <a:off x="49618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2"/>
            <p:cNvSpPr/>
            <p:nvPr/>
          </p:nvSpPr>
          <p:spPr>
            <a:xfrm>
              <a:off x="49618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2"/>
            <p:cNvSpPr/>
            <p:nvPr/>
          </p:nvSpPr>
          <p:spPr>
            <a:xfrm>
              <a:off x="50882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2"/>
            <p:cNvSpPr/>
            <p:nvPr/>
          </p:nvSpPr>
          <p:spPr>
            <a:xfrm>
              <a:off x="5084400" y="408350"/>
              <a:ext cx="24325" cy="20300"/>
            </a:xfrm>
            <a:custGeom>
              <a:avLst/>
              <a:gdLst/>
              <a:ahLst/>
              <a:cxnLst/>
              <a:rect l="l" t="t" r="r" b="b"/>
              <a:pathLst>
                <a:path w="973" h="812" extrusionOk="0">
                  <a:moveTo>
                    <a:pt x="584" y="1"/>
                  </a:moveTo>
                  <a:cubicBezTo>
                    <a:pt x="195" y="1"/>
                    <a:pt x="0" y="429"/>
                    <a:pt x="273" y="701"/>
                  </a:cubicBezTo>
                  <a:cubicBezTo>
                    <a:pt x="360" y="776"/>
                    <a:pt x="463" y="811"/>
                    <a:pt x="563" y="811"/>
                  </a:cubicBezTo>
                  <a:cubicBezTo>
                    <a:pt x="775" y="811"/>
                    <a:pt x="973" y="654"/>
                    <a:pt x="973" y="390"/>
                  </a:cubicBezTo>
                  <a:cubicBezTo>
                    <a:pt x="973" y="195"/>
                    <a:pt x="778"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2"/>
            <p:cNvSpPr/>
            <p:nvPr/>
          </p:nvSpPr>
          <p:spPr>
            <a:xfrm>
              <a:off x="4961825" y="541650"/>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2"/>
            <p:cNvSpPr/>
            <p:nvPr/>
          </p:nvSpPr>
          <p:spPr>
            <a:xfrm>
              <a:off x="4961825" y="655450"/>
              <a:ext cx="23350" cy="20750"/>
            </a:xfrm>
            <a:custGeom>
              <a:avLst/>
              <a:gdLst/>
              <a:ahLst/>
              <a:cxnLst/>
              <a:rect l="l" t="t" r="r" b="b"/>
              <a:pathLst>
                <a:path w="934" h="830" extrusionOk="0">
                  <a:moveTo>
                    <a:pt x="545" y="1"/>
                  </a:moveTo>
                  <a:cubicBezTo>
                    <a:pt x="195" y="1"/>
                    <a:pt x="0" y="468"/>
                    <a:pt x="272" y="701"/>
                  </a:cubicBezTo>
                  <a:cubicBezTo>
                    <a:pt x="349" y="791"/>
                    <a:pt x="446" y="830"/>
                    <a:pt x="543"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2"/>
            <p:cNvSpPr/>
            <p:nvPr/>
          </p:nvSpPr>
          <p:spPr>
            <a:xfrm>
              <a:off x="5084650" y="542550"/>
              <a:ext cx="24075" cy="19825"/>
            </a:xfrm>
            <a:custGeom>
              <a:avLst/>
              <a:gdLst/>
              <a:ahLst/>
              <a:cxnLst/>
              <a:rect l="l" t="t" r="r" b="b"/>
              <a:pathLst>
                <a:path w="963" h="793" extrusionOk="0">
                  <a:moveTo>
                    <a:pt x="529" y="1"/>
                  </a:moveTo>
                  <a:cubicBezTo>
                    <a:pt x="170" y="1"/>
                    <a:pt x="1" y="440"/>
                    <a:pt x="263" y="665"/>
                  </a:cubicBezTo>
                  <a:cubicBezTo>
                    <a:pt x="352" y="754"/>
                    <a:pt x="458" y="793"/>
                    <a:pt x="560" y="793"/>
                  </a:cubicBezTo>
                  <a:cubicBezTo>
                    <a:pt x="769" y="793"/>
                    <a:pt x="963" y="628"/>
                    <a:pt x="963" y="392"/>
                  </a:cubicBezTo>
                  <a:cubicBezTo>
                    <a:pt x="963" y="159"/>
                    <a:pt x="768" y="3"/>
                    <a:pt x="574" y="3"/>
                  </a:cubicBezTo>
                  <a:cubicBezTo>
                    <a:pt x="558" y="1"/>
                    <a:pt x="54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2"/>
            <p:cNvSpPr/>
            <p:nvPr/>
          </p:nvSpPr>
          <p:spPr>
            <a:xfrm>
              <a:off x="5085375" y="655450"/>
              <a:ext cx="23350" cy="20750"/>
            </a:xfrm>
            <a:custGeom>
              <a:avLst/>
              <a:gdLst/>
              <a:ahLst/>
              <a:cxnLst/>
              <a:rect l="l" t="t" r="r" b="b"/>
              <a:pathLst>
                <a:path w="934"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2"/>
            <p:cNvSpPr/>
            <p:nvPr/>
          </p:nvSpPr>
          <p:spPr>
            <a:xfrm>
              <a:off x="4961825" y="789725"/>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2"/>
            <p:cNvSpPr/>
            <p:nvPr/>
          </p:nvSpPr>
          <p:spPr>
            <a:xfrm>
              <a:off x="4961825" y="903525"/>
              <a:ext cx="23350" cy="19775"/>
            </a:xfrm>
            <a:custGeom>
              <a:avLst/>
              <a:gdLst/>
              <a:ahLst/>
              <a:cxnLst/>
              <a:rect l="l" t="t" r="r" b="b"/>
              <a:pathLst>
                <a:path w="934" h="791" extrusionOk="0">
                  <a:moveTo>
                    <a:pt x="545" y="1"/>
                  </a:moveTo>
                  <a:cubicBezTo>
                    <a:pt x="195" y="1"/>
                    <a:pt x="0" y="429"/>
                    <a:pt x="272" y="662"/>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2"/>
            <p:cNvSpPr/>
            <p:nvPr/>
          </p:nvSpPr>
          <p:spPr>
            <a:xfrm>
              <a:off x="5085375" y="789725"/>
              <a:ext cx="23350" cy="19750"/>
            </a:xfrm>
            <a:custGeom>
              <a:avLst/>
              <a:gdLst/>
              <a:ahLst/>
              <a:cxnLst/>
              <a:rect l="l" t="t" r="r" b="b"/>
              <a:pathLst>
                <a:path w="934"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2"/>
            <p:cNvSpPr/>
            <p:nvPr/>
          </p:nvSpPr>
          <p:spPr>
            <a:xfrm>
              <a:off x="5085375" y="903525"/>
              <a:ext cx="23350" cy="19775"/>
            </a:xfrm>
            <a:custGeom>
              <a:avLst/>
              <a:gdLst/>
              <a:ahLst/>
              <a:cxnLst/>
              <a:rect l="l" t="t" r="r" b="b"/>
              <a:pathLst>
                <a:path w="934"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2"/>
            <p:cNvSpPr/>
            <p:nvPr/>
          </p:nvSpPr>
          <p:spPr>
            <a:xfrm>
              <a:off x="49618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2"/>
            <p:cNvSpPr/>
            <p:nvPr/>
          </p:nvSpPr>
          <p:spPr>
            <a:xfrm>
              <a:off x="4965700"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2"/>
            <p:cNvSpPr/>
            <p:nvPr/>
          </p:nvSpPr>
          <p:spPr>
            <a:xfrm>
              <a:off x="5085375" y="1036825"/>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2"/>
            <p:cNvSpPr/>
            <p:nvPr/>
          </p:nvSpPr>
          <p:spPr>
            <a:xfrm>
              <a:off x="5085375" y="1150650"/>
              <a:ext cx="23350" cy="20300"/>
            </a:xfrm>
            <a:custGeom>
              <a:avLst/>
              <a:gdLst/>
              <a:ahLst/>
              <a:cxnLst/>
              <a:rect l="l" t="t" r="r" b="b"/>
              <a:pathLst>
                <a:path w="934"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2"/>
            <p:cNvSpPr/>
            <p:nvPr/>
          </p:nvSpPr>
          <p:spPr>
            <a:xfrm>
              <a:off x="4961825" y="1284900"/>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2"/>
            <p:cNvSpPr/>
            <p:nvPr/>
          </p:nvSpPr>
          <p:spPr>
            <a:xfrm>
              <a:off x="4961825" y="1398700"/>
              <a:ext cx="23350" cy="19775"/>
            </a:xfrm>
            <a:custGeom>
              <a:avLst/>
              <a:gdLst/>
              <a:ahLst/>
              <a:cxnLst/>
              <a:rect l="l" t="t" r="r" b="b"/>
              <a:pathLst>
                <a:path w="934" h="791" extrusionOk="0">
                  <a:moveTo>
                    <a:pt x="545" y="1"/>
                  </a:moveTo>
                  <a:cubicBezTo>
                    <a:pt x="195" y="1"/>
                    <a:pt x="0" y="429"/>
                    <a:pt x="272" y="663"/>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2"/>
            <p:cNvSpPr/>
            <p:nvPr/>
          </p:nvSpPr>
          <p:spPr>
            <a:xfrm>
              <a:off x="5085375" y="1283925"/>
              <a:ext cx="23350" cy="20025"/>
            </a:xfrm>
            <a:custGeom>
              <a:avLst/>
              <a:gdLst/>
              <a:ahLst/>
              <a:cxnLst/>
              <a:rect l="l" t="t" r="r" b="b"/>
              <a:pathLst>
                <a:path w="934" h="801" extrusionOk="0">
                  <a:moveTo>
                    <a:pt x="545" y="0"/>
                  </a:moveTo>
                  <a:cubicBezTo>
                    <a:pt x="156" y="0"/>
                    <a:pt x="0" y="428"/>
                    <a:pt x="234" y="662"/>
                  </a:cubicBezTo>
                  <a:cubicBezTo>
                    <a:pt x="316" y="758"/>
                    <a:pt x="422" y="800"/>
                    <a:pt x="527" y="800"/>
                  </a:cubicBezTo>
                  <a:cubicBezTo>
                    <a:pt x="720" y="800"/>
                    <a:pt x="909" y="655"/>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2"/>
            <p:cNvSpPr/>
            <p:nvPr/>
          </p:nvSpPr>
          <p:spPr>
            <a:xfrm>
              <a:off x="50882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2"/>
            <p:cNvSpPr/>
            <p:nvPr/>
          </p:nvSpPr>
          <p:spPr>
            <a:xfrm>
              <a:off x="4965700" y="1531500"/>
              <a:ext cx="19475" cy="20450"/>
            </a:xfrm>
            <a:custGeom>
              <a:avLst/>
              <a:gdLst/>
              <a:ahLst/>
              <a:cxnLst/>
              <a:rect l="l" t="t" r="r" b="b"/>
              <a:pathLst>
                <a:path w="779" h="818" extrusionOk="0">
                  <a:moveTo>
                    <a:pt x="390" y="1"/>
                  </a:moveTo>
                  <a:cubicBezTo>
                    <a:pt x="195" y="1"/>
                    <a:pt x="1" y="137"/>
                    <a:pt x="1" y="409"/>
                  </a:cubicBezTo>
                  <a:cubicBezTo>
                    <a:pt x="1" y="682"/>
                    <a:pt x="195" y="818"/>
                    <a:pt x="390" y="818"/>
                  </a:cubicBezTo>
                  <a:cubicBezTo>
                    <a:pt x="584" y="818"/>
                    <a:pt x="779"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2"/>
            <p:cNvSpPr/>
            <p:nvPr/>
          </p:nvSpPr>
          <p:spPr>
            <a:xfrm>
              <a:off x="49618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2"/>
            <p:cNvSpPr/>
            <p:nvPr/>
          </p:nvSpPr>
          <p:spPr>
            <a:xfrm>
              <a:off x="5085375" y="1532000"/>
              <a:ext cx="23350" cy="20075"/>
            </a:xfrm>
            <a:custGeom>
              <a:avLst/>
              <a:gdLst/>
              <a:ahLst/>
              <a:cxnLst/>
              <a:rect l="l" t="t" r="r" b="b"/>
              <a:pathLst>
                <a:path w="934"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2"/>
            <p:cNvSpPr/>
            <p:nvPr/>
          </p:nvSpPr>
          <p:spPr>
            <a:xfrm>
              <a:off x="5085375" y="1645825"/>
              <a:ext cx="23350" cy="20275"/>
            </a:xfrm>
            <a:custGeom>
              <a:avLst/>
              <a:gdLst/>
              <a:ahLst/>
              <a:cxnLst/>
              <a:rect l="l" t="t" r="r" b="b"/>
              <a:pathLst>
                <a:path w="934"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2"/>
            <p:cNvSpPr/>
            <p:nvPr/>
          </p:nvSpPr>
          <p:spPr>
            <a:xfrm>
              <a:off x="4961825" y="1779100"/>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2"/>
            <p:cNvSpPr/>
            <p:nvPr/>
          </p:nvSpPr>
          <p:spPr>
            <a:xfrm>
              <a:off x="4961825" y="1892925"/>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2"/>
            <p:cNvSpPr/>
            <p:nvPr/>
          </p:nvSpPr>
          <p:spPr>
            <a:xfrm>
              <a:off x="508827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2"/>
            <p:cNvSpPr/>
            <p:nvPr/>
          </p:nvSpPr>
          <p:spPr>
            <a:xfrm>
              <a:off x="5085375" y="1892925"/>
              <a:ext cx="23350" cy="20725"/>
            </a:xfrm>
            <a:custGeom>
              <a:avLst/>
              <a:gdLst/>
              <a:ahLst/>
              <a:cxnLst/>
              <a:rect l="l" t="t" r="r" b="b"/>
              <a:pathLst>
                <a:path w="934"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2"/>
            <p:cNvSpPr/>
            <p:nvPr/>
          </p:nvSpPr>
          <p:spPr>
            <a:xfrm>
              <a:off x="4961825" y="202717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2"/>
            <p:cNvSpPr/>
            <p:nvPr/>
          </p:nvSpPr>
          <p:spPr>
            <a:xfrm>
              <a:off x="4961825" y="2141000"/>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2"/>
            <p:cNvSpPr/>
            <p:nvPr/>
          </p:nvSpPr>
          <p:spPr>
            <a:xfrm>
              <a:off x="5085375" y="202717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2"/>
            <p:cNvSpPr/>
            <p:nvPr/>
          </p:nvSpPr>
          <p:spPr>
            <a:xfrm>
              <a:off x="5085375" y="2141000"/>
              <a:ext cx="23350" cy="19750"/>
            </a:xfrm>
            <a:custGeom>
              <a:avLst/>
              <a:gdLst/>
              <a:ahLst/>
              <a:cxnLst/>
              <a:rect l="l" t="t" r="r" b="b"/>
              <a:pathLst>
                <a:path w="934"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2"/>
            <p:cNvSpPr/>
            <p:nvPr/>
          </p:nvSpPr>
          <p:spPr>
            <a:xfrm>
              <a:off x="49618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2"/>
            <p:cNvSpPr/>
            <p:nvPr/>
          </p:nvSpPr>
          <p:spPr>
            <a:xfrm>
              <a:off x="4965700"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2"/>
            <p:cNvSpPr/>
            <p:nvPr/>
          </p:nvSpPr>
          <p:spPr>
            <a:xfrm>
              <a:off x="5085375" y="2274275"/>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2"/>
            <p:cNvSpPr/>
            <p:nvPr/>
          </p:nvSpPr>
          <p:spPr>
            <a:xfrm>
              <a:off x="5085375" y="2388100"/>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2"/>
            <p:cNvSpPr/>
            <p:nvPr/>
          </p:nvSpPr>
          <p:spPr>
            <a:xfrm>
              <a:off x="4961825" y="252235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2"/>
            <p:cNvSpPr/>
            <p:nvPr/>
          </p:nvSpPr>
          <p:spPr>
            <a:xfrm>
              <a:off x="4961825" y="2636175"/>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2"/>
            <p:cNvSpPr/>
            <p:nvPr/>
          </p:nvSpPr>
          <p:spPr>
            <a:xfrm>
              <a:off x="5085375" y="252235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2"/>
            <p:cNvSpPr/>
            <p:nvPr/>
          </p:nvSpPr>
          <p:spPr>
            <a:xfrm>
              <a:off x="508827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2"/>
            <p:cNvSpPr/>
            <p:nvPr/>
          </p:nvSpPr>
          <p:spPr>
            <a:xfrm>
              <a:off x="4965225" y="2769925"/>
              <a:ext cx="19950" cy="19725"/>
            </a:xfrm>
            <a:custGeom>
              <a:avLst/>
              <a:gdLst/>
              <a:ahLst/>
              <a:cxnLst/>
              <a:rect l="l" t="t" r="r" b="b"/>
              <a:pathLst>
                <a:path w="798" h="789" extrusionOk="0">
                  <a:moveTo>
                    <a:pt x="409" y="1"/>
                  </a:moveTo>
                  <a:cubicBezTo>
                    <a:pt x="214" y="1"/>
                    <a:pt x="20" y="137"/>
                    <a:pt x="20" y="409"/>
                  </a:cubicBezTo>
                  <a:cubicBezTo>
                    <a:pt x="0" y="662"/>
                    <a:pt x="195" y="789"/>
                    <a:pt x="394" y="789"/>
                  </a:cubicBezTo>
                  <a:cubicBezTo>
                    <a:pt x="594" y="789"/>
                    <a:pt x="798" y="662"/>
                    <a:pt x="798" y="409"/>
                  </a:cubicBezTo>
                  <a:cubicBezTo>
                    <a:pt x="798" y="137"/>
                    <a:pt x="60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2"/>
            <p:cNvSpPr/>
            <p:nvPr/>
          </p:nvSpPr>
          <p:spPr>
            <a:xfrm>
              <a:off x="49618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2"/>
            <p:cNvSpPr/>
            <p:nvPr/>
          </p:nvSpPr>
          <p:spPr>
            <a:xfrm>
              <a:off x="5085375" y="2769450"/>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
            <p:cNvSpPr/>
            <p:nvPr/>
          </p:nvSpPr>
          <p:spPr>
            <a:xfrm>
              <a:off x="5085375" y="2883275"/>
              <a:ext cx="23350" cy="20275"/>
            </a:xfrm>
            <a:custGeom>
              <a:avLst/>
              <a:gdLst/>
              <a:ahLst/>
              <a:cxnLst/>
              <a:rect l="l" t="t" r="r" b="b"/>
              <a:pathLst>
                <a:path w="934"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
            <p:cNvSpPr/>
            <p:nvPr/>
          </p:nvSpPr>
          <p:spPr>
            <a:xfrm>
              <a:off x="4961825" y="3016550"/>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
            <p:cNvSpPr/>
            <p:nvPr/>
          </p:nvSpPr>
          <p:spPr>
            <a:xfrm>
              <a:off x="4961825" y="3130375"/>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
            <p:cNvSpPr/>
            <p:nvPr/>
          </p:nvSpPr>
          <p:spPr>
            <a:xfrm>
              <a:off x="508827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
            <p:cNvSpPr/>
            <p:nvPr/>
          </p:nvSpPr>
          <p:spPr>
            <a:xfrm>
              <a:off x="5085375" y="3130375"/>
              <a:ext cx="23350" cy="20750"/>
            </a:xfrm>
            <a:custGeom>
              <a:avLst/>
              <a:gdLst/>
              <a:ahLst/>
              <a:cxnLst/>
              <a:rect l="l" t="t" r="r" b="b"/>
              <a:pathLst>
                <a:path w="934"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
            <p:cNvSpPr/>
            <p:nvPr/>
          </p:nvSpPr>
          <p:spPr>
            <a:xfrm>
              <a:off x="4961825" y="32646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
            <p:cNvSpPr/>
            <p:nvPr/>
          </p:nvSpPr>
          <p:spPr>
            <a:xfrm>
              <a:off x="4961825" y="337845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
            <p:cNvSpPr/>
            <p:nvPr/>
          </p:nvSpPr>
          <p:spPr>
            <a:xfrm>
              <a:off x="5085375" y="326462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
            <p:cNvSpPr/>
            <p:nvPr/>
          </p:nvSpPr>
          <p:spPr>
            <a:xfrm>
              <a:off x="5085375" y="337845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
            <p:cNvSpPr/>
            <p:nvPr/>
          </p:nvSpPr>
          <p:spPr>
            <a:xfrm>
              <a:off x="4961825" y="35117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
            <p:cNvSpPr/>
            <p:nvPr/>
          </p:nvSpPr>
          <p:spPr>
            <a:xfrm>
              <a:off x="49618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
            <p:cNvSpPr/>
            <p:nvPr/>
          </p:nvSpPr>
          <p:spPr>
            <a:xfrm>
              <a:off x="5085375" y="351172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
            <p:cNvSpPr/>
            <p:nvPr/>
          </p:nvSpPr>
          <p:spPr>
            <a:xfrm>
              <a:off x="5085375" y="3625550"/>
              <a:ext cx="23350" cy="20275"/>
            </a:xfrm>
            <a:custGeom>
              <a:avLst/>
              <a:gdLst/>
              <a:ahLst/>
              <a:cxnLst/>
              <a:rect l="l" t="t" r="r" b="b"/>
              <a:pathLst>
                <a:path w="934"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2"/>
            <p:cNvSpPr/>
            <p:nvPr/>
          </p:nvSpPr>
          <p:spPr>
            <a:xfrm>
              <a:off x="4961825" y="375980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2"/>
            <p:cNvSpPr/>
            <p:nvPr/>
          </p:nvSpPr>
          <p:spPr>
            <a:xfrm>
              <a:off x="4961825" y="38736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
            <p:cNvSpPr/>
            <p:nvPr/>
          </p:nvSpPr>
          <p:spPr>
            <a:xfrm>
              <a:off x="5085375" y="375980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2"/>
            <p:cNvSpPr/>
            <p:nvPr/>
          </p:nvSpPr>
          <p:spPr>
            <a:xfrm>
              <a:off x="50882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2"/>
            <p:cNvSpPr/>
            <p:nvPr/>
          </p:nvSpPr>
          <p:spPr>
            <a:xfrm>
              <a:off x="49618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2"/>
            <p:cNvSpPr/>
            <p:nvPr/>
          </p:nvSpPr>
          <p:spPr>
            <a:xfrm>
              <a:off x="49618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2"/>
            <p:cNvSpPr/>
            <p:nvPr/>
          </p:nvSpPr>
          <p:spPr>
            <a:xfrm>
              <a:off x="5085375" y="4006900"/>
              <a:ext cx="23350" cy="20075"/>
            </a:xfrm>
            <a:custGeom>
              <a:avLst/>
              <a:gdLst/>
              <a:ahLst/>
              <a:cxnLst/>
              <a:rect l="l" t="t" r="r" b="b"/>
              <a:pathLst>
                <a:path w="934"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2"/>
            <p:cNvSpPr/>
            <p:nvPr/>
          </p:nvSpPr>
          <p:spPr>
            <a:xfrm>
              <a:off x="50882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2"/>
            <p:cNvSpPr/>
            <p:nvPr/>
          </p:nvSpPr>
          <p:spPr>
            <a:xfrm>
              <a:off x="4961825" y="4254000"/>
              <a:ext cx="23350" cy="20750"/>
            </a:xfrm>
            <a:custGeom>
              <a:avLst/>
              <a:gdLst/>
              <a:ahLst/>
              <a:cxnLst/>
              <a:rect l="l" t="t" r="r" b="b"/>
              <a:pathLst>
                <a:path w="934" h="830" extrusionOk="0">
                  <a:moveTo>
                    <a:pt x="545" y="1"/>
                  </a:moveTo>
                  <a:cubicBezTo>
                    <a:pt x="195" y="1"/>
                    <a:pt x="0" y="468"/>
                    <a:pt x="272" y="701"/>
                  </a:cubicBezTo>
                  <a:cubicBezTo>
                    <a:pt x="349" y="790"/>
                    <a:pt x="446" y="829"/>
                    <a:pt x="543"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2"/>
            <p:cNvSpPr/>
            <p:nvPr/>
          </p:nvSpPr>
          <p:spPr>
            <a:xfrm>
              <a:off x="4961825" y="4367825"/>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2"/>
            <p:cNvSpPr/>
            <p:nvPr/>
          </p:nvSpPr>
          <p:spPr>
            <a:xfrm>
              <a:off x="50882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2"/>
            <p:cNvSpPr/>
            <p:nvPr/>
          </p:nvSpPr>
          <p:spPr>
            <a:xfrm>
              <a:off x="5085375" y="4367825"/>
              <a:ext cx="23350" cy="20750"/>
            </a:xfrm>
            <a:custGeom>
              <a:avLst/>
              <a:gdLst/>
              <a:ahLst/>
              <a:cxnLst/>
              <a:rect l="l" t="t" r="r" b="b"/>
              <a:pathLst>
                <a:path w="934"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2"/>
            <p:cNvSpPr/>
            <p:nvPr/>
          </p:nvSpPr>
          <p:spPr>
            <a:xfrm>
              <a:off x="4961825" y="4502075"/>
              <a:ext cx="23350" cy="19775"/>
            </a:xfrm>
            <a:custGeom>
              <a:avLst/>
              <a:gdLst/>
              <a:ahLst/>
              <a:cxnLst/>
              <a:rect l="l" t="t" r="r" b="b"/>
              <a:pathLst>
                <a:path w="934" h="791" extrusionOk="0">
                  <a:moveTo>
                    <a:pt x="545" y="1"/>
                  </a:moveTo>
                  <a:cubicBezTo>
                    <a:pt x="195" y="1"/>
                    <a:pt x="0" y="429"/>
                    <a:pt x="272"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2"/>
            <p:cNvSpPr/>
            <p:nvPr/>
          </p:nvSpPr>
          <p:spPr>
            <a:xfrm>
              <a:off x="4961825" y="461590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2"/>
            <p:cNvSpPr/>
            <p:nvPr/>
          </p:nvSpPr>
          <p:spPr>
            <a:xfrm>
              <a:off x="5085375" y="4502075"/>
              <a:ext cx="23350" cy="19775"/>
            </a:xfrm>
            <a:custGeom>
              <a:avLst/>
              <a:gdLst/>
              <a:ahLst/>
              <a:cxnLst/>
              <a:rect l="l" t="t" r="r" b="b"/>
              <a:pathLst>
                <a:path w="934"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2"/>
            <p:cNvSpPr/>
            <p:nvPr/>
          </p:nvSpPr>
          <p:spPr>
            <a:xfrm>
              <a:off x="5084400" y="4615900"/>
              <a:ext cx="24325" cy="20075"/>
            </a:xfrm>
            <a:custGeom>
              <a:avLst/>
              <a:gdLst/>
              <a:ahLst/>
              <a:cxnLst/>
              <a:rect l="l" t="t" r="r" b="b"/>
              <a:pathLst>
                <a:path w="973" h="803" extrusionOk="0">
                  <a:moveTo>
                    <a:pt x="584" y="0"/>
                  </a:moveTo>
                  <a:cubicBezTo>
                    <a:pt x="195" y="0"/>
                    <a:pt x="0" y="428"/>
                    <a:pt x="273" y="701"/>
                  </a:cubicBezTo>
                  <a:cubicBezTo>
                    <a:pt x="355" y="771"/>
                    <a:pt x="451" y="803"/>
                    <a:pt x="546" y="803"/>
                  </a:cubicBezTo>
                  <a:cubicBezTo>
                    <a:pt x="764" y="803"/>
                    <a:pt x="973" y="634"/>
                    <a:pt x="973" y="390"/>
                  </a:cubicBezTo>
                  <a:cubicBezTo>
                    <a:pt x="973" y="195"/>
                    <a:pt x="778"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2"/>
            <p:cNvSpPr/>
            <p:nvPr/>
          </p:nvSpPr>
          <p:spPr>
            <a:xfrm>
              <a:off x="49618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2"/>
            <p:cNvSpPr/>
            <p:nvPr/>
          </p:nvSpPr>
          <p:spPr>
            <a:xfrm>
              <a:off x="49618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2"/>
            <p:cNvSpPr/>
            <p:nvPr/>
          </p:nvSpPr>
          <p:spPr>
            <a:xfrm>
              <a:off x="5084650" y="4750100"/>
              <a:ext cx="24075" cy="19825"/>
            </a:xfrm>
            <a:custGeom>
              <a:avLst/>
              <a:gdLst/>
              <a:ahLst/>
              <a:cxnLst/>
              <a:rect l="l" t="t" r="r" b="b"/>
              <a:pathLst>
                <a:path w="963" h="793" extrusionOk="0">
                  <a:moveTo>
                    <a:pt x="529" y="0"/>
                  </a:moveTo>
                  <a:cubicBezTo>
                    <a:pt x="170" y="0"/>
                    <a:pt x="1" y="440"/>
                    <a:pt x="263" y="664"/>
                  </a:cubicBezTo>
                  <a:cubicBezTo>
                    <a:pt x="352" y="753"/>
                    <a:pt x="458" y="792"/>
                    <a:pt x="560" y="792"/>
                  </a:cubicBezTo>
                  <a:cubicBezTo>
                    <a:pt x="769" y="792"/>
                    <a:pt x="963" y="627"/>
                    <a:pt x="963" y="392"/>
                  </a:cubicBezTo>
                  <a:cubicBezTo>
                    <a:pt x="963" y="158"/>
                    <a:pt x="768" y="3"/>
                    <a:pt x="574" y="3"/>
                  </a:cubicBezTo>
                  <a:cubicBezTo>
                    <a:pt x="558" y="1"/>
                    <a:pt x="543" y="0"/>
                    <a:pt x="5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2"/>
            <p:cNvSpPr/>
            <p:nvPr/>
          </p:nvSpPr>
          <p:spPr>
            <a:xfrm>
              <a:off x="5085375" y="4863000"/>
              <a:ext cx="23350" cy="20300"/>
            </a:xfrm>
            <a:custGeom>
              <a:avLst/>
              <a:gdLst/>
              <a:ahLst/>
              <a:cxnLst/>
              <a:rect l="l" t="t" r="r" b="b"/>
              <a:pathLst>
                <a:path w="934"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2"/>
            <p:cNvSpPr/>
            <p:nvPr/>
          </p:nvSpPr>
          <p:spPr>
            <a:xfrm>
              <a:off x="4961825" y="4997250"/>
              <a:ext cx="23350" cy="19775"/>
            </a:xfrm>
            <a:custGeom>
              <a:avLst/>
              <a:gdLst/>
              <a:ahLst/>
              <a:cxnLst/>
              <a:rect l="l" t="t" r="r" b="b"/>
              <a:pathLst>
                <a:path w="934" h="791" extrusionOk="0">
                  <a:moveTo>
                    <a:pt x="545" y="1"/>
                  </a:moveTo>
                  <a:cubicBezTo>
                    <a:pt x="195" y="1"/>
                    <a:pt x="0" y="429"/>
                    <a:pt x="272"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2"/>
            <p:cNvSpPr/>
            <p:nvPr/>
          </p:nvSpPr>
          <p:spPr>
            <a:xfrm>
              <a:off x="4965700" y="5110600"/>
              <a:ext cx="19475" cy="20450"/>
            </a:xfrm>
            <a:custGeom>
              <a:avLst/>
              <a:gdLst/>
              <a:ahLst/>
              <a:cxnLst/>
              <a:rect l="l" t="t" r="r" b="b"/>
              <a:pathLst>
                <a:path w="779" h="818" extrusionOk="0">
                  <a:moveTo>
                    <a:pt x="390" y="0"/>
                  </a:moveTo>
                  <a:cubicBezTo>
                    <a:pt x="195" y="0"/>
                    <a:pt x="1" y="136"/>
                    <a:pt x="1" y="409"/>
                  </a:cubicBezTo>
                  <a:cubicBezTo>
                    <a:pt x="1" y="681"/>
                    <a:pt x="195" y="817"/>
                    <a:pt x="390" y="817"/>
                  </a:cubicBezTo>
                  <a:cubicBezTo>
                    <a:pt x="584" y="817"/>
                    <a:pt x="779"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2"/>
            <p:cNvSpPr/>
            <p:nvPr/>
          </p:nvSpPr>
          <p:spPr>
            <a:xfrm>
              <a:off x="5085375" y="4997250"/>
              <a:ext cx="23350" cy="19775"/>
            </a:xfrm>
            <a:custGeom>
              <a:avLst/>
              <a:gdLst/>
              <a:ahLst/>
              <a:cxnLst/>
              <a:rect l="l" t="t" r="r" b="b"/>
              <a:pathLst>
                <a:path w="934"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2"/>
            <p:cNvSpPr/>
            <p:nvPr/>
          </p:nvSpPr>
          <p:spPr>
            <a:xfrm>
              <a:off x="5085375" y="5111075"/>
              <a:ext cx="23350" cy="19775"/>
            </a:xfrm>
            <a:custGeom>
              <a:avLst/>
              <a:gdLst/>
              <a:ahLst/>
              <a:cxnLst/>
              <a:rect l="l" t="t" r="r" b="b"/>
              <a:pathLst>
                <a:path w="934" h="791" extrusionOk="0">
                  <a:moveTo>
                    <a:pt x="506" y="0"/>
                  </a:moveTo>
                  <a:cubicBezTo>
                    <a:pt x="156" y="0"/>
                    <a:pt x="0" y="429"/>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2"/>
            <p:cNvSpPr/>
            <p:nvPr/>
          </p:nvSpPr>
          <p:spPr>
            <a:xfrm>
              <a:off x="49618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2"/>
            <p:cNvSpPr/>
            <p:nvPr/>
          </p:nvSpPr>
          <p:spPr>
            <a:xfrm>
              <a:off x="49618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2"/>
            <p:cNvSpPr/>
            <p:nvPr/>
          </p:nvSpPr>
          <p:spPr>
            <a:xfrm>
              <a:off x="5085375" y="5244350"/>
              <a:ext cx="23350" cy="20075"/>
            </a:xfrm>
            <a:custGeom>
              <a:avLst/>
              <a:gdLst/>
              <a:ahLst/>
              <a:cxnLst/>
              <a:rect l="l" t="t" r="r" b="b"/>
              <a:pathLst>
                <a:path w="934"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2"/>
            <p:cNvSpPr/>
            <p:nvPr/>
          </p:nvSpPr>
          <p:spPr>
            <a:xfrm>
              <a:off x="50882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2"/>
            <p:cNvSpPr/>
            <p:nvPr/>
          </p:nvSpPr>
          <p:spPr>
            <a:xfrm>
              <a:off x="5211825" y="294775"/>
              <a:ext cx="20475" cy="19725"/>
            </a:xfrm>
            <a:custGeom>
              <a:avLst/>
              <a:gdLst/>
              <a:ahLst/>
              <a:cxnLst/>
              <a:rect l="l" t="t" r="r" b="b"/>
              <a:pathLst>
                <a:path w="819"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
            <p:cNvSpPr/>
            <p:nvPr/>
          </p:nvSpPr>
          <p:spPr>
            <a:xfrm>
              <a:off x="5208925" y="408350"/>
              <a:ext cx="23375" cy="20300"/>
            </a:xfrm>
            <a:custGeom>
              <a:avLst/>
              <a:gdLst/>
              <a:ahLst/>
              <a:cxnLst/>
              <a:rect l="l" t="t" r="r" b="b"/>
              <a:pathLst>
                <a:path w="935" h="812" extrusionOk="0">
                  <a:moveTo>
                    <a:pt x="545" y="1"/>
                  </a:moveTo>
                  <a:cubicBezTo>
                    <a:pt x="156" y="1"/>
                    <a:pt x="0" y="429"/>
                    <a:pt x="234" y="701"/>
                  </a:cubicBezTo>
                  <a:cubicBezTo>
                    <a:pt x="321" y="776"/>
                    <a:pt x="424" y="811"/>
                    <a:pt x="524" y="811"/>
                  </a:cubicBezTo>
                  <a:cubicBezTo>
                    <a:pt x="736" y="811"/>
                    <a:pt x="934" y="654"/>
                    <a:pt x="934" y="390"/>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
            <p:cNvSpPr/>
            <p:nvPr/>
          </p:nvSpPr>
          <p:spPr>
            <a:xfrm>
              <a:off x="5332475" y="294525"/>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5"/>
                    <a:pt x="934" y="390"/>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
            <p:cNvSpPr/>
            <p:nvPr/>
          </p:nvSpPr>
          <p:spPr>
            <a:xfrm>
              <a:off x="5332475" y="408350"/>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
            <p:cNvSpPr/>
            <p:nvPr/>
          </p:nvSpPr>
          <p:spPr>
            <a:xfrm>
              <a:off x="5208925" y="541650"/>
              <a:ext cx="23375" cy="20725"/>
            </a:xfrm>
            <a:custGeom>
              <a:avLst/>
              <a:gdLst/>
              <a:ahLst/>
              <a:cxnLst/>
              <a:rect l="l" t="t" r="r" b="b"/>
              <a:pathLst>
                <a:path w="935" h="829"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
            <p:cNvSpPr/>
            <p:nvPr/>
          </p:nvSpPr>
          <p:spPr>
            <a:xfrm>
              <a:off x="5208925" y="655450"/>
              <a:ext cx="23375" cy="20750"/>
            </a:xfrm>
            <a:custGeom>
              <a:avLst/>
              <a:gdLst/>
              <a:ahLst/>
              <a:cxnLst/>
              <a:rect l="l" t="t" r="r" b="b"/>
              <a:pathLst>
                <a:path w="935" h="830" extrusionOk="0">
                  <a:moveTo>
                    <a:pt x="545" y="1"/>
                  </a:moveTo>
                  <a:cubicBezTo>
                    <a:pt x="156" y="1"/>
                    <a:pt x="0" y="468"/>
                    <a:pt x="234" y="701"/>
                  </a:cubicBezTo>
                  <a:cubicBezTo>
                    <a:pt x="323" y="791"/>
                    <a:pt x="429" y="830"/>
                    <a:pt x="531" y="830"/>
                  </a:cubicBezTo>
                  <a:cubicBezTo>
                    <a:pt x="740" y="830"/>
                    <a:pt x="934" y="665"/>
                    <a:pt x="934" y="429"/>
                  </a:cubicBezTo>
                  <a:cubicBezTo>
                    <a:pt x="934" y="196"/>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
            <p:cNvSpPr/>
            <p:nvPr/>
          </p:nvSpPr>
          <p:spPr>
            <a:xfrm>
              <a:off x="5332475" y="54165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
            <p:cNvSpPr/>
            <p:nvPr/>
          </p:nvSpPr>
          <p:spPr>
            <a:xfrm>
              <a:off x="5332475" y="655450"/>
              <a:ext cx="23375" cy="20750"/>
            </a:xfrm>
            <a:custGeom>
              <a:avLst/>
              <a:gdLst/>
              <a:ahLst/>
              <a:cxnLst/>
              <a:rect l="l" t="t" r="r" b="b"/>
              <a:pathLst>
                <a:path w="935"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
            <p:cNvSpPr/>
            <p:nvPr/>
          </p:nvSpPr>
          <p:spPr>
            <a:xfrm>
              <a:off x="5208925" y="789725"/>
              <a:ext cx="23375" cy="19750"/>
            </a:xfrm>
            <a:custGeom>
              <a:avLst/>
              <a:gdLst/>
              <a:ahLst/>
              <a:cxnLst/>
              <a:rect l="l" t="t" r="r" b="b"/>
              <a:pathLst>
                <a:path w="935" h="790"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
            <p:cNvSpPr/>
            <p:nvPr/>
          </p:nvSpPr>
          <p:spPr>
            <a:xfrm>
              <a:off x="5208925" y="903525"/>
              <a:ext cx="23375" cy="19775"/>
            </a:xfrm>
            <a:custGeom>
              <a:avLst/>
              <a:gdLst/>
              <a:ahLst/>
              <a:cxnLst/>
              <a:rect l="l" t="t" r="r" b="b"/>
              <a:pathLst>
                <a:path w="935" h="791" extrusionOk="0">
                  <a:moveTo>
                    <a:pt x="545" y="1"/>
                  </a:moveTo>
                  <a:cubicBezTo>
                    <a:pt x="156" y="1"/>
                    <a:pt x="0" y="429"/>
                    <a:pt x="234" y="662"/>
                  </a:cubicBezTo>
                  <a:cubicBezTo>
                    <a:pt x="323" y="752"/>
                    <a:pt x="429" y="791"/>
                    <a:pt x="531" y="791"/>
                  </a:cubicBezTo>
                  <a:cubicBezTo>
                    <a:pt x="740" y="791"/>
                    <a:pt x="934" y="626"/>
                    <a:pt x="934" y="390"/>
                  </a:cubicBezTo>
                  <a:cubicBezTo>
                    <a:pt x="934" y="157"/>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
            <p:cNvSpPr/>
            <p:nvPr/>
          </p:nvSpPr>
          <p:spPr>
            <a:xfrm>
              <a:off x="5332475" y="78972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
            <p:cNvSpPr/>
            <p:nvPr/>
          </p:nvSpPr>
          <p:spPr>
            <a:xfrm>
              <a:off x="5332475" y="903525"/>
              <a:ext cx="23375" cy="19775"/>
            </a:xfrm>
            <a:custGeom>
              <a:avLst/>
              <a:gdLst/>
              <a:ahLst/>
              <a:cxnLst/>
              <a:rect l="l" t="t" r="r" b="b"/>
              <a:pathLst>
                <a:path w="935"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
            <p:cNvSpPr/>
            <p:nvPr/>
          </p:nvSpPr>
          <p:spPr>
            <a:xfrm>
              <a:off x="5208925" y="1036825"/>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
            <p:cNvSpPr/>
            <p:nvPr/>
          </p:nvSpPr>
          <p:spPr>
            <a:xfrm>
              <a:off x="5208925" y="1150650"/>
              <a:ext cx="23375" cy="20300"/>
            </a:xfrm>
            <a:custGeom>
              <a:avLst/>
              <a:gdLst/>
              <a:ahLst/>
              <a:cxnLst/>
              <a:rect l="l" t="t" r="r" b="b"/>
              <a:pathLst>
                <a:path w="935" h="812" extrusionOk="0">
                  <a:moveTo>
                    <a:pt x="545" y="0"/>
                  </a:moveTo>
                  <a:cubicBezTo>
                    <a:pt x="156" y="0"/>
                    <a:pt x="0" y="428"/>
                    <a:pt x="234" y="700"/>
                  </a:cubicBezTo>
                  <a:cubicBezTo>
                    <a:pt x="323" y="777"/>
                    <a:pt x="428" y="811"/>
                    <a:pt x="530" y="811"/>
                  </a:cubicBezTo>
                  <a:cubicBezTo>
                    <a:pt x="740" y="811"/>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
            <p:cNvSpPr/>
            <p:nvPr/>
          </p:nvSpPr>
          <p:spPr>
            <a:xfrm>
              <a:off x="5332475" y="103682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
            <p:cNvSpPr/>
            <p:nvPr/>
          </p:nvSpPr>
          <p:spPr>
            <a:xfrm>
              <a:off x="5332475" y="1150650"/>
              <a:ext cx="23375" cy="20300"/>
            </a:xfrm>
            <a:custGeom>
              <a:avLst/>
              <a:gdLst/>
              <a:ahLst/>
              <a:cxnLst/>
              <a:rect l="l" t="t" r="r" b="b"/>
              <a:pathLst>
                <a:path w="935"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
            <p:cNvSpPr/>
            <p:nvPr/>
          </p:nvSpPr>
          <p:spPr>
            <a:xfrm>
              <a:off x="5208925" y="1284775"/>
              <a:ext cx="23375" cy="19875"/>
            </a:xfrm>
            <a:custGeom>
              <a:avLst/>
              <a:gdLst/>
              <a:ahLst/>
              <a:cxnLst/>
              <a:rect l="l" t="t" r="r" b="b"/>
              <a:pathLst>
                <a:path w="935" h="795"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4"/>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
            <p:cNvSpPr/>
            <p:nvPr/>
          </p:nvSpPr>
          <p:spPr>
            <a:xfrm>
              <a:off x="5211825" y="139822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
            <p:cNvSpPr/>
            <p:nvPr/>
          </p:nvSpPr>
          <p:spPr>
            <a:xfrm>
              <a:off x="5332475" y="1284775"/>
              <a:ext cx="23375" cy="19875"/>
            </a:xfrm>
            <a:custGeom>
              <a:avLst/>
              <a:gdLst/>
              <a:ahLst/>
              <a:cxnLst/>
              <a:rect l="l" t="t" r="r" b="b"/>
              <a:pathLst>
                <a:path w="935" h="795"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4"/>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
            <p:cNvSpPr/>
            <p:nvPr/>
          </p:nvSpPr>
          <p:spPr>
            <a:xfrm>
              <a:off x="5332475" y="1398700"/>
              <a:ext cx="23375" cy="19775"/>
            </a:xfrm>
            <a:custGeom>
              <a:avLst/>
              <a:gdLst/>
              <a:ahLst/>
              <a:cxnLst/>
              <a:rect l="l" t="t" r="r" b="b"/>
              <a:pathLst>
                <a:path w="935" h="791" extrusionOk="0">
                  <a:moveTo>
                    <a:pt x="506" y="1"/>
                  </a:moveTo>
                  <a:cubicBezTo>
                    <a:pt x="156" y="1"/>
                    <a:pt x="0" y="429"/>
                    <a:pt x="234" y="663"/>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
            <p:cNvSpPr/>
            <p:nvPr/>
          </p:nvSpPr>
          <p:spPr>
            <a:xfrm>
              <a:off x="5208925" y="1532000"/>
              <a:ext cx="23375" cy="20075"/>
            </a:xfrm>
            <a:custGeom>
              <a:avLst/>
              <a:gdLst/>
              <a:ahLst/>
              <a:cxnLst/>
              <a:rect l="l" t="t" r="r" b="b"/>
              <a:pathLst>
                <a:path w="935" h="803" extrusionOk="0">
                  <a:moveTo>
                    <a:pt x="545" y="0"/>
                  </a:moveTo>
                  <a:cubicBezTo>
                    <a:pt x="156" y="0"/>
                    <a:pt x="0" y="428"/>
                    <a:pt x="234" y="701"/>
                  </a:cubicBezTo>
                  <a:cubicBezTo>
                    <a:pt x="316" y="771"/>
                    <a:pt x="412" y="803"/>
                    <a:pt x="507" y="803"/>
                  </a:cubicBezTo>
                  <a:cubicBezTo>
                    <a:pt x="725" y="803"/>
                    <a:pt x="934" y="63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2"/>
            <p:cNvSpPr/>
            <p:nvPr/>
          </p:nvSpPr>
          <p:spPr>
            <a:xfrm>
              <a:off x="5208925" y="1645825"/>
              <a:ext cx="23375" cy="20275"/>
            </a:xfrm>
            <a:custGeom>
              <a:avLst/>
              <a:gdLst/>
              <a:ahLst/>
              <a:cxnLst/>
              <a:rect l="l" t="t" r="r" b="b"/>
              <a:pathLst>
                <a:path w="935" h="811" extrusionOk="0">
                  <a:moveTo>
                    <a:pt x="545" y="0"/>
                  </a:moveTo>
                  <a:cubicBezTo>
                    <a:pt x="156" y="0"/>
                    <a:pt x="0" y="428"/>
                    <a:pt x="234" y="700"/>
                  </a:cubicBezTo>
                  <a:cubicBezTo>
                    <a:pt x="321" y="775"/>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2"/>
            <p:cNvSpPr/>
            <p:nvPr/>
          </p:nvSpPr>
          <p:spPr>
            <a:xfrm>
              <a:off x="5332475" y="1532000"/>
              <a:ext cx="23375" cy="20075"/>
            </a:xfrm>
            <a:custGeom>
              <a:avLst/>
              <a:gdLst/>
              <a:ahLst/>
              <a:cxnLst/>
              <a:rect l="l" t="t" r="r" b="b"/>
              <a:pathLst>
                <a:path w="935"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
            <p:cNvSpPr/>
            <p:nvPr/>
          </p:nvSpPr>
          <p:spPr>
            <a:xfrm>
              <a:off x="5332475" y="1645825"/>
              <a:ext cx="23375" cy="20275"/>
            </a:xfrm>
            <a:custGeom>
              <a:avLst/>
              <a:gdLst/>
              <a:ahLst/>
              <a:cxnLst/>
              <a:rect l="l" t="t" r="r" b="b"/>
              <a:pathLst>
                <a:path w="935"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
            <p:cNvSpPr/>
            <p:nvPr/>
          </p:nvSpPr>
          <p:spPr>
            <a:xfrm>
              <a:off x="5211825" y="177957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
            <p:cNvSpPr/>
            <p:nvPr/>
          </p:nvSpPr>
          <p:spPr>
            <a:xfrm>
              <a:off x="5208925" y="1892925"/>
              <a:ext cx="23375" cy="20725"/>
            </a:xfrm>
            <a:custGeom>
              <a:avLst/>
              <a:gdLst/>
              <a:ahLst/>
              <a:cxnLst/>
              <a:rect l="l" t="t" r="r" b="b"/>
              <a:pathLst>
                <a:path w="935" h="829"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
            <p:cNvSpPr/>
            <p:nvPr/>
          </p:nvSpPr>
          <p:spPr>
            <a:xfrm>
              <a:off x="5332475" y="177910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
            <p:cNvSpPr/>
            <p:nvPr/>
          </p:nvSpPr>
          <p:spPr>
            <a:xfrm>
              <a:off x="5332475" y="1892925"/>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
            <p:cNvSpPr/>
            <p:nvPr/>
          </p:nvSpPr>
          <p:spPr>
            <a:xfrm>
              <a:off x="5208925" y="202717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
            <p:cNvSpPr/>
            <p:nvPr/>
          </p:nvSpPr>
          <p:spPr>
            <a:xfrm>
              <a:off x="5208925" y="2141000"/>
              <a:ext cx="23375" cy="19750"/>
            </a:xfrm>
            <a:custGeom>
              <a:avLst/>
              <a:gdLst/>
              <a:ahLst/>
              <a:cxnLst/>
              <a:rect l="l" t="t" r="r" b="b"/>
              <a:pathLst>
                <a:path w="935" h="790"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2"/>
            <p:cNvSpPr/>
            <p:nvPr/>
          </p:nvSpPr>
          <p:spPr>
            <a:xfrm>
              <a:off x="5332475" y="202717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
            <p:cNvSpPr/>
            <p:nvPr/>
          </p:nvSpPr>
          <p:spPr>
            <a:xfrm>
              <a:off x="5332475" y="21410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
            <p:cNvSpPr/>
            <p:nvPr/>
          </p:nvSpPr>
          <p:spPr>
            <a:xfrm>
              <a:off x="5208925" y="2274275"/>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
            <p:cNvSpPr/>
            <p:nvPr/>
          </p:nvSpPr>
          <p:spPr>
            <a:xfrm>
              <a:off x="5208925" y="2388100"/>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2"/>
            <p:cNvSpPr/>
            <p:nvPr/>
          </p:nvSpPr>
          <p:spPr>
            <a:xfrm>
              <a:off x="5332475" y="227427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2"/>
            <p:cNvSpPr/>
            <p:nvPr/>
          </p:nvSpPr>
          <p:spPr>
            <a:xfrm>
              <a:off x="5332475" y="238810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
            <p:cNvSpPr/>
            <p:nvPr/>
          </p:nvSpPr>
          <p:spPr>
            <a:xfrm>
              <a:off x="5208925" y="2522225"/>
              <a:ext cx="23375" cy="19900"/>
            </a:xfrm>
            <a:custGeom>
              <a:avLst/>
              <a:gdLst/>
              <a:ahLst/>
              <a:cxnLst/>
              <a:rect l="l" t="t" r="r" b="b"/>
              <a:pathLst>
                <a:path w="935" h="796"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4"/>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
            <p:cNvSpPr/>
            <p:nvPr/>
          </p:nvSpPr>
          <p:spPr>
            <a:xfrm>
              <a:off x="5211825" y="263567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
            <p:cNvSpPr/>
            <p:nvPr/>
          </p:nvSpPr>
          <p:spPr>
            <a:xfrm>
              <a:off x="5332475" y="2522225"/>
              <a:ext cx="23375" cy="19900"/>
            </a:xfrm>
            <a:custGeom>
              <a:avLst/>
              <a:gdLst/>
              <a:ahLst/>
              <a:cxnLst/>
              <a:rect l="l" t="t" r="r" b="b"/>
              <a:pathLst>
                <a:path w="935" h="796"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4"/>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
            <p:cNvSpPr/>
            <p:nvPr/>
          </p:nvSpPr>
          <p:spPr>
            <a:xfrm>
              <a:off x="5332475" y="263617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
            <p:cNvSpPr/>
            <p:nvPr/>
          </p:nvSpPr>
          <p:spPr>
            <a:xfrm>
              <a:off x="5208925" y="2769450"/>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
            <p:cNvSpPr/>
            <p:nvPr/>
          </p:nvSpPr>
          <p:spPr>
            <a:xfrm>
              <a:off x="5208925" y="2883275"/>
              <a:ext cx="23375" cy="20275"/>
            </a:xfrm>
            <a:custGeom>
              <a:avLst/>
              <a:gdLst/>
              <a:ahLst/>
              <a:cxnLst/>
              <a:rect l="l" t="t" r="r" b="b"/>
              <a:pathLst>
                <a:path w="935" h="811" extrusionOk="0">
                  <a:moveTo>
                    <a:pt x="545" y="0"/>
                  </a:moveTo>
                  <a:cubicBezTo>
                    <a:pt x="156" y="0"/>
                    <a:pt x="0" y="428"/>
                    <a:pt x="234" y="701"/>
                  </a:cubicBezTo>
                  <a:cubicBezTo>
                    <a:pt x="321" y="776"/>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
            <p:cNvSpPr/>
            <p:nvPr/>
          </p:nvSpPr>
          <p:spPr>
            <a:xfrm>
              <a:off x="5332475" y="276945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
            <p:cNvSpPr/>
            <p:nvPr/>
          </p:nvSpPr>
          <p:spPr>
            <a:xfrm>
              <a:off x="5332475" y="2883275"/>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
            <p:cNvSpPr/>
            <p:nvPr/>
          </p:nvSpPr>
          <p:spPr>
            <a:xfrm>
              <a:off x="5211825" y="3017025"/>
              <a:ext cx="20475" cy="20475"/>
            </a:xfrm>
            <a:custGeom>
              <a:avLst/>
              <a:gdLst/>
              <a:ahLst/>
              <a:cxnLst/>
              <a:rect l="l" t="t" r="r" b="b"/>
              <a:pathLst>
                <a:path w="819"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
            <p:cNvSpPr/>
            <p:nvPr/>
          </p:nvSpPr>
          <p:spPr>
            <a:xfrm>
              <a:off x="5208925" y="3130375"/>
              <a:ext cx="23375" cy="20750"/>
            </a:xfrm>
            <a:custGeom>
              <a:avLst/>
              <a:gdLst/>
              <a:ahLst/>
              <a:cxnLst/>
              <a:rect l="l" t="t" r="r" b="b"/>
              <a:pathLst>
                <a:path w="935" h="830"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
            <p:cNvSpPr/>
            <p:nvPr/>
          </p:nvSpPr>
          <p:spPr>
            <a:xfrm>
              <a:off x="5332475" y="3016550"/>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
            <p:cNvSpPr/>
            <p:nvPr/>
          </p:nvSpPr>
          <p:spPr>
            <a:xfrm>
              <a:off x="5332475" y="313037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2"/>
            <p:cNvSpPr/>
            <p:nvPr/>
          </p:nvSpPr>
          <p:spPr>
            <a:xfrm>
              <a:off x="5208925" y="326462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2"/>
            <p:cNvSpPr/>
            <p:nvPr/>
          </p:nvSpPr>
          <p:spPr>
            <a:xfrm>
              <a:off x="5208925" y="3378450"/>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
            <p:cNvSpPr/>
            <p:nvPr/>
          </p:nvSpPr>
          <p:spPr>
            <a:xfrm>
              <a:off x="5332475" y="32646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2"/>
            <p:cNvSpPr/>
            <p:nvPr/>
          </p:nvSpPr>
          <p:spPr>
            <a:xfrm>
              <a:off x="5332475" y="33784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2"/>
            <p:cNvSpPr/>
            <p:nvPr/>
          </p:nvSpPr>
          <p:spPr>
            <a:xfrm>
              <a:off x="5208925" y="351172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
            <p:cNvSpPr/>
            <p:nvPr/>
          </p:nvSpPr>
          <p:spPr>
            <a:xfrm>
              <a:off x="5208925" y="3625550"/>
              <a:ext cx="23375" cy="20275"/>
            </a:xfrm>
            <a:custGeom>
              <a:avLst/>
              <a:gdLst/>
              <a:ahLst/>
              <a:cxnLst/>
              <a:rect l="l" t="t" r="r" b="b"/>
              <a:pathLst>
                <a:path w="935" h="811" extrusionOk="0">
                  <a:moveTo>
                    <a:pt x="545" y="0"/>
                  </a:moveTo>
                  <a:cubicBezTo>
                    <a:pt x="156" y="0"/>
                    <a:pt x="0" y="428"/>
                    <a:pt x="234" y="701"/>
                  </a:cubicBezTo>
                  <a:cubicBezTo>
                    <a:pt x="321" y="776"/>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
            <p:cNvSpPr/>
            <p:nvPr/>
          </p:nvSpPr>
          <p:spPr>
            <a:xfrm>
              <a:off x="5332475" y="35117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
            <p:cNvSpPr/>
            <p:nvPr/>
          </p:nvSpPr>
          <p:spPr>
            <a:xfrm>
              <a:off x="5332475" y="3625550"/>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
            <p:cNvSpPr/>
            <p:nvPr/>
          </p:nvSpPr>
          <p:spPr>
            <a:xfrm>
              <a:off x="5208925" y="3759675"/>
              <a:ext cx="23375" cy="19900"/>
            </a:xfrm>
            <a:custGeom>
              <a:avLst/>
              <a:gdLst/>
              <a:ahLst/>
              <a:cxnLst/>
              <a:rect l="l" t="t" r="r" b="b"/>
              <a:pathLst>
                <a:path w="935" h="796"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5"/>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
            <p:cNvSpPr/>
            <p:nvPr/>
          </p:nvSpPr>
          <p:spPr>
            <a:xfrm>
              <a:off x="5211825" y="3873125"/>
              <a:ext cx="20475" cy="20475"/>
            </a:xfrm>
            <a:custGeom>
              <a:avLst/>
              <a:gdLst/>
              <a:ahLst/>
              <a:cxnLst/>
              <a:rect l="l" t="t" r="r" b="b"/>
              <a:pathLst>
                <a:path w="819"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
            <p:cNvSpPr/>
            <p:nvPr/>
          </p:nvSpPr>
          <p:spPr>
            <a:xfrm>
              <a:off x="5332475" y="3759675"/>
              <a:ext cx="23375" cy="19900"/>
            </a:xfrm>
            <a:custGeom>
              <a:avLst/>
              <a:gdLst/>
              <a:ahLst/>
              <a:cxnLst/>
              <a:rect l="l" t="t" r="r" b="b"/>
              <a:pathLst>
                <a:path w="935" h="796"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5"/>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
            <p:cNvSpPr/>
            <p:nvPr/>
          </p:nvSpPr>
          <p:spPr>
            <a:xfrm>
              <a:off x="5331500" y="3873625"/>
              <a:ext cx="24350" cy="19775"/>
            </a:xfrm>
            <a:custGeom>
              <a:avLst/>
              <a:gdLst/>
              <a:ahLst/>
              <a:cxnLst/>
              <a:rect l="l" t="t" r="r" b="b"/>
              <a:pathLst>
                <a:path w="974"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
            <p:cNvSpPr/>
            <p:nvPr/>
          </p:nvSpPr>
          <p:spPr>
            <a:xfrm>
              <a:off x="5208925" y="4006900"/>
              <a:ext cx="23375" cy="20075"/>
            </a:xfrm>
            <a:custGeom>
              <a:avLst/>
              <a:gdLst/>
              <a:ahLst/>
              <a:cxnLst/>
              <a:rect l="l" t="t" r="r" b="b"/>
              <a:pathLst>
                <a:path w="935" h="803" extrusionOk="0">
                  <a:moveTo>
                    <a:pt x="545" y="0"/>
                  </a:moveTo>
                  <a:cubicBezTo>
                    <a:pt x="156" y="0"/>
                    <a:pt x="0" y="429"/>
                    <a:pt x="234" y="701"/>
                  </a:cubicBezTo>
                  <a:cubicBezTo>
                    <a:pt x="316" y="771"/>
                    <a:pt x="412" y="803"/>
                    <a:pt x="507" y="803"/>
                  </a:cubicBezTo>
                  <a:cubicBezTo>
                    <a:pt x="725" y="803"/>
                    <a:pt x="934" y="634"/>
                    <a:pt x="934" y="390"/>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2"/>
            <p:cNvSpPr/>
            <p:nvPr/>
          </p:nvSpPr>
          <p:spPr>
            <a:xfrm>
              <a:off x="5211825" y="4120975"/>
              <a:ext cx="20475" cy="19725"/>
            </a:xfrm>
            <a:custGeom>
              <a:avLst/>
              <a:gdLst/>
              <a:ahLst/>
              <a:cxnLst/>
              <a:rect l="l" t="t" r="r" b="b"/>
              <a:pathLst>
                <a:path w="819"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2"/>
            <p:cNvSpPr/>
            <p:nvPr/>
          </p:nvSpPr>
          <p:spPr>
            <a:xfrm>
              <a:off x="5332475" y="4006900"/>
              <a:ext cx="23375" cy="20075"/>
            </a:xfrm>
            <a:custGeom>
              <a:avLst/>
              <a:gdLst/>
              <a:ahLst/>
              <a:cxnLst/>
              <a:rect l="l" t="t" r="r" b="b"/>
              <a:pathLst>
                <a:path w="935"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2"/>
            <p:cNvSpPr/>
            <p:nvPr/>
          </p:nvSpPr>
          <p:spPr>
            <a:xfrm>
              <a:off x="5332475" y="4120725"/>
              <a:ext cx="23375" cy="20275"/>
            </a:xfrm>
            <a:custGeom>
              <a:avLst/>
              <a:gdLst/>
              <a:ahLst/>
              <a:cxnLst/>
              <a:rect l="l" t="t" r="r" b="b"/>
              <a:pathLst>
                <a:path w="935" h="811" extrusionOk="0">
                  <a:moveTo>
                    <a:pt x="506" y="0"/>
                  </a:moveTo>
                  <a:cubicBezTo>
                    <a:pt x="156" y="0"/>
                    <a:pt x="0" y="428"/>
                    <a:pt x="234" y="701"/>
                  </a:cubicBezTo>
                  <a:cubicBezTo>
                    <a:pt x="321" y="776"/>
                    <a:pt x="424" y="811"/>
                    <a:pt x="524" y="811"/>
                  </a:cubicBezTo>
                  <a:cubicBezTo>
                    <a:pt x="736" y="811"/>
                    <a:pt x="934" y="65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2"/>
            <p:cNvSpPr/>
            <p:nvPr/>
          </p:nvSpPr>
          <p:spPr>
            <a:xfrm>
              <a:off x="5211825" y="4254500"/>
              <a:ext cx="20475" cy="19700"/>
            </a:xfrm>
            <a:custGeom>
              <a:avLst/>
              <a:gdLst/>
              <a:ahLst/>
              <a:cxnLst/>
              <a:rect l="l" t="t" r="r" b="b"/>
              <a:pathLst>
                <a:path w="819"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2"/>
            <p:cNvSpPr/>
            <p:nvPr/>
          </p:nvSpPr>
          <p:spPr>
            <a:xfrm>
              <a:off x="5208925" y="4367825"/>
              <a:ext cx="23375" cy="20750"/>
            </a:xfrm>
            <a:custGeom>
              <a:avLst/>
              <a:gdLst/>
              <a:ahLst/>
              <a:cxnLst/>
              <a:rect l="l" t="t" r="r" b="b"/>
              <a:pathLst>
                <a:path w="935" h="830"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
            <p:cNvSpPr/>
            <p:nvPr/>
          </p:nvSpPr>
          <p:spPr>
            <a:xfrm>
              <a:off x="5331500" y="4254000"/>
              <a:ext cx="24350" cy="20750"/>
            </a:xfrm>
            <a:custGeom>
              <a:avLst/>
              <a:gdLst/>
              <a:ahLst/>
              <a:cxnLst/>
              <a:rect l="l" t="t" r="r" b="b"/>
              <a:pathLst>
                <a:path w="974"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
            <p:cNvSpPr/>
            <p:nvPr/>
          </p:nvSpPr>
          <p:spPr>
            <a:xfrm>
              <a:off x="5332475" y="436782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
            <p:cNvSpPr/>
            <p:nvPr/>
          </p:nvSpPr>
          <p:spPr>
            <a:xfrm>
              <a:off x="5208925" y="4502075"/>
              <a:ext cx="23375" cy="19775"/>
            </a:xfrm>
            <a:custGeom>
              <a:avLst/>
              <a:gdLst/>
              <a:ahLst/>
              <a:cxnLst/>
              <a:rect l="l" t="t" r="r" b="b"/>
              <a:pathLst>
                <a:path w="935" h="791" extrusionOk="0">
                  <a:moveTo>
                    <a:pt x="545" y="1"/>
                  </a:moveTo>
                  <a:cubicBezTo>
                    <a:pt x="156" y="1"/>
                    <a:pt x="0" y="429"/>
                    <a:pt x="234" y="662"/>
                  </a:cubicBezTo>
                  <a:cubicBezTo>
                    <a:pt x="323" y="751"/>
                    <a:pt x="429" y="790"/>
                    <a:pt x="531" y="790"/>
                  </a:cubicBezTo>
                  <a:cubicBezTo>
                    <a:pt x="740" y="790"/>
                    <a:pt x="934" y="625"/>
                    <a:pt x="934" y="390"/>
                  </a:cubicBezTo>
                  <a:cubicBezTo>
                    <a:pt x="934" y="156"/>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2"/>
            <p:cNvSpPr/>
            <p:nvPr/>
          </p:nvSpPr>
          <p:spPr>
            <a:xfrm>
              <a:off x="5208925" y="4615900"/>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2"/>
            <p:cNvSpPr/>
            <p:nvPr/>
          </p:nvSpPr>
          <p:spPr>
            <a:xfrm>
              <a:off x="5332475" y="4502075"/>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
            <p:cNvSpPr/>
            <p:nvPr/>
          </p:nvSpPr>
          <p:spPr>
            <a:xfrm>
              <a:off x="5332475" y="46159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
            <p:cNvSpPr/>
            <p:nvPr/>
          </p:nvSpPr>
          <p:spPr>
            <a:xfrm>
              <a:off x="5208925" y="4749175"/>
              <a:ext cx="23375" cy="20325"/>
            </a:xfrm>
            <a:custGeom>
              <a:avLst/>
              <a:gdLst/>
              <a:ahLst/>
              <a:cxnLst/>
              <a:rect l="l" t="t" r="r" b="b"/>
              <a:pathLst>
                <a:path w="935" h="813" extrusionOk="0">
                  <a:moveTo>
                    <a:pt x="545" y="1"/>
                  </a:moveTo>
                  <a:cubicBezTo>
                    <a:pt x="156" y="1"/>
                    <a:pt x="0" y="429"/>
                    <a:pt x="234" y="701"/>
                  </a:cubicBezTo>
                  <a:cubicBezTo>
                    <a:pt x="323" y="777"/>
                    <a:pt x="428" y="812"/>
                    <a:pt x="530" y="812"/>
                  </a:cubicBezTo>
                  <a:cubicBezTo>
                    <a:pt x="740" y="812"/>
                    <a:pt x="934" y="664"/>
                    <a:pt x="934" y="429"/>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2"/>
            <p:cNvSpPr/>
            <p:nvPr/>
          </p:nvSpPr>
          <p:spPr>
            <a:xfrm>
              <a:off x="5208925" y="4863000"/>
              <a:ext cx="23375" cy="20300"/>
            </a:xfrm>
            <a:custGeom>
              <a:avLst/>
              <a:gdLst/>
              <a:ahLst/>
              <a:cxnLst/>
              <a:rect l="l" t="t" r="r" b="b"/>
              <a:pathLst>
                <a:path w="935" h="812" extrusionOk="0">
                  <a:moveTo>
                    <a:pt x="545" y="0"/>
                  </a:moveTo>
                  <a:cubicBezTo>
                    <a:pt x="156" y="0"/>
                    <a:pt x="0" y="429"/>
                    <a:pt x="234" y="701"/>
                  </a:cubicBezTo>
                  <a:cubicBezTo>
                    <a:pt x="323" y="777"/>
                    <a:pt x="428" y="812"/>
                    <a:pt x="530" y="812"/>
                  </a:cubicBezTo>
                  <a:cubicBezTo>
                    <a:pt x="740" y="812"/>
                    <a:pt x="934" y="664"/>
                    <a:pt x="934" y="42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2"/>
            <p:cNvSpPr/>
            <p:nvPr/>
          </p:nvSpPr>
          <p:spPr>
            <a:xfrm>
              <a:off x="5332475" y="4749175"/>
              <a:ext cx="23375" cy="20325"/>
            </a:xfrm>
            <a:custGeom>
              <a:avLst/>
              <a:gdLst/>
              <a:ahLst/>
              <a:cxnLst/>
              <a:rect l="l" t="t" r="r" b="b"/>
              <a:pathLst>
                <a:path w="935" h="813" extrusionOk="0">
                  <a:moveTo>
                    <a:pt x="506" y="1"/>
                  </a:moveTo>
                  <a:cubicBezTo>
                    <a:pt x="156" y="1"/>
                    <a:pt x="0" y="429"/>
                    <a:pt x="234" y="701"/>
                  </a:cubicBezTo>
                  <a:cubicBezTo>
                    <a:pt x="323" y="777"/>
                    <a:pt x="428" y="812"/>
                    <a:pt x="530" y="812"/>
                  </a:cubicBezTo>
                  <a:cubicBezTo>
                    <a:pt x="740" y="812"/>
                    <a:pt x="934" y="664"/>
                    <a:pt x="934" y="429"/>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2"/>
            <p:cNvSpPr/>
            <p:nvPr/>
          </p:nvSpPr>
          <p:spPr>
            <a:xfrm>
              <a:off x="5332475" y="4863000"/>
              <a:ext cx="23375" cy="20300"/>
            </a:xfrm>
            <a:custGeom>
              <a:avLst/>
              <a:gdLst/>
              <a:ahLst/>
              <a:cxnLst/>
              <a:rect l="l" t="t" r="r" b="b"/>
              <a:pathLst>
                <a:path w="935"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
            <p:cNvSpPr/>
            <p:nvPr/>
          </p:nvSpPr>
          <p:spPr>
            <a:xfrm>
              <a:off x="5208925" y="4997125"/>
              <a:ext cx="23375" cy="19900"/>
            </a:xfrm>
            <a:custGeom>
              <a:avLst/>
              <a:gdLst/>
              <a:ahLst/>
              <a:cxnLst/>
              <a:rect l="l" t="t" r="r" b="b"/>
              <a:pathLst>
                <a:path w="935" h="796" extrusionOk="0">
                  <a:moveTo>
                    <a:pt x="595" y="1"/>
                  </a:moveTo>
                  <a:cubicBezTo>
                    <a:pt x="579" y="1"/>
                    <a:pt x="562" y="2"/>
                    <a:pt x="545" y="6"/>
                  </a:cubicBezTo>
                  <a:cubicBezTo>
                    <a:pt x="156" y="6"/>
                    <a:pt x="0" y="434"/>
                    <a:pt x="234" y="667"/>
                  </a:cubicBezTo>
                  <a:cubicBezTo>
                    <a:pt x="323" y="756"/>
                    <a:pt x="429" y="795"/>
                    <a:pt x="531" y="795"/>
                  </a:cubicBezTo>
                  <a:cubicBezTo>
                    <a:pt x="740" y="795"/>
                    <a:pt x="934" y="630"/>
                    <a:pt x="934" y="395"/>
                  </a:cubicBezTo>
                  <a:cubicBezTo>
                    <a:pt x="934" y="181"/>
                    <a:pt x="772"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2"/>
            <p:cNvSpPr/>
            <p:nvPr/>
          </p:nvSpPr>
          <p:spPr>
            <a:xfrm>
              <a:off x="5208925" y="5110950"/>
              <a:ext cx="23375" cy="19900"/>
            </a:xfrm>
            <a:custGeom>
              <a:avLst/>
              <a:gdLst/>
              <a:ahLst/>
              <a:cxnLst/>
              <a:rect l="l" t="t" r="r" b="b"/>
              <a:pathLst>
                <a:path w="935" h="796" extrusionOk="0">
                  <a:moveTo>
                    <a:pt x="595" y="0"/>
                  </a:moveTo>
                  <a:cubicBezTo>
                    <a:pt x="579" y="0"/>
                    <a:pt x="562" y="2"/>
                    <a:pt x="545" y="5"/>
                  </a:cubicBezTo>
                  <a:cubicBezTo>
                    <a:pt x="156" y="5"/>
                    <a:pt x="0" y="434"/>
                    <a:pt x="234" y="667"/>
                  </a:cubicBezTo>
                  <a:cubicBezTo>
                    <a:pt x="323" y="756"/>
                    <a:pt x="429" y="795"/>
                    <a:pt x="531" y="795"/>
                  </a:cubicBezTo>
                  <a:cubicBezTo>
                    <a:pt x="740" y="795"/>
                    <a:pt x="934" y="630"/>
                    <a:pt x="934" y="395"/>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2"/>
            <p:cNvSpPr/>
            <p:nvPr/>
          </p:nvSpPr>
          <p:spPr>
            <a:xfrm>
              <a:off x="5332475" y="4997125"/>
              <a:ext cx="23375" cy="19900"/>
            </a:xfrm>
            <a:custGeom>
              <a:avLst/>
              <a:gdLst/>
              <a:ahLst/>
              <a:cxnLst/>
              <a:rect l="l" t="t" r="r" b="b"/>
              <a:pathLst>
                <a:path w="935" h="796" extrusionOk="0">
                  <a:moveTo>
                    <a:pt x="566" y="1"/>
                  </a:moveTo>
                  <a:cubicBezTo>
                    <a:pt x="546" y="1"/>
                    <a:pt x="526" y="2"/>
                    <a:pt x="506" y="6"/>
                  </a:cubicBezTo>
                  <a:cubicBezTo>
                    <a:pt x="156" y="6"/>
                    <a:pt x="0" y="434"/>
                    <a:pt x="234" y="667"/>
                  </a:cubicBezTo>
                  <a:cubicBezTo>
                    <a:pt x="323" y="756"/>
                    <a:pt x="429" y="795"/>
                    <a:pt x="531" y="795"/>
                  </a:cubicBezTo>
                  <a:cubicBezTo>
                    <a:pt x="740" y="795"/>
                    <a:pt x="934" y="630"/>
                    <a:pt x="934" y="395"/>
                  </a:cubicBezTo>
                  <a:cubicBezTo>
                    <a:pt x="934" y="181"/>
                    <a:pt x="772"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
            <p:cNvSpPr/>
            <p:nvPr/>
          </p:nvSpPr>
          <p:spPr>
            <a:xfrm>
              <a:off x="5332475" y="5110950"/>
              <a:ext cx="23375" cy="19900"/>
            </a:xfrm>
            <a:custGeom>
              <a:avLst/>
              <a:gdLst/>
              <a:ahLst/>
              <a:cxnLst/>
              <a:rect l="l" t="t" r="r" b="b"/>
              <a:pathLst>
                <a:path w="935" h="796" extrusionOk="0">
                  <a:moveTo>
                    <a:pt x="566" y="0"/>
                  </a:moveTo>
                  <a:cubicBezTo>
                    <a:pt x="546" y="0"/>
                    <a:pt x="526" y="2"/>
                    <a:pt x="506" y="5"/>
                  </a:cubicBezTo>
                  <a:cubicBezTo>
                    <a:pt x="156" y="5"/>
                    <a:pt x="0" y="434"/>
                    <a:pt x="234" y="667"/>
                  </a:cubicBezTo>
                  <a:cubicBezTo>
                    <a:pt x="323" y="756"/>
                    <a:pt x="429" y="795"/>
                    <a:pt x="531" y="795"/>
                  </a:cubicBezTo>
                  <a:cubicBezTo>
                    <a:pt x="740" y="795"/>
                    <a:pt x="934" y="630"/>
                    <a:pt x="934" y="395"/>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
            <p:cNvSpPr/>
            <p:nvPr/>
          </p:nvSpPr>
          <p:spPr>
            <a:xfrm>
              <a:off x="5208925" y="5244350"/>
              <a:ext cx="23375" cy="20075"/>
            </a:xfrm>
            <a:custGeom>
              <a:avLst/>
              <a:gdLst/>
              <a:ahLst/>
              <a:cxnLst/>
              <a:rect l="l" t="t" r="r" b="b"/>
              <a:pathLst>
                <a:path w="935" h="803" extrusionOk="0">
                  <a:moveTo>
                    <a:pt x="545" y="1"/>
                  </a:moveTo>
                  <a:cubicBezTo>
                    <a:pt x="156" y="1"/>
                    <a:pt x="0" y="429"/>
                    <a:pt x="234" y="701"/>
                  </a:cubicBezTo>
                  <a:cubicBezTo>
                    <a:pt x="316" y="772"/>
                    <a:pt x="412" y="803"/>
                    <a:pt x="507" y="803"/>
                  </a:cubicBezTo>
                  <a:cubicBezTo>
                    <a:pt x="725" y="803"/>
                    <a:pt x="934" y="634"/>
                    <a:pt x="934" y="390"/>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
            <p:cNvSpPr/>
            <p:nvPr/>
          </p:nvSpPr>
          <p:spPr>
            <a:xfrm>
              <a:off x="5211825" y="5358425"/>
              <a:ext cx="20475" cy="19725"/>
            </a:xfrm>
            <a:custGeom>
              <a:avLst/>
              <a:gdLst/>
              <a:ahLst/>
              <a:cxnLst/>
              <a:rect l="l" t="t" r="r" b="b"/>
              <a:pathLst>
                <a:path w="819"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
            <p:cNvSpPr/>
            <p:nvPr/>
          </p:nvSpPr>
          <p:spPr>
            <a:xfrm>
              <a:off x="5332475" y="5244350"/>
              <a:ext cx="23375" cy="20075"/>
            </a:xfrm>
            <a:custGeom>
              <a:avLst/>
              <a:gdLst/>
              <a:ahLst/>
              <a:cxnLst/>
              <a:rect l="l" t="t" r="r" b="b"/>
              <a:pathLst>
                <a:path w="935"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2"/>
            <p:cNvSpPr/>
            <p:nvPr/>
          </p:nvSpPr>
          <p:spPr>
            <a:xfrm>
              <a:off x="5332475" y="5358175"/>
              <a:ext cx="23375" cy="20275"/>
            </a:xfrm>
            <a:custGeom>
              <a:avLst/>
              <a:gdLst/>
              <a:ahLst/>
              <a:cxnLst/>
              <a:rect l="l" t="t" r="r" b="b"/>
              <a:pathLst>
                <a:path w="935" h="811"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2"/>
            <p:cNvSpPr/>
            <p:nvPr/>
          </p:nvSpPr>
          <p:spPr>
            <a:xfrm>
              <a:off x="5456025" y="294525"/>
              <a:ext cx="23375" cy="20300"/>
            </a:xfrm>
            <a:custGeom>
              <a:avLst/>
              <a:gdLst/>
              <a:ahLst/>
              <a:cxnLst/>
              <a:rect l="l" t="t" r="r" b="b"/>
              <a:pathLst>
                <a:path w="935" h="812" extrusionOk="0">
                  <a:moveTo>
                    <a:pt x="545" y="1"/>
                  </a:moveTo>
                  <a:cubicBezTo>
                    <a:pt x="195" y="1"/>
                    <a:pt x="0" y="429"/>
                    <a:pt x="273" y="701"/>
                  </a:cubicBezTo>
                  <a:cubicBezTo>
                    <a:pt x="347" y="776"/>
                    <a:pt x="442" y="811"/>
                    <a:pt x="537"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
            <p:cNvSpPr/>
            <p:nvPr/>
          </p:nvSpPr>
          <p:spPr>
            <a:xfrm>
              <a:off x="5456025" y="408350"/>
              <a:ext cx="23375" cy="20300"/>
            </a:xfrm>
            <a:custGeom>
              <a:avLst/>
              <a:gdLst/>
              <a:ahLst/>
              <a:cxnLst/>
              <a:rect l="l" t="t" r="r" b="b"/>
              <a:pathLst>
                <a:path w="935" h="812" extrusionOk="0">
                  <a:moveTo>
                    <a:pt x="545" y="1"/>
                  </a:moveTo>
                  <a:cubicBezTo>
                    <a:pt x="195" y="1"/>
                    <a:pt x="0" y="429"/>
                    <a:pt x="273" y="701"/>
                  </a:cubicBezTo>
                  <a:cubicBezTo>
                    <a:pt x="347" y="776"/>
                    <a:pt x="442" y="811"/>
                    <a:pt x="537"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
            <p:cNvSpPr/>
            <p:nvPr/>
          </p:nvSpPr>
          <p:spPr>
            <a:xfrm>
              <a:off x="5579575" y="294525"/>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5"/>
                    <a:pt x="934" y="390"/>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
            <p:cNvSpPr/>
            <p:nvPr/>
          </p:nvSpPr>
          <p:spPr>
            <a:xfrm>
              <a:off x="5579575" y="408350"/>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
            <p:cNvSpPr/>
            <p:nvPr/>
          </p:nvSpPr>
          <p:spPr>
            <a:xfrm>
              <a:off x="5456025" y="541650"/>
              <a:ext cx="23375" cy="20725"/>
            </a:xfrm>
            <a:custGeom>
              <a:avLst/>
              <a:gdLst/>
              <a:ahLst/>
              <a:cxnLst/>
              <a:rect l="l" t="t" r="r" b="b"/>
              <a:pathLst>
                <a:path w="935" h="829"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
            <p:cNvSpPr/>
            <p:nvPr/>
          </p:nvSpPr>
          <p:spPr>
            <a:xfrm>
              <a:off x="5456025" y="655450"/>
              <a:ext cx="23375" cy="20750"/>
            </a:xfrm>
            <a:custGeom>
              <a:avLst/>
              <a:gdLst/>
              <a:ahLst/>
              <a:cxnLst/>
              <a:rect l="l" t="t" r="r" b="b"/>
              <a:pathLst>
                <a:path w="935" h="830" extrusionOk="0">
                  <a:moveTo>
                    <a:pt x="545" y="1"/>
                  </a:moveTo>
                  <a:cubicBezTo>
                    <a:pt x="195" y="1"/>
                    <a:pt x="0" y="468"/>
                    <a:pt x="273" y="701"/>
                  </a:cubicBezTo>
                  <a:cubicBezTo>
                    <a:pt x="349" y="791"/>
                    <a:pt x="446" y="830"/>
                    <a:pt x="543"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
            <p:cNvSpPr/>
            <p:nvPr/>
          </p:nvSpPr>
          <p:spPr>
            <a:xfrm>
              <a:off x="5579575" y="54165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
            <p:cNvSpPr/>
            <p:nvPr/>
          </p:nvSpPr>
          <p:spPr>
            <a:xfrm>
              <a:off x="5579575" y="655450"/>
              <a:ext cx="23375" cy="20750"/>
            </a:xfrm>
            <a:custGeom>
              <a:avLst/>
              <a:gdLst/>
              <a:ahLst/>
              <a:cxnLst/>
              <a:rect l="l" t="t" r="r" b="b"/>
              <a:pathLst>
                <a:path w="935"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
            <p:cNvSpPr/>
            <p:nvPr/>
          </p:nvSpPr>
          <p:spPr>
            <a:xfrm>
              <a:off x="5456025" y="789725"/>
              <a:ext cx="23375" cy="19750"/>
            </a:xfrm>
            <a:custGeom>
              <a:avLst/>
              <a:gdLst/>
              <a:ahLst/>
              <a:cxnLst/>
              <a:rect l="l" t="t" r="r" b="b"/>
              <a:pathLst>
                <a:path w="935" h="790"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
            <p:cNvSpPr/>
            <p:nvPr/>
          </p:nvSpPr>
          <p:spPr>
            <a:xfrm>
              <a:off x="5459900" y="903525"/>
              <a:ext cx="19500" cy="19500"/>
            </a:xfrm>
            <a:custGeom>
              <a:avLst/>
              <a:gdLst/>
              <a:ahLst/>
              <a:cxnLst/>
              <a:rect l="l" t="t" r="r" b="b"/>
              <a:pathLst>
                <a:path w="780"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
            <p:cNvSpPr/>
            <p:nvPr/>
          </p:nvSpPr>
          <p:spPr>
            <a:xfrm>
              <a:off x="5579575" y="78972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
            <p:cNvSpPr/>
            <p:nvPr/>
          </p:nvSpPr>
          <p:spPr>
            <a:xfrm>
              <a:off x="5579575" y="903525"/>
              <a:ext cx="23375" cy="19775"/>
            </a:xfrm>
            <a:custGeom>
              <a:avLst/>
              <a:gdLst/>
              <a:ahLst/>
              <a:cxnLst/>
              <a:rect l="l" t="t" r="r" b="b"/>
              <a:pathLst>
                <a:path w="935"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
            <p:cNvSpPr/>
            <p:nvPr/>
          </p:nvSpPr>
          <p:spPr>
            <a:xfrm>
              <a:off x="5456025" y="1036825"/>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2"/>
            <p:cNvSpPr/>
            <p:nvPr/>
          </p:nvSpPr>
          <p:spPr>
            <a:xfrm>
              <a:off x="5456025" y="1150650"/>
              <a:ext cx="23375" cy="20300"/>
            </a:xfrm>
            <a:custGeom>
              <a:avLst/>
              <a:gdLst/>
              <a:ahLst/>
              <a:cxnLst/>
              <a:rect l="l" t="t" r="r" b="b"/>
              <a:pathLst>
                <a:path w="935" h="812" extrusionOk="0">
                  <a:moveTo>
                    <a:pt x="545" y="0"/>
                  </a:moveTo>
                  <a:cubicBezTo>
                    <a:pt x="195" y="0"/>
                    <a:pt x="0" y="428"/>
                    <a:pt x="273"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2"/>
            <p:cNvSpPr/>
            <p:nvPr/>
          </p:nvSpPr>
          <p:spPr>
            <a:xfrm>
              <a:off x="5579575" y="103682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
            <p:cNvSpPr/>
            <p:nvPr/>
          </p:nvSpPr>
          <p:spPr>
            <a:xfrm>
              <a:off x="5579575" y="1150650"/>
              <a:ext cx="23375" cy="20300"/>
            </a:xfrm>
            <a:custGeom>
              <a:avLst/>
              <a:gdLst/>
              <a:ahLst/>
              <a:cxnLst/>
              <a:rect l="l" t="t" r="r" b="b"/>
              <a:pathLst>
                <a:path w="935"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
            <p:cNvSpPr/>
            <p:nvPr/>
          </p:nvSpPr>
          <p:spPr>
            <a:xfrm>
              <a:off x="5456025" y="1284775"/>
              <a:ext cx="23375" cy="19875"/>
            </a:xfrm>
            <a:custGeom>
              <a:avLst/>
              <a:gdLst/>
              <a:ahLst/>
              <a:cxnLst/>
              <a:rect l="l" t="t" r="r" b="b"/>
              <a:pathLst>
                <a:path w="935" h="795"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4"/>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
            <p:cNvSpPr/>
            <p:nvPr/>
          </p:nvSpPr>
          <p:spPr>
            <a:xfrm>
              <a:off x="5456025" y="1398700"/>
              <a:ext cx="23375" cy="19775"/>
            </a:xfrm>
            <a:custGeom>
              <a:avLst/>
              <a:gdLst/>
              <a:ahLst/>
              <a:cxnLst/>
              <a:rect l="l" t="t" r="r" b="b"/>
              <a:pathLst>
                <a:path w="935" h="791" extrusionOk="0">
                  <a:moveTo>
                    <a:pt x="545" y="1"/>
                  </a:moveTo>
                  <a:cubicBezTo>
                    <a:pt x="195" y="1"/>
                    <a:pt x="0" y="429"/>
                    <a:pt x="273" y="663"/>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
            <p:cNvSpPr/>
            <p:nvPr/>
          </p:nvSpPr>
          <p:spPr>
            <a:xfrm>
              <a:off x="5579575" y="12849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
            <p:cNvSpPr/>
            <p:nvPr/>
          </p:nvSpPr>
          <p:spPr>
            <a:xfrm>
              <a:off x="5579575" y="1398700"/>
              <a:ext cx="23375" cy="19775"/>
            </a:xfrm>
            <a:custGeom>
              <a:avLst/>
              <a:gdLst/>
              <a:ahLst/>
              <a:cxnLst/>
              <a:rect l="l" t="t" r="r" b="b"/>
              <a:pathLst>
                <a:path w="935" h="791" extrusionOk="0">
                  <a:moveTo>
                    <a:pt x="506" y="1"/>
                  </a:moveTo>
                  <a:cubicBezTo>
                    <a:pt x="156" y="1"/>
                    <a:pt x="0" y="429"/>
                    <a:pt x="234" y="663"/>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
            <p:cNvSpPr/>
            <p:nvPr/>
          </p:nvSpPr>
          <p:spPr>
            <a:xfrm>
              <a:off x="5456025" y="1532000"/>
              <a:ext cx="23375" cy="20075"/>
            </a:xfrm>
            <a:custGeom>
              <a:avLst/>
              <a:gdLst/>
              <a:ahLst/>
              <a:cxnLst/>
              <a:rect l="l" t="t" r="r" b="b"/>
              <a:pathLst>
                <a:path w="935" h="803" extrusionOk="0">
                  <a:moveTo>
                    <a:pt x="545" y="0"/>
                  </a:moveTo>
                  <a:cubicBezTo>
                    <a:pt x="195" y="0"/>
                    <a:pt x="0" y="428"/>
                    <a:pt x="273"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
            <p:cNvSpPr/>
            <p:nvPr/>
          </p:nvSpPr>
          <p:spPr>
            <a:xfrm>
              <a:off x="5456025" y="1645825"/>
              <a:ext cx="23375" cy="20275"/>
            </a:xfrm>
            <a:custGeom>
              <a:avLst/>
              <a:gdLst/>
              <a:ahLst/>
              <a:cxnLst/>
              <a:rect l="l" t="t" r="r" b="b"/>
              <a:pathLst>
                <a:path w="935" h="811" extrusionOk="0">
                  <a:moveTo>
                    <a:pt x="545" y="0"/>
                  </a:moveTo>
                  <a:cubicBezTo>
                    <a:pt x="195" y="0"/>
                    <a:pt x="0" y="428"/>
                    <a:pt x="273" y="700"/>
                  </a:cubicBezTo>
                  <a:cubicBezTo>
                    <a:pt x="347" y="775"/>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
            <p:cNvSpPr/>
            <p:nvPr/>
          </p:nvSpPr>
          <p:spPr>
            <a:xfrm>
              <a:off x="5579575" y="1532000"/>
              <a:ext cx="23375" cy="20075"/>
            </a:xfrm>
            <a:custGeom>
              <a:avLst/>
              <a:gdLst/>
              <a:ahLst/>
              <a:cxnLst/>
              <a:rect l="l" t="t" r="r" b="b"/>
              <a:pathLst>
                <a:path w="935"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
            <p:cNvSpPr/>
            <p:nvPr/>
          </p:nvSpPr>
          <p:spPr>
            <a:xfrm>
              <a:off x="5579575" y="1645825"/>
              <a:ext cx="23375" cy="20275"/>
            </a:xfrm>
            <a:custGeom>
              <a:avLst/>
              <a:gdLst/>
              <a:ahLst/>
              <a:cxnLst/>
              <a:rect l="l" t="t" r="r" b="b"/>
              <a:pathLst>
                <a:path w="935"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
            <p:cNvSpPr/>
            <p:nvPr/>
          </p:nvSpPr>
          <p:spPr>
            <a:xfrm>
              <a:off x="5459900" y="1779100"/>
              <a:ext cx="19500" cy="20450"/>
            </a:xfrm>
            <a:custGeom>
              <a:avLst/>
              <a:gdLst/>
              <a:ahLst/>
              <a:cxnLst/>
              <a:rect l="l" t="t" r="r" b="b"/>
              <a:pathLst>
                <a:path w="780"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
            <p:cNvSpPr/>
            <p:nvPr/>
          </p:nvSpPr>
          <p:spPr>
            <a:xfrm>
              <a:off x="5456025" y="1892925"/>
              <a:ext cx="23375" cy="20725"/>
            </a:xfrm>
            <a:custGeom>
              <a:avLst/>
              <a:gdLst/>
              <a:ahLst/>
              <a:cxnLst/>
              <a:rect l="l" t="t" r="r" b="b"/>
              <a:pathLst>
                <a:path w="935" h="829"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
            <p:cNvSpPr/>
            <p:nvPr/>
          </p:nvSpPr>
          <p:spPr>
            <a:xfrm>
              <a:off x="5579575" y="177910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
            <p:cNvSpPr/>
            <p:nvPr/>
          </p:nvSpPr>
          <p:spPr>
            <a:xfrm>
              <a:off x="5579575" y="1892925"/>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
            <p:cNvSpPr/>
            <p:nvPr/>
          </p:nvSpPr>
          <p:spPr>
            <a:xfrm>
              <a:off x="5456025" y="202717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
            <p:cNvSpPr/>
            <p:nvPr/>
          </p:nvSpPr>
          <p:spPr>
            <a:xfrm>
              <a:off x="5456025" y="2141000"/>
              <a:ext cx="23375" cy="19750"/>
            </a:xfrm>
            <a:custGeom>
              <a:avLst/>
              <a:gdLst/>
              <a:ahLst/>
              <a:cxnLst/>
              <a:rect l="l" t="t" r="r" b="b"/>
              <a:pathLst>
                <a:path w="935" h="790"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
            <p:cNvSpPr/>
            <p:nvPr/>
          </p:nvSpPr>
          <p:spPr>
            <a:xfrm>
              <a:off x="5579575" y="202717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2"/>
            <p:cNvSpPr/>
            <p:nvPr/>
          </p:nvSpPr>
          <p:spPr>
            <a:xfrm>
              <a:off x="5579575" y="21410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2"/>
            <p:cNvSpPr/>
            <p:nvPr/>
          </p:nvSpPr>
          <p:spPr>
            <a:xfrm>
              <a:off x="5456025" y="2274275"/>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
            <p:cNvSpPr/>
            <p:nvPr/>
          </p:nvSpPr>
          <p:spPr>
            <a:xfrm>
              <a:off x="5456025" y="2388100"/>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
            <p:cNvSpPr/>
            <p:nvPr/>
          </p:nvSpPr>
          <p:spPr>
            <a:xfrm>
              <a:off x="5579575" y="227427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
            <p:cNvSpPr/>
            <p:nvPr/>
          </p:nvSpPr>
          <p:spPr>
            <a:xfrm>
              <a:off x="5579575" y="238810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
            <p:cNvSpPr/>
            <p:nvPr/>
          </p:nvSpPr>
          <p:spPr>
            <a:xfrm>
              <a:off x="5456025" y="2522225"/>
              <a:ext cx="23375" cy="19900"/>
            </a:xfrm>
            <a:custGeom>
              <a:avLst/>
              <a:gdLst/>
              <a:ahLst/>
              <a:cxnLst/>
              <a:rect l="l" t="t" r="r" b="b"/>
              <a:pathLst>
                <a:path w="935" h="796"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4"/>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
            <p:cNvSpPr/>
            <p:nvPr/>
          </p:nvSpPr>
          <p:spPr>
            <a:xfrm>
              <a:off x="5459900" y="2636175"/>
              <a:ext cx="19500" cy="19475"/>
            </a:xfrm>
            <a:custGeom>
              <a:avLst/>
              <a:gdLst/>
              <a:ahLst/>
              <a:cxnLst/>
              <a:rect l="l" t="t" r="r" b="b"/>
              <a:pathLst>
                <a:path w="780"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
            <p:cNvSpPr/>
            <p:nvPr/>
          </p:nvSpPr>
          <p:spPr>
            <a:xfrm>
              <a:off x="5579575" y="25223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
            <p:cNvSpPr/>
            <p:nvPr/>
          </p:nvSpPr>
          <p:spPr>
            <a:xfrm>
              <a:off x="5579575" y="263617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
            <p:cNvSpPr/>
            <p:nvPr/>
          </p:nvSpPr>
          <p:spPr>
            <a:xfrm>
              <a:off x="5456025" y="2769450"/>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
            <p:cNvSpPr/>
            <p:nvPr/>
          </p:nvSpPr>
          <p:spPr>
            <a:xfrm>
              <a:off x="5456025" y="2883275"/>
              <a:ext cx="23375" cy="20275"/>
            </a:xfrm>
            <a:custGeom>
              <a:avLst/>
              <a:gdLst/>
              <a:ahLst/>
              <a:cxnLst/>
              <a:rect l="l" t="t" r="r" b="b"/>
              <a:pathLst>
                <a:path w="935" h="811" extrusionOk="0">
                  <a:moveTo>
                    <a:pt x="545" y="0"/>
                  </a:moveTo>
                  <a:cubicBezTo>
                    <a:pt x="195" y="0"/>
                    <a:pt x="0" y="428"/>
                    <a:pt x="273" y="701"/>
                  </a:cubicBezTo>
                  <a:cubicBezTo>
                    <a:pt x="347" y="776"/>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
            <p:cNvSpPr/>
            <p:nvPr/>
          </p:nvSpPr>
          <p:spPr>
            <a:xfrm>
              <a:off x="5579575" y="276945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
            <p:cNvSpPr/>
            <p:nvPr/>
          </p:nvSpPr>
          <p:spPr>
            <a:xfrm>
              <a:off x="5579575" y="2883275"/>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
            <p:cNvSpPr/>
            <p:nvPr/>
          </p:nvSpPr>
          <p:spPr>
            <a:xfrm>
              <a:off x="5459900" y="3016550"/>
              <a:ext cx="19500" cy="20450"/>
            </a:xfrm>
            <a:custGeom>
              <a:avLst/>
              <a:gdLst/>
              <a:ahLst/>
              <a:cxnLst/>
              <a:rect l="l" t="t" r="r" b="b"/>
              <a:pathLst>
                <a:path w="780"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2"/>
            <p:cNvSpPr/>
            <p:nvPr/>
          </p:nvSpPr>
          <p:spPr>
            <a:xfrm>
              <a:off x="5456025" y="3130375"/>
              <a:ext cx="23375" cy="20750"/>
            </a:xfrm>
            <a:custGeom>
              <a:avLst/>
              <a:gdLst/>
              <a:ahLst/>
              <a:cxnLst/>
              <a:rect l="l" t="t" r="r" b="b"/>
              <a:pathLst>
                <a:path w="935" h="830"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
            <p:cNvSpPr/>
            <p:nvPr/>
          </p:nvSpPr>
          <p:spPr>
            <a:xfrm>
              <a:off x="5579575" y="3016550"/>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
            <p:cNvSpPr/>
            <p:nvPr/>
          </p:nvSpPr>
          <p:spPr>
            <a:xfrm>
              <a:off x="5579575" y="313037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2"/>
            <p:cNvSpPr/>
            <p:nvPr/>
          </p:nvSpPr>
          <p:spPr>
            <a:xfrm>
              <a:off x="5456025" y="326462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
            <p:cNvSpPr/>
            <p:nvPr/>
          </p:nvSpPr>
          <p:spPr>
            <a:xfrm>
              <a:off x="5456025" y="3378450"/>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
            <p:cNvSpPr/>
            <p:nvPr/>
          </p:nvSpPr>
          <p:spPr>
            <a:xfrm>
              <a:off x="5579575" y="32646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
            <p:cNvSpPr/>
            <p:nvPr/>
          </p:nvSpPr>
          <p:spPr>
            <a:xfrm>
              <a:off x="5579575" y="33784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
            <p:cNvSpPr/>
            <p:nvPr/>
          </p:nvSpPr>
          <p:spPr>
            <a:xfrm>
              <a:off x="5456025" y="351172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
            <p:cNvSpPr/>
            <p:nvPr/>
          </p:nvSpPr>
          <p:spPr>
            <a:xfrm>
              <a:off x="5456025" y="3625550"/>
              <a:ext cx="23375" cy="20275"/>
            </a:xfrm>
            <a:custGeom>
              <a:avLst/>
              <a:gdLst/>
              <a:ahLst/>
              <a:cxnLst/>
              <a:rect l="l" t="t" r="r" b="b"/>
              <a:pathLst>
                <a:path w="935" h="811" extrusionOk="0">
                  <a:moveTo>
                    <a:pt x="545" y="0"/>
                  </a:moveTo>
                  <a:cubicBezTo>
                    <a:pt x="195" y="0"/>
                    <a:pt x="0" y="428"/>
                    <a:pt x="273" y="701"/>
                  </a:cubicBezTo>
                  <a:cubicBezTo>
                    <a:pt x="347" y="776"/>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
            <p:cNvSpPr/>
            <p:nvPr/>
          </p:nvSpPr>
          <p:spPr>
            <a:xfrm>
              <a:off x="5579575" y="35117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
            <p:cNvSpPr/>
            <p:nvPr/>
          </p:nvSpPr>
          <p:spPr>
            <a:xfrm>
              <a:off x="5579575" y="3625550"/>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
            <p:cNvSpPr/>
            <p:nvPr/>
          </p:nvSpPr>
          <p:spPr>
            <a:xfrm>
              <a:off x="5456025" y="3759675"/>
              <a:ext cx="23375" cy="19900"/>
            </a:xfrm>
            <a:custGeom>
              <a:avLst/>
              <a:gdLst/>
              <a:ahLst/>
              <a:cxnLst/>
              <a:rect l="l" t="t" r="r" b="b"/>
              <a:pathLst>
                <a:path w="935" h="796"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5"/>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
            <p:cNvSpPr/>
            <p:nvPr/>
          </p:nvSpPr>
          <p:spPr>
            <a:xfrm>
              <a:off x="5459900" y="3873625"/>
              <a:ext cx="19500" cy="19475"/>
            </a:xfrm>
            <a:custGeom>
              <a:avLst/>
              <a:gdLst/>
              <a:ahLst/>
              <a:cxnLst/>
              <a:rect l="l" t="t" r="r" b="b"/>
              <a:pathLst>
                <a:path w="780"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
            <p:cNvSpPr/>
            <p:nvPr/>
          </p:nvSpPr>
          <p:spPr>
            <a:xfrm>
              <a:off x="5579575" y="37598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
            <p:cNvSpPr/>
            <p:nvPr/>
          </p:nvSpPr>
          <p:spPr>
            <a:xfrm>
              <a:off x="5578600" y="3873625"/>
              <a:ext cx="24350" cy="19775"/>
            </a:xfrm>
            <a:custGeom>
              <a:avLst/>
              <a:gdLst/>
              <a:ahLst/>
              <a:cxnLst/>
              <a:rect l="l" t="t" r="r" b="b"/>
              <a:pathLst>
                <a:path w="974"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
            <p:cNvSpPr/>
            <p:nvPr/>
          </p:nvSpPr>
          <p:spPr>
            <a:xfrm>
              <a:off x="5456025" y="4006900"/>
              <a:ext cx="23375" cy="20075"/>
            </a:xfrm>
            <a:custGeom>
              <a:avLst/>
              <a:gdLst/>
              <a:ahLst/>
              <a:cxnLst/>
              <a:rect l="l" t="t" r="r" b="b"/>
              <a:pathLst>
                <a:path w="935" h="803" extrusionOk="0">
                  <a:moveTo>
                    <a:pt x="545" y="0"/>
                  </a:moveTo>
                  <a:cubicBezTo>
                    <a:pt x="195" y="0"/>
                    <a:pt x="0" y="429"/>
                    <a:pt x="273"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
            <p:cNvSpPr/>
            <p:nvPr/>
          </p:nvSpPr>
          <p:spPr>
            <a:xfrm>
              <a:off x="5456025" y="4120725"/>
              <a:ext cx="23375" cy="20275"/>
            </a:xfrm>
            <a:custGeom>
              <a:avLst/>
              <a:gdLst/>
              <a:ahLst/>
              <a:cxnLst/>
              <a:rect l="l" t="t" r="r" b="b"/>
              <a:pathLst>
                <a:path w="935" h="811" extrusionOk="0">
                  <a:moveTo>
                    <a:pt x="545" y="0"/>
                  </a:moveTo>
                  <a:cubicBezTo>
                    <a:pt x="195" y="0"/>
                    <a:pt x="0" y="428"/>
                    <a:pt x="273" y="701"/>
                  </a:cubicBezTo>
                  <a:cubicBezTo>
                    <a:pt x="347" y="776"/>
                    <a:pt x="442" y="811"/>
                    <a:pt x="537"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
            <p:cNvSpPr/>
            <p:nvPr/>
          </p:nvSpPr>
          <p:spPr>
            <a:xfrm>
              <a:off x="5579575" y="4006900"/>
              <a:ext cx="23375" cy="20075"/>
            </a:xfrm>
            <a:custGeom>
              <a:avLst/>
              <a:gdLst/>
              <a:ahLst/>
              <a:cxnLst/>
              <a:rect l="l" t="t" r="r" b="b"/>
              <a:pathLst>
                <a:path w="935"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
            <p:cNvSpPr/>
            <p:nvPr/>
          </p:nvSpPr>
          <p:spPr>
            <a:xfrm>
              <a:off x="5579575" y="4120725"/>
              <a:ext cx="23375" cy="20275"/>
            </a:xfrm>
            <a:custGeom>
              <a:avLst/>
              <a:gdLst/>
              <a:ahLst/>
              <a:cxnLst/>
              <a:rect l="l" t="t" r="r" b="b"/>
              <a:pathLst>
                <a:path w="935" h="811" extrusionOk="0">
                  <a:moveTo>
                    <a:pt x="506" y="0"/>
                  </a:moveTo>
                  <a:cubicBezTo>
                    <a:pt x="156" y="0"/>
                    <a:pt x="0" y="428"/>
                    <a:pt x="234" y="701"/>
                  </a:cubicBezTo>
                  <a:cubicBezTo>
                    <a:pt x="321" y="776"/>
                    <a:pt x="424" y="811"/>
                    <a:pt x="524" y="811"/>
                  </a:cubicBezTo>
                  <a:cubicBezTo>
                    <a:pt x="736" y="811"/>
                    <a:pt x="934" y="65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
            <p:cNvSpPr/>
            <p:nvPr/>
          </p:nvSpPr>
          <p:spPr>
            <a:xfrm>
              <a:off x="5456025" y="4254000"/>
              <a:ext cx="23375" cy="20750"/>
            </a:xfrm>
            <a:custGeom>
              <a:avLst/>
              <a:gdLst/>
              <a:ahLst/>
              <a:cxnLst/>
              <a:rect l="l" t="t" r="r" b="b"/>
              <a:pathLst>
                <a:path w="935" h="830" extrusionOk="0">
                  <a:moveTo>
                    <a:pt x="545" y="1"/>
                  </a:moveTo>
                  <a:cubicBezTo>
                    <a:pt x="195" y="1"/>
                    <a:pt x="0" y="468"/>
                    <a:pt x="273" y="701"/>
                  </a:cubicBezTo>
                  <a:cubicBezTo>
                    <a:pt x="349" y="790"/>
                    <a:pt x="446" y="829"/>
                    <a:pt x="543"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
            <p:cNvSpPr/>
            <p:nvPr/>
          </p:nvSpPr>
          <p:spPr>
            <a:xfrm>
              <a:off x="5456025" y="4367825"/>
              <a:ext cx="23375" cy="20750"/>
            </a:xfrm>
            <a:custGeom>
              <a:avLst/>
              <a:gdLst/>
              <a:ahLst/>
              <a:cxnLst/>
              <a:rect l="l" t="t" r="r" b="b"/>
              <a:pathLst>
                <a:path w="935" h="830"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
            <p:cNvSpPr/>
            <p:nvPr/>
          </p:nvSpPr>
          <p:spPr>
            <a:xfrm>
              <a:off x="5578600" y="4254000"/>
              <a:ext cx="24350" cy="20750"/>
            </a:xfrm>
            <a:custGeom>
              <a:avLst/>
              <a:gdLst/>
              <a:ahLst/>
              <a:cxnLst/>
              <a:rect l="l" t="t" r="r" b="b"/>
              <a:pathLst>
                <a:path w="974"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
            <p:cNvSpPr/>
            <p:nvPr/>
          </p:nvSpPr>
          <p:spPr>
            <a:xfrm>
              <a:off x="5579575" y="436782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
            <p:cNvSpPr/>
            <p:nvPr/>
          </p:nvSpPr>
          <p:spPr>
            <a:xfrm>
              <a:off x="5456025" y="4502075"/>
              <a:ext cx="23375" cy="19775"/>
            </a:xfrm>
            <a:custGeom>
              <a:avLst/>
              <a:gdLst/>
              <a:ahLst/>
              <a:cxnLst/>
              <a:rect l="l" t="t" r="r" b="b"/>
              <a:pathLst>
                <a:path w="935" h="791" extrusionOk="0">
                  <a:moveTo>
                    <a:pt x="545" y="1"/>
                  </a:moveTo>
                  <a:cubicBezTo>
                    <a:pt x="195" y="1"/>
                    <a:pt x="0" y="429"/>
                    <a:pt x="273"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
            <p:cNvSpPr/>
            <p:nvPr/>
          </p:nvSpPr>
          <p:spPr>
            <a:xfrm>
              <a:off x="5456025" y="4615900"/>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
            <p:cNvSpPr/>
            <p:nvPr/>
          </p:nvSpPr>
          <p:spPr>
            <a:xfrm>
              <a:off x="5579575" y="4502075"/>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
            <p:cNvSpPr/>
            <p:nvPr/>
          </p:nvSpPr>
          <p:spPr>
            <a:xfrm>
              <a:off x="5579575" y="46159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
            <p:cNvSpPr/>
            <p:nvPr/>
          </p:nvSpPr>
          <p:spPr>
            <a:xfrm>
              <a:off x="5459900" y="4749175"/>
              <a:ext cx="19500" cy="20450"/>
            </a:xfrm>
            <a:custGeom>
              <a:avLst/>
              <a:gdLst/>
              <a:ahLst/>
              <a:cxnLst/>
              <a:rect l="l" t="t" r="r" b="b"/>
              <a:pathLst>
                <a:path w="780"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
            <p:cNvSpPr/>
            <p:nvPr/>
          </p:nvSpPr>
          <p:spPr>
            <a:xfrm>
              <a:off x="5456025" y="4863000"/>
              <a:ext cx="23375" cy="20300"/>
            </a:xfrm>
            <a:custGeom>
              <a:avLst/>
              <a:gdLst/>
              <a:ahLst/>
              <a:cxnLst/>
              <a:rect l="l" t="t" r="r" b="b"/>
              <a:pathLst>
                <a:path w="935" h="812" extrusionOk="0">
                  <a:moveTo>
                    <a:pt x="545" y="0"/>
                  </a:moveTo>
                  <a:cubicBezTo>
                    <a:pt x="195" y="0"/>
                    <a:pt x="0" y="429"/>
                    <a:pt x="273"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
            <p:cNvSpPr/>
            <p:nvPr/>
          </p:nvSpPr>
          <p:spPr>
            <a:xfrm>
              <a:off x="5579575" y="4749175"/>
              <a:ext cx="23375" cy="20325"/>
            </a:xfrm>
            <a:custGeom>
              <a:avLst/>
              <a:gdLst/>
              <a:ahLst/>
              <a:cxnLst/>
              <a:rect l="l" t="t" r="r" b="b"/>
              <a:pathLst>
                <a:path w="935" h="813" extrusionOk="0">
                  <a:moveTo>
                    <a:pt x="506" y="1"/>
                  </a:moveTo>
                  <a:cubicBezTo>
                    <a:pt x="156" y="1"/>
                    <a:pt x="0" y="429"/>
                    <a:pt x="234" y="701"/>
                  </a:cubicBezTo>
                  <a:cubicBezTo>
                    <a:pt x="323" y="777"/>
                    <a:pt x="428" y="812"/>
                    <a:pt x="530" y="812"/>
                  </a:cubicBezTo>
                  <a:cubicBezTo>
                    <a:pt x="740" y="812"/>
                    <a:pt x="934" y="664"/>
                    <a:pt x="934" y="429"/>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
            <p:cNvSpPr/>
            <p:nvPr/>
          </p:nvSpPr>
          <p:spPr>
            <a:xfrm>
              <a:off x="5579575" y="4863000"/>
              <a:ext cx="23375" cy="20300"/>
            </a:xfrm>
            <a:custGeom>
              <a:avLst/>
              <a:gdLst/>
              <a:ahLst/>
              <a:cxnLst/>
              <a:rect l="l" t="t" r="r" b="b"/>
              <a:pathLst>
                <a:path w="935"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
            <p:cNvSpPr/>
            <p:nvPr/>
          </p:nvSpPr>
          <p:spPr>
            <a:xfrm>
              <a:off x="5456025" y="4997125"/>
              <a:ext cx="23375" cy="19900"/>
            </a:xfrm>
            <a:custGeom>
              <a:avLst/>
              <a:gdLst/>
              <a:ahLst/>
              <a:cxnLst/>
              <a:rect l="l" t="t" r="r" b="b"/>
              <a:pathLst>
                <a:path w="935" h="796" extrusionOk="0">
                  <a:moveTo>
                    <a:pt x="604" y="1"/>
                  </a:moveTo>
                  <a:cubicBezTo>
                    <a:pt x="585" y="1"/>
                    <a:pt x="565" y="2"/>
                    <a:pt x="545" y="6"/>
                  </a:cubicBezTo>
                  <a:cubicBezTo>
                    <a:pt x="195" y="6"/>
                    <a:pt x="0" y="434"/>
                    <a:pt x="273" y="667"/>
                  </a:cubicBezTo>
                  <a:cubicBezTo>
                    <a:pt x="349" y="756"/>
                    <a:pt x="446" y="795"/>
                    <a:pt x="543" y="795"/>
                  </a:cubicBezTo>
                  <a:cubicBezTo>
                    <a:pt x="740" y="795"/>
                    <a:pt x="934" y="630"/>
                    <a:pt x="934" y="395"/>
                  </a:cubicBezTo>
                  <a:cubicBezTo>
                    <a:pt x="934" y="181"/>
                    <a:pt x="804"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
            <p:cNvSpPr/>
            <p:nvPr/>
          </p:nvSpPr>
          <p:spPr>
            <a:xfrm>
              <a:off x="5456025" y="5110950"/>
              <a:ext cx="23375" cy="19900"/>
            </a:xfrm>
            <a:custGeom>
              <a:avLst/>
              <a:gdLst/>
              <a:ahLst/>
              <a:cxnLst/>
              <a:rect l="l" t="t" r="r" b="b"/>
              <a:pathLst>
                <a:path w="935" h="796" extrusionOk="0">
                  <a:moveTo>
                    <a:pt x="604" y="0"/>
                  </a:moveTo>
                  <a:cubicBezTo>
                    <a:pt x="585" y="0"/>
                    <a:pt x="565" y="2"/>
                    <a:pt x="545" y="5"/>
                  </a:cubicBezTo>
                  <a:cubicBezTo>
                    <a:pt x="195" y="5"/>
                    <a:pt x="0" y="434"/>
                    <a:pt x="273" y="667"/>
                  </a:cubicBezTo>
                  <a:cubicBezTo>
                    <a:pt x="349" y="756"/>
                    <a:pt x="446" y="795"/>
                    <a:pt x="543" y="795"/>
                  </a:cubicBezTo>
                  <a:cubicBezTo>
                    <a:pt x="740" y="795"/>
                    <a:pt x="934" y="630"/>
                    <a:pt x="934" y="395"/>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2"/>
            <p:cNvSpPr/>
            <p:nvPr/>
          </p:nvSpPr>
          <p:spPr>
            <a:xfrm>
              <a:off x="5579575" y="4997250"/>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
            <p:cNvSpPr/>
            <p:nvPr/>
          </p:nvSpPr>
          <p:spPr>
            <a:xfrm>
              <a:off x="5579575" y="5111075"/>
              <a:ext cx="23375" cy="19775"/>
            </a:xfrm>
            <a:custGeom>
              <a:avLst/>
              <a:gdLst/>
              <a:ahLst/>
              <a:cxnLst/>
              <a:rect l="l" t="t" r="r" b="b"/>
              <a:pathLst>
                <a:path w="935" h="791" extrusionOk="0">
                  <a:moveTo>
                    <a:pt x="506" y="0"/>
                  </a:moveTo>
                  <a:cubicBezTo>
                    <a:pt x="156" y="0"/>
                    <a:pt x="0" y="429"/>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
            <p:cNvSpPr/>
            <p:nvPr/>
          </p:nvSpPr>
          <p:spPr>
            <a:xfrm>
              <a:off x="5456025" y="5244350"/>
              <a:ext cx="23375" cy="20075"/>
            </a:xfrm>
            <a:custGeom>
              <a:avLst/>
              <a:gdLst/>
              <a:ahLst/>
              <a:cxnLst/>
              <a:rect l="l" t="t" r="r" b="b"/>
              <a:pathLst>
                <a:path w="935" h="803" extrusionOk="0">
                  <a:moveTo>
                    <a:pt x="545" y="1"/>
                  </a:moveTo>
                  <a:cubicBezTo>
                    <a:pt x="195" y="1"/>
                    <a:pt x="0" y="429"/>
                    <a:pt x="273"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
            <p:cNvSpPr/>
            <p:nvPr/>
          </p:nvSpPr>
          <p:spPr>
            <a:xfrm>
              <a:off x="5456025" y="5358175"/>
              <a:ext cx="23375" cy="20275"/>
            </a:xfrm>
            <a:custGeom>
              <a:avLst/>
              <a:gdLst/>
              <a:ahLst/>
              <a:cxnLst/>
              <a:rect l="l" t="t" r="r" b="b"/>
              <a:pathLst>
                <a:path w="935" h="811" extrusionOk="0">
                  <a:moveTo>
                    <a:pt x="545" y="1"/>
                  </a:moveTo>
                  <a:cubicBezTo>
                    <a:pt x="195" y="1"/>
                    <a:pt x="0" y="429"/>
                    <a:pt x="273" y="701"/>
                  </a:cubicBezTo>
                  <a:cubicBezTo>
                    <a:pt x="347" y="776"/>
                    <a:pt x="442" y="811"/>
                    <a:pt x="537"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2"/>
            <p:cNvSpPr/>
            <p:nvPr/>
          </p:nvSpPr>
          <p:spPr>
            <a:xfrm>
              <a:off x="5579575" y="5244350"/>
              <a:ext cx="23375" cy="20075"/>
            </a:xfrm>
            <a:custGeom>
              <a:avLst/>
              <a:gdLst/>
              <a:ahLst/>
              <a:cxnLst/>
              <a:rect l="l" t="t" r="r" b="b"/>
              <a:pathLst>
                <a:path w="935"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
            <p:cNvSpPr/>
            <p:nvPr/>
          </p:nvSpPr>
          <p:spPr>
            <a:xfrm>
              <a:off x="5579575" y="5358175"/>
              <a:ext cx="23375" cy="20275"/>
            </a:xfrm>
            <a:custGeom>
              <a:avLst/>
              <a:gdLst/>
              <a:ahLst/>
              <a:cxnLst/>
              <a:rect l="l" t="t" r="r" b="b"/>
              <a:pathLst>
                <a:path w="935" h="811"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90881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72"/>
        <p:cNvGrpSpPr/>
        <p:nvPr/>
      </p:nvGrpSpPr>
      <p:grpSpPr>
        <a:xfrm>
          <a:off x="0" y="0"/>
          <a:ext cx="0" cy="0"/>
          <a:chOff x="0" y="0"/>
          <a:chExt cx="0" cy="0"/>
        </a:xfrm>
      </p:grpSpPr>
      <p:sp>
        <p:nvSpPr>
          <p:cNvPr id="1273" name="Google Shape;1273;p3"/>
          <p:cNvSpPr txBox="1">
            <a:spLocks noGrp="1"/>
          </p:cNvSpPr>
          <p:nvPr>
            <p:ph type="title"/>
          </p:nvPr>
        </p:nvSpPr>
        <p:spPr>
          <a:xfrm>
            <a:off x="1198200" y="3451667"/>
            <a:ext cx="4106000" cy="89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rtl="0">
              <a:spcBef>
                <a:spcPts val="0"/>
              </a:spcBef>
              <a:spcAft>
                <a:spcPts val="0"/>
              </a:spcAft>
              <a:buSzPts val="4200"/>
              <a:buNone/>
              <a:defRPr sz="5600"/>
            </a:lvl2pPr>
            <a:lvl3pPr lvl="2" rtl="0">
              <a:spcBef>
                <a:spcPts val="0"/>
              </a:spcBef>
              <a:spcAft>
                <a:spcPts val="0"/>
              </a:spcAft>
              <a:buSzPts val="4200"/>
              <a:buNone/>
              <a:defRPr sz="5600"/>
            </a:lvl3pPr>
            <a:lvl4pPr lvl="3" rtl="0">
              <a:spcBef>
                <a:spcPts val="0"/>
              </a:spcBef>
              <a:spcAft>
                <a:spcPts val="0"/>
              </a:spcAft>
              <a:buSzPts val="4200"/>
              <a:buNone/>
              <a:defRPr sz="5600"/>
            </a:lvl4pPr>
            <a:lvl5pPr lvl="4" rtl="0">
              <a:spcBef>
                <a:spcPts val="0"/>
              </a:spcBef>
              <a:spcAft>
                <a:spcPts val="0"/>
              </a:spcAft>
              <a:buSzPts val="4200"/>
              <a:buNone/>
              <a:defRPr sz="5600"/>
            </a:lvl5pPr>
            <a:lvl6pPr lvl="5" rtl="0">
              <a:spcBef>
                <a:spcPts val="0"/>
              </a:spcBef>
              <a:spcAft>
                <a:spcPts val="0"/>
              </a:spcAft>
              <a:buSzPts val="4200"/>
              <a:buNone/>
              <a:defRPr sz="5600"/>
            </a:lvl6pPr>
            <a:lvl7pPr lvl="6" rtl="0">
              <a:spcBef>
                <a:spcPts val="0"/>
              </a:spcBef>
              <a:spcAft>
                <a:spcPts val="0"/>
              </a:spcAft>
              <a:buSzPts val="4200"/>
              <a:buNone/>
              <a:defRPr sz="5600"/>
            </a:lvl7pPr>
            <a:lvl8pPr lvl="7" rtl="0">
              <a:spcBef>
                <a:spcPts val="0"/>
              </a:spcBef>
              <a:spcAft>
                <a:spcPts val="0"/>
              </a:spcAft>
              <a:buSzPts val="4200"/>
              <a:buNone/>
              <a:defRPr sz="5600"/>
            </a:lvl8pPr>
            <a:lvl9pPr lvl="8" rtl="0">
              <a:spcBef>
                <a:spcPts val="0"/>
              </a:spcBef>
              <a:spcAft>
                <a:spcPts val="0"/>
              </a:spcAft>
              <a:buSzPts val="4200"/>
              <a:buNone/>
              <a:defRPr sz="5600"/>
            </a:lvl9pPr>
          </a:lstStyle>
          <a:p>
            <a:endParaRPr/>
          </a:p>
        </p:txBody>
      </p:sp>
      <p:sp>
        <p:nvSpPr>
          <p:cNvPr id="1274" name="Google Shape;1274;p3"/>
          <p:cNvSpPr txBox="1">
            <a:spLocks noGrp="1"/>
          </p:cNvSpPr>
          <p:nvPr>
            <p:ph type="subTitle" idx="1"/>
          </p:nvPr>
        </p:nvSpPr>
        <p:spPr>
          <a:xfrm>
            <a:off x="1476200" y="4374200"/>
            <a:ext cx="3550000" cy="6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67">
                <a:latin typeface="Roboto"/>
                <a:ea typeface="Roboto"/>
                <a:cs typeface="Roboto"/>
                <a:sym typeface="Roboto"/>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1275" name="Google Shape;1275;p3"/>
          <p:cNvSpPr txBox="1">
            <a:spLocks noGrp="1"/>
          </p:cNvSpPr>
          <p:nvPr>
            <p:ph type="title" idx="2" hasCustomPrompt="1"/>
          </p:nvPr>
        </p:nvSpPr>
        <p:spPr>
          <a:xfrm>
            <a:off x="2057000" y="1853200"/>
            <a:ext cx="2388400" cy="140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4666">
                <a:solidFill>
                  <a:schemeClr val="accent1"/>
                </a:solidFill>
              </a:defRPr>
            </a:lvl1pPr>
            <a:lvl2pPr lvl="1" rtl="0">
              <a:spcBef>
                <a:spcPts val="0"/>
              </a:spcBef>
              <a:spcAft>
                <a:spcPts val="0"/>
              </a:spcAft>
              <a:buSzPts val="12000"/>
              <a:buNone/>
              <a:defRPr sz="16000"/>
            </a:lvl2pPr>
            <a:lvl3pPr lvl="2" rtl="0">
              <a:spcBef>
                <a:spcPts val="0"/>
              </a:spcBef>
              <a:spcAft>
                <a:spcPts val="0"/>
              </a:spcAft>
              <a:buSzPts val="12000"/>
              <a:buNone/>
              <a:defRPr sz="16000"/>
            </a:lvl3pPr>
            <a:lvl4pPr lvl="3" rtl="0">
              <a:spcBef>
                <a:spcPts val="0"/>
              </a:spcBef>
              <a:spcAft>
                <a:spcPts val="0"/>
              </a:spcAft>
              <a:buSzPts val="12000"/>
              <a:buNone/>
              <a:defRPr sz="16000"/>
            </a:lvl4pPr>
            <a:lvl5pPr lvl="4" rtl="0">
              <a:spcBef>
                <a:spcPts val="0"/>
              </a:spcBef>
              <a:spcAft>
                <a:spcPts val="0"/>
              </a:spcAft>
              <a:buSzPts val="12000"/>
              <a:buNone/>
              <a:defRPr sz="16000"/>
            </a:lvl5pPr>
            <a:lvl6pPr lvl="5" rtl="0">
              <a:spcBef>
                <a:spcPts val="0"/>
              </a:spcBef>
              <a:spcAft>
                <a:spcPts val="0"/>
              </a:spcAft>
              <a:buSzPts val="12000"/>
              <a:buNone/>
              <a:defRPr sz="16000"/>
            </a:lvl6pPr>
            <a:lvl7pPr lvl="6" rtl="0">
              <a:spcBef>
                <a:spcPts val="0"/>
              </a:spcBef>
              <a:spcAft>
                <a:spcPts val="0"/>
              </a:spcAft>
              <a:buSzPts val="12000"/>
              <a:buNone/>
              <a:defRPr sz="16000"/>
            </a:lvl7pPr>
            <a:lvl8pPr lvl="7" rtl="0">
              <a:spcBef>
                <a:spcPts val="0"/>
              </a:spcBef>
              <a:spcAft>
                <a:spcPts val="0"/>
              </a:spcAft>
              <a:buSzPts val="12000"/>
              <a:buNone/>
              <a:defRPr sz="16000"/>
            </a:lvl8pPr>
            <a:lvl9pPr lvl="8"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211955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noFill/>
        <a:effectLst/>
      </p:bgPr>
    </p:bg>
    <p:spTree>
      <p:nvGrpSpPr>
        <p:cNvPr id="1" name="Shape 1276"/>
        <p:cNvGrpSpPr/>
        <p:nvPr/>
      </p:nvGrpSpPr>
      <p:grpSpPr>
        <a:xfrm>
          <a:off x="0" y="0"/>
          <a:ext cx="0" cy="0"/>
          <a:chOff x="0" y="0"/>
          <a:chExt cx="0" cy="0"/>
        </a:xfrm>
      </p:grpSpPr>
      <p:sp>
        <p:nvSpPr>
          <p:cNvPr id="1277" name="Google Shape;1277;p4"/>
          <p:cNvSpPr txBox="1">
            <a:spLocks noGrp="1"/>
          </p:cNvSpPr>
          <p:nvPr>
            <p:ph type="body" idx="1"/>
          </p:nvPr>
        </p:nvSpPr>
        <p:spPr>
          <a:xfrm>
            <a:off x="762000" y="1536633"/>
            <a:ext cx="10668000" cy="47280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Clr>
                <a:srgbClr val="66546D"/>
              </a:buClr>
              <a:buSzPts val="1800"/>
              <a:buFont typeface="Chau Philomene One"/>
              <a:buChar char="●"/>
              <a:defRPr sz="1600"/>
            </a:lvl1pPr>
            <a:lvl2pPr marL="1219170" lvl="1" indent="-423323">
              <a:spcBef>
                <a:spcPts val="0"/>
              </a:spcBef>
              <a:spcAft>
                <a:spcPts val="0"/>
              </a:spcAft>
              <a:buClr>
                <a:srgbClr val="66546D"/>
              </a:buClr>
              <a:buSzPts val="1400"/>
              <a:buFont typeface="Arial"/>
              <a:buChar char="○"/>
              <a:defRPr/>
            </a:lvl2pPr>
            <a:lvl3pPr marL="1828754" lvl="2" indent="-423323">
              <a:spcBef>
                <a:spcPts val="0"/>
              </a:spcBef>
              <a:spcAft>
                <a:spcPts val="0"/>
              </a:spcAft>
              <a:buClr>
                <a:srgbClr val="66546D"/>
              </a:buClr>
              <a:buSzPts val="1400"/>
              <a:buFont typeface="Arial"/>
              <a:buChar char="■"/>
              <a:defRPr/>
            </a:lvl3pPr>
            <a:lvl4pPr marL="2438339" lvl="3" indent="-423323">
              <a:spcBef>
                <a:spcPts val="0"/>
              </a:spcBef>
              <a:spcAft>
                <a:spcPts val="0"/>
              </a:spcAft>
              <a:buClr>
                <a:srgbClr val="66546D"/>
              </a:buClr>
              <a:buSzPts val="1400"/>
              <a:buFont typeface="Arial"/>
              <a:buChar char="●"/>
              <a:defRPr/>
            </a:lvl4pPr>
            <a:lvl5pPr marL="3047924" lvl="4" indent="-423323">
              <a:spcBef>
                <a:spcPts val="0"/>
              </a:spcBef>
              <a:spcAft>
                <a:spcPts val="0"/>
              </a:spcAft>
              <a:buClr>
                <a:srgbClr val="66546D"/>
              </a:buClr>
              <a:buSzPts val="1400"/>
              <a:buFont typeface="Arial"/>
              <a:buChar char="○"/>
              <a:defRPr/>
            </a:lvl5pPr>
            <a:lvl6pPr marL="3657509" lvl="5" indent="-423323">
              <a:spcBef>
                <a:spcPts val="0"/>
              </a:spcBef>
              <a:spcAft>
                <a:spcPts val="0"/>
              </a:spcAft>
              <a:buClr>
                <a:srgbClr val="66546D"/>
              </a:buClr>
              <a:buSzPts val="1400"/>
              <a:buFont typeface="Arial"/>
              <a:buChar char="■"/>
              <a:defRPr/>
            </a:lvl6pPr>
            <a:lvl7pPr marL="4267093" lvl="6" indent="-423323">
              <a:spcBef>
                <a:spcPts val="0"/>
              </a:spcBef>
              <a:spcAft>
                <a:spcPts val="0"/>
              </a:spcAft>
              <a:buClr>
                <a:srgbClr val="66546D"/>
              </a:buClr>
              <a:buSzPts val="1400"/>
              <a:buFont typeface="Arial"/>
              <a:buChar char="●"/>
              <a:defRPr/>
            </a:lvl7pPr>
            <a:lvl8pPr marL="4876678" lvl="7" indent="-423323">
              <a:spcBef>
                <a:spcPts val="0"/>
              </a:spcBef>
              <a:spcAft>
                <a:spcPts val="0"/>
              </a:spcAft>
              <a:buClr>
                <a:srgbClr val="66546D"/>
              </a:buClr>
              <a:buSzPts val="1400"/>
              <a:buFont typeface="Arial"/>
              <a:buChar char="○"/>
              <a:defRPr/>
            </a:lvl8pPr>
            <a:lvl9pPr marL="5486263" lvl="8" indent="-423323">
              <a:spcBef>
                <a:spcPts val="0"/>
              </a:spcBef>
              <a:spcAft>
                <a:spcPts val="0"/>
              </a:spcAft>
              <a:buClr>
                <a:srgbClr val="66546D"/>
              </a:buClr>
              <a:buSzPts val="1400"/>
              <a:buFont typeface="Arial"/>
              <a:buChar char="■"/>
              <a:defRPr/>
            </a:lvl9pPr>
          </a:lstStyle>
          <a:p>
            <a:endParaRPr/>
          </a:p>
        </p:txBody>
      </p:sp>
      <p:grpSp>
        <p:nvGrpSpPr>
          <p:cNvPr id="1278" name="Google Shape;1278;p4"/>
          <p:cNvGrpSpPr/>
          <p:nvPr/>
        </p:nvGrpSpPr>
        <p:grpSpPr>
          <a:xfrm rot="10800000">
            <a:off x="66924" y="-115607"/>
            <a:ext cx="882971" cy="917049"/>
            <a:chOff x="3925613" y="3096468"/>
            <a:chExt cx="335169" cy="348000"/>
          </a:xfrm>
        </p:grpSpPr>
        <p:sp>
          <p:nvSpPr>
            <p:cNvPr id="1279" name="Google Shape;1279;p4"/>
            <p:cNvSpPr/>
            <p:nvPr/>
          </p:nvSpPr>
          <p:spPr>
            <a:xfrm>
              <a:off x="3925613" y="3099145"/>
              <a:ext cx="181299" cy="213761"/>
            </a:xfrm>
            <a:custGeom>
              <a:avLst/>
              <a:gdLst/>
              <a:ahLst/>
              <a:cxnLst/>
              <a:rect l="l" t="t" r="r" b="b"/>
              <a:pathLst>
                <a:path w="16928" h="19959" extrusionOk="0">
                  <a:moveTo>
                    <a:pt x="10217" y="1"/>
                  </a:moveTo>
                  <a:cubicBezTo>
                    <a:pt x="9343" y="1"/>
                    <a:pt x="8477" y="743"/>
                    <a:pt x="7900" y="1512"/>
                  </a:cubicBezTo>
                  <a:cubicBezTo>
                    <a:pt x="7239" y="2446"/>
                    <a:pt x="6460" y="3535"/>
                    <a:pt x="5332" y="3613"/>
                  </a:cubicBezTo>
                  <a:cubicBezTo>
                    <a:pt x="5282" y="3617"/>
                    <a:pt x="5233" y="3618"/>
                    <a:pt x="5183" y="3618"/>
                  </a:cubicBezTo>
                  <a:cubicBezTo>
                    <a:pt x="4688" y="3618"/>
                    <a:pt x="4193" y="3458"/>
                    <a:pt x="3697" y="3458"/>
                  </a:cubicBezTo>
                  <a:cubicBezTo>
                    <a:pt x="2297" y="3535"/>
                    <a:pt x="1440" y="5092"/>
                    <a:pt x="1285" y="6493"/>
                  </a:cubicBezTo>
                  <a:cubicBezTo>
                    <a:pt x="1129" y="7894"/>
                    <a:pt x="1440" y="9334"/>
                    <a:pt x="1051" y="10657"/>
                  </a:cubicBezTo>
                  <a:cubicBezTo>
                    <a:pt x="701" y="11746"/>
                    <a:pt x="1" y="12875"/>
                    <a:pt x="545" y="13848"/>
                  </a:cubicBezTo>
                  <a:cubicBezTo>
                    <a:pt x="779" y="14276"/>
                    <a:pt x="1246" y="14548"/>
                    <a:pt x="1479" y="14937"/>
                  </a:cubicBezTo>
                  <a:cubicBezTo>
                    <a:pt x="2180" y="15988"/>
                    <a:pt x="1440" y="17466"/>
                    <a:pt x="1985" y="18673"/>
                  </a:cubicBezTo>
                  <a:cubicBezTo>
                    <a:pt x="2366" y="19580"/>
                    <a:pt x="3384" y="19959"/>
                    <a:pt x="4395" y="19959"/>
                  </a:cubicBezTo>
                  <a:cubicBezTo>
                    <a:pt x="4729" y="19959"/>
                    <a:pt x="5062" y="19917"/>
                    <a:pt x="5371" y="19840"/>
                  </a:cubicBezTo>
                  <a:cubicBezTo>
                    <a:pt x="6655" y="19490"/>
                    <a:pt x="7744" y="18712"/>
                    <a:pt x="9029" y="18362"/>
                  </a:cubicBezTo>
                  <a:cubicBezTo>
                    <a:pt x="9924" y="18089"/>
                    <a:pt x="10896" y="18050"/>
                    <a:pt x="11830" y="17817"/>
                  </a:cubicBezTo>
                  <a:cubicBezTo>
                    <a:pt x="12803" y="17661"/>
                    <a:pt x="13620" y="17077"/>
                    <a:pt x="14126" y="16221"/>
                  </a:cubicBezTo>
                  <a:cubicBezTo>
                    <a:pt x="14365" y="15675"/>
                    <a:pt x="14664" y="14889"/>
                    <a:pt x="15155" y="14889"/>
                  </a:cubicBezTo>
                  <a:cubicBezTo>
                    <a:pt x="15223" y="14889"/>
                    <a:pt x="15295" y="14904"/>
                    <a:pt x="15371" y="14937"/>
                  </a:cubicBezTo>
                  <a:lnTo>
                    <a:pt x="13543" y="17077"/>
                  </a:lnTo>
                  <a:cubicBezTo>
                    <a:pt x="13711" y="17165"/>
                    <a:pt x="13884" y="17205"/>
                    <a:pt x="14054" y="17205"/>
                  </a:cubicBezTo>
                  <a:cubicBezTo>
                    <a:pt x="14866" y="17205"/>
                    <a:pt x="15632" y="16304"/>
                    <a:pt x="15761" y="15404"/>
                  </a:cubicBezTo>
                  <a:cubicBezTo>
                    <a:pt x="15877" y="14314"/>
                    <a:pt x="15410" y="13225"/>
                    <a:pt x="15410" y="12135"/>
                  </a:cubicBezTo>
                  <a:cubicBezTo>
                    <a:pt x="15410" y="11435"/>
                    <a:pt x="15527" y="10734"/>
                    <a:pt x="15722" y="10034"/>
                  </a:cubicBezTo>
                  <a:lnTo>
                    <a:pt x="16617" y="6376"/>
                  </a:lnTo>
                  <a:cubicBezTo>
                    <a:pt x="16850" y="5598"/>
                    <a:pt x="16928" y="4781"/>
                    <a:pt x="16850" y="3963"/>
                  </a:cubicBezTo>
                  <a:cubicBezTo>
                    <a:pt x="16733" y="3107"/>
                    <a:pt x="16072" y="2446"/>
                    <a:pt x="15255" y="2290"/>
                  </a:cubicBezTo>
                  <a:cubicBezTo>
                    <a:pt x="15193" y="2283"/>
                    <a:pt x="15132" y="2280"/>
                    <a:pt x="15072" y="2280"/>
                  </a:cubicBezTo>
                  <a:cubicBezTo>
                    <a:pt x="14589" y="2280"/>
                    <a:pt x="14123" y="2483"/>
                    <a:pt x="13643" y="2483"/>
                  </a:cubicBezTo>
                  <a:cubicBezTo>
                    <a:pt x="13532" y="2483"/>
                    <a:pt x="13421" y="2472"/>
                    <a:pt x="13309" y="2446"/>
                  </a:cubicBezTo>
                  <a:cubicBezTo>
                    <a:pt x="12142" y="2212"/>
                    <a:pt x="11830" y="539"/>
                    <a:pt x="10780" y="111"/>
                  </a:cubicBezTo>
                  <a:cubicBezTo>
                    <a:pt x="10594" y="35"/>
                    <a:pt x="10405" y="1"/>
                    <a:pt x="10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
            <p:cNvSpPr/>
            <p:nvPr/>
          </p:nvSpPr>
          <p:spPr>
            <a:xfrm>
              <a:off x="3926449" y="3096468"/>
              <a:ext cx="183805" cy="219084"/>
            </a:xfrm>
            <a:custGeom>
              <a:avLst/>
              <a:gdLst/>
              <a:ahLst/>
              <a:cxnLst/>
              <a:rect l="l" t="t" r="r" b="b"/>
              <a:pathLst>
                <a:path w="17162" h="20456" extrusionOk="0">
                  <a:moveTo>
                    <a:pt x="15157" y="15280"/>
                  </a:moveTo>
                  <a:cubicBezTo>
                    <a:pt x="15200" y="15280"/>
                    <a:pt x="15245" y="15288"/>
                    <a:pt x="15293" y="15304"/>
                  </a:cubicBezTo>
                  <a:cubicBezTo>
                    <a:pt x="15306" y="15306"/>
                    <a:pt x="15319" y="15308"/>
                    <a:pt x="15331" y="15308"/>
                  </a:cubicBezTo>
                  <a:cubicBezTo>
                    <a:pt x="15343" y="15308"/>
                    <a:pt x="15354" y="15306"/>
                    <a:pt x="15365" y="15304"/>
                  </a:cubicBezTo>
                  <a:lnTo>
                    <a:pt x="15365" y="15304"/>
                  </a:lnTo>
                  <a:cubicBezTo>
                    <a:pt x="15353" y="15898"/>
                    <a:pt x="15186" y="16457"/>
                    <a:pt x="14671" y="16860"/>
                  </a:cubicBezTo>
                  <a:cubicBezTo>
                    <a:pt x="14455" y="17050"/>
                    <a:pt x="14182" y="17164"/>
                    <a:pt x="13893" y="17164"/>
                  </a:cubicBezTo>
                  <a:cubicBezTo>
                    <a:pt x="13877" y="17164"/>
                    <a:pt x="13862" y="17163"/>
                    <a:pt x="13847" y="17163"/>
                  </a:cubicBezTo>
                  <a:lnTo>
                    <a:pt x="13847" y="17163"/>
                  </a:lnTo>
                  <a:cubicBezTo>
                    <a:pt x="14107" y="16855"/>
                    <a:pt x="14311" y="16501"/>
                    <a:pt x="14437" y="16121"/>
                  </a:cubicBezTo>
                  <a:cubicBezTo>
                    <a:pt x="14577" y="15842"/>
                    <a:pt x="14779" y="15280"/>
                    <a:pt x="15157" y="15280"/>
                  </a:cubicBezTo>
                  <a:close/>
                  <a:moveTo>
                    <a:pt x="10021" y="554"/>
                  </a:moveTo>
                  <a:cubicBezTo>
                    <a:pt x="10274" y="554"/>
                    <a:pt x="10530" y="624"/>
                    <a:pt x="10741" y="750"/>
                  </a:cubicBezTo>
                  <a:cubicBezTo>
                    <a:pt x="11052" y="984"/>
                    <a:pt x="11324" y="1256"/>
                    <a:pt x="11519" y="1606"/>
                  </a:cubicBezTo>
                  <a:cubicBezTo>
                    <a:pt x="11947" y="2229"/>
                    <a:pt x="12414" y="2929"/>
                    <a:pt x="13270" y="3046"/>
                  </a:cubicBezTo>
                  <a:cubicBezTo>
                    <a:pt x="13338" y="3056"/>
                    <a:pt x="13406" y="3060"/>
                    <a:pt x="13474" y="3060"/>
                  </a:cubicBezTo>
                  <a:cubicBezTo>
                    <a:pt x="13951" y="3060"/>
                    <a:pt x="14428" y="2851"/>
                    <a:pt x="14904" y="2851"/>
                  </a:cubicBezTo>
                  <a:cubicBezTo>
                    <a:pt x="14934" y="2849"/>
                    <a:pt x="14964" y="2848"/>
                    <a:pt x="14994" y="2848"/>
                  </a:cubicBezTo>
                  <a:cubicBezTo>
                    <a:pt x="15430" y="2848"/>
                    <a:pt x="15853" y="3110"/>
                    <a:pt x="16072" y="3474"/>
                  </a:cubicBezTo>
                  <a:cubicBezTo>
                    <a:pt x="16772" y="4447"/>
                    <a:pt x="16422" y="5731"/>
                    <a:pt x="16150" y="6782"/>
                  </a:cubicBezTo>
                  <a:cubicBezTo>
                    <a:pt x="15877" y="8027"/>
                    <a:pt x="15566" y="9272"/>
                    <a:pt x="15255" y="10517"/>
                  </a:cubicBezTo>
                  <a:cubicBezTo>
                    <a:pt x="15099" y="11101"/>
                    <a:pt x="15021" y="11685"/>
                    <a:pt x="15021" y="12269"/>
                  </a:cubicBezTo>
                  <a:cubicBezTo>
                    <a:pt x="15021" y="12852"/>
                    <a:pt x="15099" y="13436"/>
                    <a:pt x="15216" y="13981"/>
                  </a:cubicBezTo>
                  <a:cubicBezTo>
                    <a:pt x="15281" y="14321"/>
                    <a:pt x="15342" y="14679"/>
                    <a:pt x="15360" y="15031"/>
                  </a:cubicBezTo>
                  <a:lnTo>
                    <a:pt x="15332" y="15031"/>
                  </a:lnTo>
                  <a:cubicBezTo>
                    <a:pt x="15235" y="14993"/>
                    <a:pt x="15144" y="14975"/>
                    <a:pt x="15058" y="14975"/>
                  </a:cubicBezTo>
                  <a:cubicBezTo>
                    <a:pt x="14459" y="14975"/>
                    <a:pt x="14131" y="15839"/>
                    <a:pt x="13893" y="16316"/>
                  </a:cubicBezTo>
                  <a:cubicBezTo>
                    <a:pt x="13426" y="17288"/>
                    <a:pt x="12453" y="17716"/>
                    <a:pt x="11402" y="17911"/>
                  </a:cubicBezTo>
                  <a:cubicBezTo>
                    <a:pt x="10235" y="18145"/>
                    <a:pt x="9067" y="18261"/>
                    <a:pt x="7939" y="18728"/>
                  </a:cubicBezTo>
                  <a:cubicBezTo>
                    <a:pt x="6927" y="19156"/>
                    <a:pt x="5954" y="19779"/>
                    <a:pt x="4865" y="19935"/>
                  </a:cubicBezTo>
                  <a:cubicBezTo>
                    <a:pt x="4664" y="19980"/>
                    <a:pt x="4460" y="20002"/>
                    <a:pt x="4259" y="20002"/>
                  </a:cubicBezTo>
                  <a:cubicBezTo>
                    <a:pt x="3601" y="20002"/>
                    <a:pt x="2958" y="19768"/>
                    <a:pt x="2452" y="19351"/>
                  </a:cubicBezTo>
                  <a:cubicBezTo>
                    <a:pt x="1713" y="18612"/>
                    <a:pt x="1946" y="17483"/>
                    <a:pt x="1946" y="16588"/>
                  </a:cubicBezTo>
                  <a:cubicBezTo>
                    <a:pt x="1985" y="16121"/>
                    <a:pt x="1868" y="15654"/>
                    <a:pt x="1674" y="15226"/>
                  </a:cubicBezTo>
                  <a:cubicBezTo>
                    <a:pt x="1440" y="14759"/>
                    <a:pt x="1012" y="14487"/>
                    <a:pt x="701" y="14059"/>
                  </a:cubicBezTo>
                  <a:cubicBezTo>
                    <a:pt x="117" y="13125"/>
                    <a:pt x="895" y="11918"/>
                    <a:pt x="1168" y="11023"/>
                  </a:cubicBezTo>
                  <a:cubicBezTo>
                    <a:pt x="1752" y="9000"/>
                    <a:pt x="740" y="6470"/>
                    <a:pt x="2257" y="4719"/>
                  </a:cubicBezTo>
                  <a:cubicBezTo>
                    <a:pt x="2530" y="4369"/>
                    <a:pt x="2919" y="4136"/>
                    <a:pt x="3308" y="4058"/>
                  </a:cubicBezTo>
                  <a:cubicBezTo>
                    <a:pt x="3425" y="4034"/>
                    <a:pt x="3540" y="4025"/>
                    <a:pt x="3654" y="4025"/>
                  </a:cubicBezTo>
                  <a:cubicBezTo>
                    <a:pt x="4110" y="4025"/>
                    <a:pt x="4546" y="4175"/>
                    <a:pt x="4981" y="4175"/>
                  </a:cubicBezTo>
                  <a:cubicBezTo>
                    <a:pt x="5010" y="4176"/>
                    <a:pt x="5039" y="4176"/>
                    <a:pt x="5068" y="4176"/>
                  </a:cubicBezTo>
                  <a:cubicBezTo>
                    <a:pt x="5998" y="4176"/>
                    <a:pt x="6711" y="3570"/>
                    <a:pt x="7277" y="2890"/>
                  </a:cubicBezTo>
                  <a:cubicBezTo>
                    <a:pt x="7861" y="2190"/>
                    <a:pt x="8445" y="1178"/>
                    <a:pt x="9418" y="711"/>
                  </a:cubicBezTo>
                  <a:cubicBezTo>
                    <a:pt x="9596" y="604"/>
                    <a:pt x="9807" y="554"/>
                    <a:pt x="10021" y="554"/>
                  </a:cubicBezTo>
                  <a:close/>
                  <a:moveTo>
                    <a:pt x="10013" y="1"/>
                  </a:moveTo>
                  <a:cubicBezTo>
                    <a:pt x="9555" y="1"/>
                    <a:pt x="9095" y="157"/>
                    <a:pt x="8717" y="478"/>
                  </a:cubicBezTo>
                  <a:cubicBezTo>
                    <a:pt x="7783" y="1100"/>
                    <a:pt x="7316" y="2073"/>
                    <a:pt x="6577" y="2851"/>
                  </a:cubicBezTo>
                  <a:cubicBezTo>
                    <a:pt x="6266" y="3202"/>
                    <a:pt x="5837" y="3474"/>
                    <a:pt x="5371" y="3591"/>
                  </a:cubicBezTo>
                  <a:cubicBezTo>
                    <a:pt x="5259" y="3612"/>
                    <a:pt x="5148" y="3620"/>
                    <a:pt x="5037" y="3620"/>
                  </a:cubicBezTo>
                  <a:cubicBezTo>
                    <a:pt x="4569" y="3620"/>
                    <a:pt x="4104" y="3470"/>
                    <a:pt x="3661" y="3470"/>
                  </a:cubicBezTo>
                  <a:cubicBezTo>
                    <a:pt x="3621" y="3470"/>
                    <a:pt x="3581" y="3471"/>
                    <a:pt x="3542" y="3474"/>
                  </a:cubicBezTo>
                  <a:cubicBezTo>
                    <a:pt x="2608" y="3552"/>
                    <a:pt x="1829" y="4136"/>
                    <a:pt x="1440" y="4953"/>
                  </a:cubicBezTo>
                  <a:cubicBezTo>
                    <a:pt x="934" y="5887"/>
                    <a:pt x="740" y="6976"/>
                    <a:pt x="818" y="8066"/>
                  </a:cubicBezTo>
                  <a:cubicBezTo>
                    <a:pt x="857" y="8727"/>
                    <a:pt x="857" y="9389"/>
                    <a:pt x="818" y="10051"/>
                  </a:cubicBezTo>
                  <a:cubicBezTo>
                    <a:pt x="740" y="10634"/>
                    <a:pt x="584" y="11257"/>
                    <a:pt x="351" y="11802"/>
                  </a:cubicBezTo>
                  <a:cubicBezTo>
                    <a:pt x="117" y="12307"/>
                    <a:pt x="0" y="12891"/>
                    <a:pt x="0" y="13436"/>
                  </a:cubicBezTo>
                  <a:cubicBezTo>
                    <a:pt x="39" y="13981"/>
                    <a:pt x="312" y="14448"/>
                    <a:pt x="701" y="14798"/>
                  </a:cubicBezTo>
                  <a:cubicBezTo>
                    <a:pt x="1129" y="15148"/>
                    <a:pt x="1401" y="15654"/>
                    <a:pt x="1479" y="16199"/>
                  </a:cubicBezTo>
                  <a:cubicBezTo>
                    <a:pt x="1518" y="16744"/>
                    <a:pt x="1479" y="17250"/>
                    <a:pt x="1479" y="17794"/>
                  </a:cubicBezTo>
                  <a:cubicBezTo>
                    <a:pt x="1401" y="18728"/>
                    <a:pt x="1868" y="19662"/>
                    <a:pt x="2724" y="20090"/>
                  </a:cubicBezTo>
                  <a:cubicBezTo>
                    <a:pt x="3235" y="20333"/>
                    <a:pt x="3791" y="20455"/>
                    <a:pt x="4346" y="20455"/>
                  </a:cubicBezTo>
                  <a:cubicBezTo>
                    <a:pt x="4679" y="20455"/>
                    <a:pt x="5011" y="20411"/>
                    <a:pt x="5332" y="20324"/>
                  </a:cubicBezTo>
                  <a:cubicBezTo>
                    <a:pt x="6538" y="20051"/>
                    <a:pt x="7550" y="19351"/>
                    <a:pt x="8717" y="18923"/>
                  </a:cubicBezTo>
                  <a:cubicBezTo>
                    <a:pt x="9884" y="18534"/>
                    <a:pt x="11246" y="18573"/>
                    <a:pt x="12414" y="18106"/>
                  </a:cubicBezTo>
                  <a:cubicBezTo>
                    <a:pt x="12779" y="17984"/>
                    <a:pt x="13120" y="17791"/>
                    <a:pt x="13418" y="17564"/>
                  </a:cubicBezTo>
                  <a:lnTo>
                    <a:pt x="13418" y="17564"/>
                  </a:lnTo>
                  <a:cubicBezTo>
                    <a:pt x="13621" y="17678"/>
                    <a:pt x="13828" y="17728"/>
                    <a:pt x="14030" y="17728"/>
                  </a:cubicBezTo>
                  <a:cubicBezTo>
                    <a:pt x="14663" y="17728"/>
                    <a:pt x="15261" y="17239"/>
                    <a:pt x="15605" y="16666"/>
                  </a:cubicBezTo>
                  <a:cubicBezTo>
                    <a:pt x="16227" y="15654"/>
                    <a:pt x="15916" y="14487"/>
                    <a:pt x="15721" y="13397"/>
                  </a:cubicBezTo>
                  <a:cubicBezTo>
                    <a:pt x="15605" y="12736"/>
                    <a:pt x="15605" y="12074"/>
                    <a:pt x="15683" y="11412"/>
                  </a:cubicBezTo>
                  <a:cubicBezTo>
                    <a:pt x="15799" y="10751"/>
                    <a:pt x="15994" y="10089"/>
                    <a:pt x="16150" y="9428"/>
                  </a:cubicBezTo>
                  <a:cubicBezTo>
                    <a:pt x="16500" y="8144"/>
                    <a:pt x="16811" y="6860"/>
                    <a:pt x="17006" y="5537"/>
                  </a:cubicBezTo>
                  <a:cubicBezTo>
                    <a:pt x="17161" y="4447"/>
                    <a:pt x="16967" y="3280"/>
                    <a:pt x="16033" y="2618"/>
                  </a:cubicBezTo>
                  <a:cubicBezTo>
                    <a:pt x="15721" y="2369"/>
                    <a:pt x="15335" y="2244"/>
                    <a:pt x="14935" y="2244"/>
                  </a:cubicBezTo>
                  <a:cubicBezTo>
                    <a:pt x="14834" y="2244"/>
                    <a:pt x="14733" y="2252"/>
                    <a:pt x="14632" y="2268"/>
                  </a:cubicBezTo>
                  <a:cubicBezTo>
                    <a:pt x="14261" y="2321"/>
                    <a:pt x="13872" y="2464"/>
                    <a:pt x="13490" y="2464"/>
                  </a:cubicBezTo>
                  <a:cubicBezTo>
                    <a:pt x="13310" y="2464"/>
                    <a:pt x="13132" y="2433"/>
                    <a:pt x="12959" y="2346"/>
                  </a:cubicBezTo>
                  <a:cubicBezTo>
                    <a:pt x="12219" y="1956"/>
                    <a:pt x="11947" y="1061"/>
                    <a:pt x="11363" y="517"/>
                  </a:cubicBezTo>
                  <a:cubicBezTo>
                    <a:pt x="10983" y="176"/>
                    <a:pt x="10499" y="1"/>
                    <a:pt x="10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
            <p:cNvSpPr/>
            <p:nvPr/>
          </p:nvSpPr>
          <p:spPr>
            <a:xfrm>
              <a:off x="3948950" y="3103847"/>
              <a:ext cx="133382" cy="162117"/>
            </a:xfrm>
            <a:custGeom>
              <a:avLst/>
              <a:gdLst/>
              <a:ahLst/>
              <a:cxnLst/>
              <a:rect l="l" t="t" r="r" b="b"/>
              <a:pathLst>
                <a:path w="12454" h="15137" extrusionOk="0">
                  <a:moveTo>
                    <a:pt x="8119" y="474"/>
                  </a:moveTo>
                  <a:cubicBezTo>
                    <a:pt x="8631" y="474"/>
                    <a:pt x="9102" y="681"/>
                    <a:pt x="9457" y="1267"/>
                  </a:cubicBezTo>
                  <a:cubicBezTo>
                    <a:pt x="10196" y="2435"/>
                    <a:pt x="9729" y="3875"/>
                    <a:pt x="9573" y="5159"/>
                  </a:cubicBezTo>
                  <a:cubicBezTo>
                    <a:pt x="9262" y="7727"/>
                    <a:pt x="10624" y="9945"/>
                    <a:pt x="11402" y="12319"/>
                  </a:cubicBezTo>
                  <a:cubicBezTo>
                    <a:pt x="11558" y="12825"/>
                    <a:pt x="12181" y="14381"/>
                    <a:pt x="11480" y="14615"/>
                  </a:cubicBezTo>
                  <a:cubicBezTo>
                    <a:pt x="11390" y="14649"/>
                    <a:pt x="11292" y="14664"/>
                    <a:pt x="11191" y="14664"/>
                  </a:cubicBezTo>
                  <a:cubicBezTo>
                    <a:pt x="10595" y="14664"/>
                    <a:pt x="9856" y="14147"/>
                    <a:pt x="9457" y="13914"/>
                  </a:cubicBezTo>
                  <a:cubicBezTo>
                    <a:pt x="7900" y="13058"/>
                    <a:pt x="6344" y="12241"/>
                    <a:pt x="4826" y="11385"/>
                  </a:cubicBezTo>
                  <a:cubicBezTo>
                    <a:pt x="4779" y="11362"/>
                    <a:pt x="4735" y="11351"/>
                    <a:pt x="4693" y="11351"/>
                  </a:cubicBezTo>
                  <a:cubicBezTo>
                    <a:pt x="4595" y="11351"/>
                    <a:pt x="4515" y="11408"/>
                    <a:pt x="4471" y="11483"/>
                  </a:cubicBezTo>
                  <a:lnTo>
                    <a:pt x="4471" y="11483"/>
                  </a:lnTo>
                  <a:cubicBezTo>
                    <a:pt x="3560" y="11031"/>
                    <a:pt x="2674" y="10508"/>
                    <a:pt x="1830" y="9945"/>
                  </a:cubicBezTo>
                  <a:cubicBezTo>
                    <a:pt x="1246" y="9595"/>
                    <a:pt x="779" y="9050"/>
                    <a:pt x="546" y="8428"/>
                  </a:cubicBezTo>
                  <a:cubicBezTo>
                    <a:pt x="390" y="7727"/>
                    <a:pt x="857" y="7182"/>
                    <a:pt x="1324" y="6715"/>
                  </a:cubicBezTo>
                  <a:cubicBezTo>
                    <a:pt x="1674" y="6404"/>
                    <a:pt x="2024" y="6015"/>
                    <a:pt x="2297" y="5587"/>
                  </a:cubicBezTo>
                  <a:cubicBezTo>
                    <a:pt x="2569" y="5042"/>
                    <a:pt x="2841" y="4458"/>
                    <a:pt x="3036" y="3914"/>
                  </a:cubicBezTo>
                  <a:cubicBezTo>
                    <a:pt x="3542" y="2668"/>
                    <a:pt x="4593" y="1929"/>
                    <a:pt x="5760" y="1306"/>
                  </a:cubicBezTo>
                  <a:cubicBezTo>
                    <a:pt x="6465" y="954"/>
                    <a:pt x="7339" y="474"/>
                    <a:pt x="8119" y="474"/>
                  </a:cubicBezTo>
                  <a:close/>
                  <a:moveTo>
                    <a:pt x="8061" y="0"/>
                  </a:moveTo>
                  <a:cubicBezTo>
                    <a:pt x="7720" y="0"/>
                    <a:pt x="7362" y="74"/>
                    <a:pt x="7005" y="217"/>
                  </a:cubicBezTo>
                  <a:cubicBezTo>
                    <a:pt x="5643" y="645"/>
                    <a:pt x="4437" y="1423"/>
                    <a:pt x="3425" y="2396"/>
                  </a:cubicBezTo>
                  <a:cubicBezTo>
                    <a:pt x="2958" y="2902"/>
                    <a:pt x="2647" y="3486"/>
                    <a:pt x="2452" y="4147"/>
                  </a:cubicBezTo>
                  <a:cubicBezTo>
                    <a:pt x="2180" y="4925"/>
                    <a:pt x="1752" y="5626"/>
                    <a:pt x="1168" y="6209"/>
                  </a:cubicBezTo>
                  <a:cubicBezTo>
                    <a:pt x="662" y="6599"/>
                    <a:pt x="312" y="7143"/>
                    <a:pt x="118" y="7766"/>
                  </a:cubicBezTo>
                  <a:cubicBezTo>
                    <a:pt x="1" y="8428"/>
                    <a:pt x="195" y="9089"/>
                    <a:pt x="662" y="9556"/>
                  </a:cubicBezTo>
                  <a:cubicBezTo>
                    <a:pt x="1246" y="10140"/>
                    <a:pt x="1908" y="10607"/>
                    <a:pt x="2608" y="10996"/>
                  </a:cubicBezTo>
                  <a:cubicBezTo>
                    <a:pt x="3503" y="11541"/>
                    <a:pt x="4398" y="12008"/>
                    <a:pt x="5332" y="12397"/>
                  </a:cubicBezTo>
                  <a:cubicBezTo>
                    <a:pt x="5379" y="12420"/>
                    <a:pt x="5424" y="12430"/>
                    <a:pt x="5466" y="12430"/>
                  </a:cubicBezTo>
                  <a:cubicBezTo>
                    <a:pt x="5522" y="12430"/>
                    <a:pt x="5572" y="12412"/>
                    <a:pt x="5613" y="12383"/>
                  </a:cubicBezTo>
                  <a:lnTo>
                    <a:pt x="5613" y="12383"/>
                  </a:lnTo>
                  <a:lnTo>
                    <a:pt x="9612" y="14537"/>
                  </a:lnTo>
                  <a:cubicBezTo>
                    <a:pt x="10037" y="14773"/>
                    <a:pt x="10746" y="15137"/>
                    <a:pt x="11335" y="15137"/>
                  </a:cubicBezTo>
                  <a:cubicBezTo>
                    <a:pt x="11718" y="15137"/>
                    <a:pt x="12051" y="14982"/>
                    <a:pt x="12220" y="14537"/>
                  </a:cubicBezTo>
                  <a:cubicBezTo>
                    <a:pt x="12453" y="13953"/>
                    <a:pt x="12142" y="13019"/>
                    <a:pt x="11947" y="12436"/>
                  </a:cubicBezTo>
                  <a:cubicBezTo>
                    <a:pt x="11714" y="11696"/>
                    <a:pt x="11402" y="10957"/>
                    <a:pt x="11130" y="10257"/>
                  </a:cubicBezTo>
                  <a:cubicBezTo>
                    <a:pt x="10507" y="8778"/>
                    <a:pt x="9885" y="7221"/>
                    <a:pt x="10002" y="5587"/>
                  </a:cubicBezTo>
                  <a:cubicBezTo>
                    <a:pt x="10118" y="4108"/>
                    <a:pt x="10702" y="2591"/>
                    <a:pt x="9963" y="1190"/>
                  </a:cubicBezTo>
                  <a:cubicBezTo>
                    <a:pt x="9530" y="379"/>
                    <a:pt x="8836"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4"/>
            <p:cNvSpPr/>
            <p:nvPr/>
          </p:nvSpPr>
          <p:spPr>
            <a:xfrm>
              <a:off x="4060570" y="3133663"/>
              <a:ext cx="50519" cy="132119"/>
            </a:xfrm>
            <a:custGeom>
              <a:avLst/>
              <a:gdLst/>
              <a:ahLst/>
              <a:cxnLst/>
              <a:rect l="l" t="t" r="r" b="b"/>
              <a:pathLst>
                <a:path w="4717" h="12336" extrusionOk="0">
                  <a:moveTo>
                    <a:pt x="3063" y="0"/>
                  </a:moveTo>
                  <a:cubicBezTo>
                    <a:pt x="2908" y="0"/>
                    <a:pt x="2754" y="17"/>
                    <a:pt x="2615" y="40"/>
                  </a:cubicBezTo>
                  <a:cubicBezTo>
                    <a:pt x="2134" y="130"/>
                    <a:pt x="1467" y="731"/>
                    <a:pt x="920" y="731"/>
                  </a:cubicBezTo>
                  <a:cubicBezTo>
                    <a:pt x="758" y="731"/>
                    <a:pt x="607" y="679"/>
                    <a:pt x="475" y="546"/>
                  </a:cubicBezTo>
                  <a:cubicBezTo>
                    <a:pt x="427" y="514"/>
                    <a:pt x="377" y="500"/>
                    <a:pt x="330" y="500"/>
                  </a:cubicBezTo>
                  <a:cubicBezTo>
                    <a:pt x="147" y="500"/>
                    <a:pt x="1" y="710"/>
                    <a:pt x="124" y="896"/>
                  </a:cubicBezTo>
                  <a:cubicBezTo>
                    <a:pt x="369" y="1130"/>
                    <a:pt x="611" y="1217"/>
                    <a:pt x="851" y="1217"/>
                  </a:cubicBezTo>
                  <a:cubicBezTo>
                    <a:pt x="1451" y="1217"/>
                    <a:pt x="2043" y="674"/>
                    <a:pt x="2654" y="507"/>
                  </a:cubicBezTo>
                  <a:cubicBezTo>
                    <a:pt x="2770" y="486"/>
                    <a:pt x="2866" y="473"/>
                    <a:pt x="2950" y="473"/>
                  </a:cubicBezTo>
                  <a:cubicBezTo>
                    <a:pt x="3175" y="473"/>
                    <a:pt x="3311" y="563"/>
                    <a:pt x="3510" y="818"/>
                  </a:cubicBezTo>
                  <a:cubicBezTo>
                    <a:pt x="3665" y="1052"/>
                    <a:pt x="3743" y="1363"/>
                    <a:pt x="3665" y="1635"/>
                  </a:cubicBezTo>
                  <a:cubicBezTo>
                    <a:pt x="3588" y="1986"/>
                    <a:pt x="3471" y="2297"/>
                    <a:pt x="3354" y="2608"/>
                  </a:cubicBezTo>
                  <a:cubicBezTo>
                    <a:pt x="3121" y="3231"/>
                    <a:pt x="2887" y="3854"/>
                    <a:pt x="2732" y="4476"/>
                  </a:cubicBezTo>
                  <a:cubicBezTo>
                    <a:pt x="2381" y="5721"/>
                    <a:pt x="2226" y="7006"/>
                    <a:pt x="2226" y="8290"/>
                  </a:cubicBezTo>
                  <a:cubicBezTo>
                    <a:pt x="2265" y="9496"/>
                    <a:pt x="2381" y="10897"/>
                    <a:pt x="1564" y="11909"/>
                  </a:cubicBezTo>
                  <a:cubicBezTo>
                    <a:pt x="1385" y="12088"/>
                    <a:pt x="1550" y="12336"/>
                    <a:pt x="1724" y="12336"/>
                  </a:cubicBezTo>
                  <a:cubicBezTo>
                    <a:pt x="1777" y="12336"/>
                    <a:pt x="1830" y="12313"/>
                    <a:pt x="1875" y="12259"/>
                  </a:cubicBezTo>
                  <a:cubicBezTo>
                    <a:pt x="2693" y="11286"/>
                    <a:pt x="2732" y="10119"/>
                    <a:pt x="2732" y="8912"/>
                  </a:cubicBezTo>
                  <a:cubicBezTo>
                    <a:pt x="2654" y="7317"/>
                    <a:pt x="2848" y="5721"/>
                    <a:pt x="3276" y="4204"/>
                  </a:cubicBezTo>
                  <a:cubicBezTo>
                    <a:pt x="3588" y="3192"/>
                    <a:pt x="4716" y="1480"/>
                    <a:pt x="4016" y="390"/>
                  </a:cubicBezTo>
                  <a:cubicBezTo>
                    <a:pt x="3797" y="90"/>
                    <a:pt x="3426"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
            <p:cNvSpPr/>
            <p:nvPr/>
          </p:nvSpPr>
          <p:spPr>
            <a:xfrm>
              <a:off x="4073979" y="3267870"/>
              <a:ext cx="6683" cy="5012"/>
            </a:xfrm>
            <a:custGeom>
              <a:avLst/>
              <a:gdLst/>
              <a:ahLst/>
              <a:cxnLst/>
              <a:rect l="l" t="t" r="r" b="b"/>
              <a:pathLst>
                <a:path w="624" h="468" extrusionOk="0">
                  <a:moveTo>
                    <a:pt x="312" y="0"/>
                  </a:moveTo>
                  <a:cubicBezTo>
                    <a:pt x="1" y="0"/>
                    <a:pt x="1" y="467"/>
                    <a:pt x="312" y="467"/>
                  </a:cubicBezTo>
                  <a:cubicBezTo>
                    <a:pt x="623" y="467"/>
                    <a:pt x="623"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4"/>
            <p:cNvSpPr/>
            <p:nvPr/>
          </p:nvSpPr>
          <p:spPr>
            <a:xfrm>
              <a:off x="3927284" y="3209844"/>
              <a:ext cx="161250" cy="73770"/>
            </a:xfrm>
            <a:custGeom>
              <a:avLst/>
              <a:gdLst/>
              <a:ahLst/>
              <a:cxnLst/>
              <a:rect l="l" t="t" r="r" b="b"/>
              <a:pathLst>
                <a:path w="15056" h="6888" extrusionOk="0">
                  <a:moveTo>
                    <a:pt x="3368" y="1"/>
                  </a:moveTo>
                  <a:cubicBezTo>
                    <a:pt x="3349" y="1"/>
                    <a:pt x="3329" y="3"/>
                    <a:pt x="3308" y="9"/>
                  </a:cubicBezTo>
                  <a:cubicBezTo>
                    <a:pt x="2024" y="437"/>
                    <a:pt x="2063" y="2150"/>
                    <a:pt x="1362" y="3083"/>
                  </a:cubicBezTo>
                  <a:cubicBezTo>
                    <a:pt x="856" y="3745"/>
                    <a:pt x="312" y="4290"/>
                    <a:pt x="117" y="5107"/>
                  </a:cubicBezTo>
                  <a:cubicBezTo>
                    <a:pt x="0" y="5613"/>
                    <a:pt x="78" y="6391"/>
                    <a:pt x="623" y="6625"/>
                  </a:cubicBezTo>
                  <a:cubicBezTo>
                    <a:pt x="1020" y="6765"/>
                    <a:pt x="1445" y="6835"/>
                    <a:pt x="1881" y="6835"/>
                  </a:cubicBezTo>
                  <a:cubicBezTo>
                    <a:pt x="2172" y="6835"/>
                    <a:pt x="2467" y="6804"/>
                    <a:pt x="2763" y="6741"/>
                  </a:cubicBezTo>
                  <a:cubicBezTo>
                    <a:pt x="3250" y="6644"/>
                    <a:pt x="3746" y="6595"/>
                    <a:pt x="4242" y="6595"/>
                  </a:cubicBezTo>
                  <a:cubicBezTo>
                    <a:pt x="4738" y="6595"/>
                    <a:pt x="5234" y="6644"/>
                    <a:pt x="5721" y="6741"/>
                  </a:cubicBezTo>
                  <a:cubicBezTo>
                    <a:pt x="6129" y="6839"/>
                    <a:pt x="6557" y="6887"/>
                    <a:pt x="6985" y="6887"/>
                  </a:cubicBezTo>
                  <a:cubicBezTo>
                    <a:pt x="7413" y="6887"/>
                    <a:pt x="7841" y="6839"/>
                    <a:pt x="8250" y="6741"/>
                  </a:cubicBezTo>
                  <a:cubicBezTo>
                    <a:pt x="8717" y="6625"/>
                    <a:pt x="9184" y="6547"/>
                    <a:pt x="9651" y="6469"/>
                  </a:cubicBezTo>
                  <a:cubicBezTo>
                    <a:pt x="10157" y="6469"/>
                    <a:pt x="10624" y="6625"/>
                    <a:pt x="11130" y="6625"/>
                  </a:cubicBezTo>
                  <a:cubicBezTo>
                    <a:pt x="11180" y="6626"/>
                    <a:pt x="11233" y="6627"/>
                    <a:pt x="11287" y="6627"/>
                  </a:cubicBezTo>
                  <a:cubicBezTo>
                    <a:pt x="12679" y="6627"/>
                    <a:pt x="15055" y="6128"/>
                    <a:pt x="14943" y="4368"/>
                  </a:cubicBezTo>
                  <a:cubicBezTo>
                    <a:pt x="14943" y="4212"/>
                    <a:pt x="14826" y="4134"/>
                    <a:pt x="14710" y="4134"/>
                  </a:cubicBezTo>
                  <a:cubicBezTo>
                    <a:pt x="14593" y="4134"/>
                    <a:pt x="14476" y="4212"/>
                    <a:pt x="14476" y="4368"/>
                  </a:cubicBezTo>
                  <a:cubicBezTo>
                    <a:pt x="14554" y="5613"/>
                    <a:pt x="13114" y="5885"/>
                    <a:pt x="12180" y="6041"/>
                  </a:cubicBezTo>
                  <a:cubicBezTo>
                    <a:pt x="11868" y="6089"/>
                    <a:pt x="11555" y="6122"/>
                    <a:pt x="11242" y="6122"/>
                  </a:cubicBezTo>
                  <a:cubicBezTo>
                    <a:pt x="11049" y="6122"/>
                    <a:pt x="10856" y="6110"/>
                    <a:pt x="10663" y="6080"/>
                  </a:cubicBezTo>
                  <a:cubicBezTo>
                    <a:pt x="10415" y="6052"/>
                    <a:pt x="10148" y="6025"/>
                    <a:pt x="9889" y="6025"/>
                  </a:cubicBezTo>
                  <a:cubicBezTo>
                    <a:pt x="9781" y="6025"/>
                    <a:pt x="9676" y="6030"/>
                    <a:pt x="9573" y="6041"/>
                  </a:cubicBezTo>
                  <a:cubicBezTo>
                    <a:pt x="8717" y="6077"/>
                    <a:pt x="7926" y="6439"/>
                    <a:pt x="7080" y="6439"/>
                  </a:cubicBezTo>
                  <a:cubicBezTo>
                    <a:pt x="7004" y="6439"/>
                    <a:pt x="6927" y="6437"/>
                    <a:pt x="6849" y="6430"/>
                  </a:cubicBezTo>
                  <a:cubicBezTo>
                    <a:pt x="5964" y="6393"/>
                    <a:pt x="5219" y="6077"/>
                    <a:pt x="4382" y="6077"/>
                  </a:cubicBezTo>
                  <a:cubicBezTo>
                    <a:pt x="4335" y="6077"/>
                    <a:pt x="4289" y="6078"/>
                    <a:pt x="4242" y="6080"/>
                  </a:cubicBezTo>
                  <a:cubicBezTo>
                    <a:pt x="3347" y="6119"/>
                    <a:pt x="2569" y="6391"/>
                    <a:pt x="1712" y="6391"/>
                  </a:cubicBezTo>
                  <a:cubicBezTo>
                    <a:pt x="1129" y="6391"/>
                    <a:pt x="545" y="6235"/>
                    <a:pt x="545" y="5535"/>
                  </a:cubicBezTo>
                  <a:cubicBezTo>
                    <a:pt x="584" y="5029"/>
                    <a:pt x="779" y="4523"/>
                    <a:pt x="1129" y="4134"/>
                  </a:cubicBezTo>
                  <a:cubicBezTo>
                    <a:pt x="1596" y="3589"/>
                    <a:pt x="2024" y="3006"/>
                    <a:pt x="2296" y="2344"/>
                  </a:cubicBezTo>
                  <a:cubicBezTo>
                    <a:pt x="2569" y="1721"/>
                    <a:pt x="2685" y="749"/>
                    <a:pt x="3425" y="515"/>
                  </a:cubicBezTo>
                  <a:cubicBezTo>
                    <a:pt x="3712" y="407"/>
                    <a:pt x="3601" y="1"/>
                    <a:pt x="3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4"/>
            <p:cNvSpPr/>
            <p:nvPr/>
          </p:nvSpPr>
          <p:spPr>
            <a:xfrm>
              <a:off x="4072319" y="3171181"/>
              <a:ext cx="12509" cy="92567"/>
            </a:xfrm>
            <a:custGeom>
              <a:avLst/>
              <a:gdLst/>
              <a:ahLst/>
              <a:cxnLst/>
              <a:rect l="l" t="t" r="r" b="b"/>
              <a:pathLst>
                <a:path w="1168" h="8643" extrusionOk="0">
                  <a:moveTo>
                    <a:pt x="399" y="0"/>
                  </a:moveTo>
                  <a:cubicBezTo>
                    <a:pt x="273" y="0"/>
                    <a:pt x="136" y="78"/>
                    <a:pt x="117" y="234"/>
                  </a:cubicBezTo>
                  <a:cubicBezTo>
                    <a:pt x="0" y="1518"/>
                    <a:pt x="39" y="2841"/>
                    <a:pt x="273" y="4125"/>
                  </a:cubicBezTo>
                  <a:cubicBezTo>
                    <a:pt x="389" y="4826"/>
                    <a:pt x="467" y="5526"/>
                    <a:pt x="545" y="6188"/>
                  </a:cubicBezTo>
                  <a:cubicBezTo>
                    <a:pt x="584" y="6810"/>
                    <a:pt x="778" y="7705"/>
                    <a:pt x="467" y="8250"/>
                  </a:cubicBezTo>
                  <a:cubicBezTo>
                    <a:pt x="387" y="8465"/>
                    <a:pt x="565" y="8643"/>
                    <a:pt x="722" y="8643"/>
                  </a:cubicBezTo>
                  <a:cubicBezTo>
                    <a:pt x="793" y="8643"/>
                    <a:pt x="859" y="8607"/>
                    <a:pt x="895" y="8522"/>
                  </a:cubicBezTo>
                  <a:lnTo>
                    <a:pt x="895" y="8484"/>
                  </a:lnTo>
                  <a:cubicBezTo>
                    <a:pt x="1129" y="7939"/>
                    <a:pt x="1168" y="7316"/>
                    <a:pt x="1051" y="6732"/>
                  </a:cubicBezTo>
                  <a:cubicBezTo>
                    <a:pt x="1012" y="5993"/>
                    <a:pt x="934" y="5293"/>
                    <a:pt x="817" y="4592"/>
                  </a:cubicBezTo>
                  <a:cubicBezTo>
                    <a:pt x="584" y="3152"/>
                    <a:pt x="506" y="1674"/>
                    <a:pt x="623" y="234"/>
                  </a:cubicBezTo>
                  <a:cubicBezTo>
                    <a:pt x="642" y="78"/>
                    <a:pt x="5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4"/>
            <p:cNvSpPr/>
            <p:nvPr/>
          </p:nvSpPr>
          <p:spPr>
            <a:xfrm>
              <a:off x="3995293" y="3208334"/>
              <a:ext cx="90757" cy="52158"/>
            </a:xfrm>
            <a:custGeom>
              <a:avLst/>
              <a:gdLst/>
              <a:ahLst/>
              <a:cxnLst/>
              <a:rect l="l" t="t" r="r" b="b"/>
              <a:pathLst>
                <a:path w="8474" h="4870" extrusionOk="0">
                  <a:moveTo>
                    <a:pt x="379" y="0"/>
                  </a:moveTo>
                  <a:cubicBezTo>
                    <a:pt x="158" y="0"/>
                    <a:pt x="1" y="329"/>
                    <a:pt x="266" y="462"/>
                  </a:cubicBezTo>
                  <a:cubicBezTo>
                    <a:pt x="2951" y="1707"/>
                    <a:pt x="5558" y="3147"/>
                    <a:pt x="8048" y="4820"/>
                  </a:cubicBezTo>
                  <a:cubicBezTo>
                    <a:pt x="8090" y="4855"/>
                    <a:pt x="8131" y="4869"/>
                    <a:pt x="8170" y="4869"/>
                  </a:cubicBezTo>
                  <a:cubicBezTo>
                    <a:pt x="8350" y="4869"/>
                    <a:pt x="8474" y="4552"/>
                    <a:pt x="8282" y="4392"/>
                  </a:cubicBezTo>
                  <a:cubicBezTo>
                    <a:pt x="5830" y="2719"/>
                    <a:pt x="3223" y="1279"/>
                    <a:pt x="499" y="34"/>
                  </a:cubicBezTo>
                  <a:cubicBezTo>
                    <a:pt x="458" y="10"/>
                    <a:pt x="417"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4"/>
            <p:cNvSpPr/>
            <p:nvPr/>
          </p:nvSpPr>
          <p:spPr>
            <a:xfrm>
              <a:off x="4019165" y="3157225"/>
              <a:ext cx="64849" cy="104872"/>
            </a:xfrm>
            <a:custGeom>
              <a:avLst/>
              <a:gdLst/>
              <a:ahLst/>
              <a:cxnLst/>
              <a:rect l="l" t="t" r="r" b="b"/>
              <a:pathLst>
                <a:path w="6055" h="9792" extrusionOk="0">
                  <a:moveTo>
                    <a:pt x="356" y="0"/>
                  </a:moveTo>
                  <a:cubicBezTo>
                    <a:pt x="174" y="0"/>
                    <a:pt x="0" y="165"/>
                    <a:pt x="138" y="330"/>
                  </a:cubicBezTo>
                  <a:cubicBezTo>
                    <a:pt x="2278" y="3249"/>
                    <a:pt x="4068" y="6362"/>
                    <a:pt x="5547" y="9670"/>
                  </a:cubicBezTo>
                  <a:cubicBezTo>
                    <a:pt x="5584" y="9756"/>
                    <a:pt x="5651" y="9791"/>
                    <a:pt x="5723" y="9791"/>
                  </a:cubicBezTo>
                  <a:cubicBezTo>
                    <a:pt x="5879" y="9791"/>
                    <a:pt x="6055" y="9623"/>
                    <a:pt x="5975" y="9436"/>
                  </a:cubicBezTo>
                  <a:cubicBezTo>
                    <a:pt x="4496" y="6129"/>
                    <a:pt x="2706" y="3016"/>
                    <a:pt x="566" y="97"/>
                  </a:cubicBezTo>
                  <a:cubicBezTo>
                    <a:pt x="509" y="29"/>
                    <a:pt x="432"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4"/>
            <p:cNvSpPr/>
            <p:nvPr/>
          </p:nvSpPr>
          <p:spPr>
            <a:xfrm>
              <a:off x="3983383" y="3255275"/>
              <a:ext cx="105386" cy="14523"/>
            </a:xfrm>
            <a:custGeom>
              <a:avLst/>
              <a:gdLst/>
              <a:ahLst/>
              <a:cxnLst/>
              <a:rect l="l" t="t" r="r" b="b"/>
              <a:pathLst>
                <a:path w="9840" h="1356" extrusionOk="0">
                  <a:moveTo>
                    <a:pt x="9501" y="0"/>
                  </a:moveTo>
                  <a:cubicBezTo>
                    <a:pt x="9479" y="0"/>
                    <a:pt x="9456" y="3"/>
                    <a:pt x="9433" y="9"/>
                  </a:cubicBezTo>
                  <a:cubicBezTo>
                    <a:pt x="7894" y="570"/>
                    <a:pt x="6267" y="854"/>
                    <a:pt x="4634" y="854"/>
                  </a:cubicBezTo>
                  <a:cubicBezTo>
                    <a:pt x="3210" y="854"/>
                    <a:pt x="1782" y="638"/>
                    <a:pt x="405" y="203"/>
                  </a:cubicBezTo>
                  <a:cubicBezTo>
                    <a:pt x="384" y="198"/>
                    <a:pt x="364" y="195"/>
                    <a:pt x="345" y="195"/>
                  </a:cubicBezTo>
                  <a:cubicBezTo>
                    <a:pt x="111" y="195"/>
                    <a:pt x="0" y="601"/>
                    <a:pt x="288" y="709"/>
                  </a:cubicBezTo>
                  <a:cubicBezTo>
                    <a:pt x="1689" y="1140"/>
                    <a:pt x="3139" y="1356"/>
                    <a:pt x="4590" y="1356"/>
                  </a:cubicBezTo>
                  <a:cubicBezTo>
                    <a:pt x="6283" y="1356"/>
                    <a:pt x="7975" y="1063"/>
                    <a:pt x="9588" y="476"/>
                  </a:cubicBezTo>
                  <a:cubicBezTo>
                    <a:pt x="9840" y="404"/>
                    <a:pt x="9760" y="0"/>
                    <a:pt x="9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4"/>
            <p:cNvSpPr/>
            <p:nvPr/>
          </p:nvSpPr>
          <p:spPr>
            <a:xfrm>
              <a:off x="3926449" y="3126488"/>
              <a:ext cx="66434" cy="119952"/>
            </a:xfrm>
            <a:custGeom>
              <a:avLst/>
              <a:gdLst/>
              <a:ahLst/>
              <a:cxnLst/>
              <a:rect l="l" t="t" r="r" b="b"/>
              <a:pathLst>
                <a:path w="6203" h="11200" extrusionOk="0">
                  <a:moveTo>
                    <a:pt x="5866" y="1"/>
                  </a:moveTo>
                  <a:cubicBezTo>
                    <a:pt x="5845" y="1"/>
                    <a:pt x="5822" y="4"/>
                    <a:pt x="5799" y="10"/>
                  </a:cubicBezTo>
                  <a:cubicBezTo>
                    <a:pt x="5254" y="126"/>
                    <a:pt x="4826" y="10"/>
                    <a:pt x="4281" y="243"/>
                  </a:cubicBezTo>
                  <a:cubicBezTo>
                    <a:pt x="3814" y="477"/>
                    <a:pt x="3425" y="788"/>
                    <a:pt x="3036" y="1177"/>
                  </a:cubicBezTo>
                  <a:cubicBezTo>
                    <a:pt x="2608" y="1527"/>
                    <a:pt x="2257" y="1955"/>
                    <a:pt x="1946" y="2383"/>
                  </a:cubicBezTo>
                  <a:cubicBezTo>
                    <a:pt x="1635" y="2928"/>
                    <a:pt x="1362" y="3512"/>
                    <a:pt x="1207" y="4095"/>
                  </a:cubicBezTo>
                  <a:cubicBezTo>
                    <a:pt x="779" y="5341"/>
                    <a:pt x="428" y="6586"/>
                    <a:pt x="156" y="7870"/>
                  </a:cubicBezTo>
                  <a:cubicBezTo>
                    <a:pt x="39" y="8337"/>
                    <a:pt x="0" y="8843"/>
                    <a:pt x="117" y="9349"/>
                  </a:cubicBezTo>
                  <a:cubicBezTo>
                    <a:pt x="156" y="9543"/>
                    <a:pt x="273" y="9738"/>
                    <a:pt x="390" y="9933"/>
                  </a:cubicBezTo>
                  <a:cubicBezTo>
                    <a:pt x="584" y="10166"/>
                    <a:pt x="1090" y="10477"/>
                    <a:pt x="934" y="10828"/>
                  </a:cubicBezTo>
                  <a:cubicBezTo>
                    <a:pt x="833" y="11055"/>
                    <a:pt x="978" y="11200"/>
                    <a:pt x="1134" y="11200"/>
                  </a:cubicBezTo>
                  <a:cubicBezTo>
                    <a:pt x="1219" y="11200"/>
                    <a:pt x="1308" y="11157"/>
                    <a:pt x="1362" y="11061"/>
                  </a:cubicBezTo>
                  <a:lnTo>
                    <a:pt x="1324" y="11061"/>
                  </a:lnTo>
                  <a:cubicBezTo>
                    <a:pt x="1479" y="10750"/>
                    <a:pt x="1440" y="10400"/>
                    <a:pt x="1246" y="10166"/>
                  </a:cubicBezTo>
                  <a:cubicBezTo>
                    <a:pt x="1090" y="9894"/>
                    <a:pt x="818" y="9738"/>
                    <a:pt x="701" y="9504"/>
                  </a:cubicBezTo>
                  <a:cubicBezTo>
                    <a:pt x="545" y="9232"/>
                    <a:pt x="467" y="8921"/>
                    <a:pt x="506" y="8609"/>
                  </a:cubicBezTo>
                  <a:cubicBezTo>
                    <a:pt x="662" y="7403"/>
                    <a:pt x="973" y="6236"/>
                    <a:pt x="1401" y="5068"/>
                  </a:cubicBezTo>
                  <a:cubicBezTo>
                    <a:pt x="1752" y="3940"/>
                    <a:pt x="2102" y="2772"/>
                    <a:pt x="2997" y="1916"/>
                  </a:cubicBezTo>
                  <a:cubicBezTo>
                    <a:pt x="3386" y="1488"/>
                    <a:pt x="3814" y="1099"/>
                    <a:pt x="4320" y="788"/>
                  </a:cubicBezTo>
                  <a:cubicBezTo>
                    <a:pt x="4865" y="477"/>
                    <a:pt x="5332" y="632"/>
                    <a:pt x="5915" y="477"/>
                  </a:cubicBezTo>
                  <a:cubicBezTo>
                    <a:pt x="6203" y="405"/>
                    <a:pt x="6125" y="1"/>
                    <a:pt x="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4"/>
            <p:cNvSpPr/>
            <p:nvPr/>
          </p:nvSpPr>
          <p:spPr>
            <a:xfrm>
              <a:off x="3936452" y="3267635"/>
              <a:ext cx="148687" cy="50540"/>
            </a:xfrm>
            <a:custGeom>
              <a:avLst/>
              <a:gdLst/>
              <a:ahLst/>
              <a:cxnLst/>
              <a:rect l="l" t="t" r="r" b="b"/>
              <a:pathLst>
                <a:path w="13883" h="4719" extrusionOk="0">
                  <a:moveTo>
                    <a:pt x="13550" y="0"/>
                  </a:moveTo>
                  <a:cubicBezTo>
                    <a:pt x="13474" y="0"/>
                    <a:pt x="13397" y="40"/>
                    <a:pt x="13348" y="139"/>
                  </a:cubicBezTo>
                  <a:cubicBezTo>
                    <a:pt x="12844" y="1253"/>
                    <a:pt x="11744" y="2301"/>
                    <a:pt x="10474" y="2301"/>
                  </a:cubicBezTo>
                  <a:cubicBezTo>
                    <a:pt x="10370" y="2301"/>
                    <a:pt x="10264" y="2294"/>
                    <a:pt x="10157" y="2279"/>
                  </a:cubicBezTo>
                  <a:cubicBezTo>
                    <a:pt x="10045" y="2265"/>
                    <a:pt x="9934" y="2259"/>
                    <a:pt x="9823" y="2259"/>
                  </a:cubicBezTo>
                  <a:cubicBezTo>
                    <a:pt x="8702" y="2259"/>
                    <a:pt x="7636" y="2923"/>
                    <a:pt x="6538" y="3135"/>
                  </a:cubicBezTo>
                  <a:cubicBezTo>
                    <a:pt x="5837" y="3213"/>
                    <a:pt x="5137" y="3252"/>
                    <a:pt x="4437" y="3291"/>
                  </a:cubicBezTo>
                  <a:cubicBezTo>
                    <a:pt x="3931" y="3330"/>
                    <a:pt x="3425" y="3486"/>
                    <a:pt x="2997" y="3758"/>
                  </a:cubicBezTo>
                  <a:cubicBezTo>
                    <a:pt x="2641" y="3972"/>
                    <a:pt x="2226" y="4229"/>
                    <a:pt x="1843" y="4229"/>
                  </a:cubicBezTo>
                  <a:cubicBezTo>
                    <a:pt x="1598" y="4229"/>
                    <a:pt x="1365" y="4124"/>
                    <a:pt x="1168" y="3836"/>
                  </a:cubicBezTo>
                  <a:cubicBezTo>
                    <a:pt x="662" y="3096"/>
                    <a:pt x="1090" y="2240"/>
                    <a:pt x="1479" y="1618"/>
                  </a:cubicBezTo>
                  <a:cubicBezTo>
                    <a:pt x="1562" y="1424"/>
                    <a:pt x="1409" y="1250"/>
                    <a:pt x="1243" y="1250"/>
                  </a:cubicBezTo>
                  <a:cubicBezTo>
                    <a:pt x="1176" y="1250"/>
                    <a:pt x="1107" y="1278"/>
                    <a:pt x="1051" y="1345"/>
                  </a:cubicBezTo>
                  <a:cubicBezTo>
                    <a:pt x="506" y="2318"/>
                    <a:pt x="0" y="3991"/>
                    <a:pt x="1362" y="4614"/>
                  </a:cubicBezTo>
                  <a:cubicBezTo>
                    <a:pt x="1557" y="4684"/>
                    <a:pt x="1756" y="4718"/>
                    <a:pt x="1954" y="4718"/>
                  </a:cubicBezTo>
                  <a:cubicBezTo>
                    <a:pt x="2309" y="4718"/>
                    <a:pt x="2658" y="4606"/>
                    <a:pt x="2958" y="4381"/>
                  </a:cubicBezTo>
                  <a:cubicBezTo>
                    <a:pt x="3269" y="4147"/>
                    <a:pt x="3619" y="3953"/>
                    <a:pt x="3970" y="3797"/>
                  </a:cubicBezTo>
                  <a:cubicBezTo>
                    <a:pt x="4340" y="3740"/>
                    <a:pt x="4710" y="3704"/>
                    <a:pt x="5081" y="3704"/>
                  </a:cubicBezTo>
                  <a:cubicBezTo>
                    <a:pt x="5216" y="3704"/>
                    <a:pt x="5352" y="3709"/>
                    <a:pt x="5487" y="3719"/>
                  </a:cubicBezTo>
                  <a:cubicBezTo>
                    <a:pt x="6382" y="3680"/>
                    <a:pt x="7238" y="3486"/>
                    <a:pt x="8094" y="3174"/>
                  </a:cubicBezTo>
                  <a:cubicBezTo>
                    <a:pt x="8484" y="3019"/>
                    <a:pt x="8873" y="2902"/>
                    <a:pt x="9301" y="2746"/>
                  </a:cubicBezTo>
                  <a:cubicBezTo>
                    <a:pt x="9405" y="2736"/>
                    <a:pt x="9512" y="2731"/>
                    <a:pt x="9621" y="2731"/>
                  </a:cubicBezTo>
                  <a:cubicBezTo>
                    <a:pt x="9919" y="2731"/>
                    <a:pt x="10233" y="2767"/>
                    <a:pt x="10546" y="2824"/>
                  </a:cubicBezTo>
                  <a:cubicBezTo>
                    <a:pt x="11947" y="2824"/>
                    <a:pt x="13231" y="1540"/>
                    <a:pt x="13776" y="373"/>
                  </a:cubicBezTo>
                  <a:cubicBezTo>
                    <a:pt x="13882" y="186"/>
                    <a:pt x="13716" y="0"/>
                    <a:pt x="13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4"/>
            <p:cNvSpPr/>
            <p:nvPr/>
          </p:nvSpPr>
          <p:spPr>
            <a:xfrm>
              <a:off x="4073347" y="3249331"/>
              <a:ext cx="145420" cy="113665"/>
            </a:xfrm>
            <a:custGeom>
              <a:avLst/>
              <a:gdLst/>
              <a:ahLst/>
              <a:cxnLst/>
              <a:rect l="l" t="t" r="r" b="b"/>
              <a:pathLst>
                <a:path w="13578" h="10613" extrusionOk="0">
                  <a:moveTo>
                    <a:pt x="356" y="0"/>
                  </a:moveTo>
                  <a:cubicBezTo>
                    <a:pt x="174" y="0"/>
                    <a:pt x="0" y="165"/>
                    <a:pt x="138" y="330"/>
                  </a:cubicBezTo>
                  <a:cubicBezTo>
                    <a:pt x="1928" y="2743"/>
                    <a:pt x="3796" y="5117"/>
                    <a:pt x="6169" y="6985"/>
                  </a:cubicBezTo>
                  <a:cubicBezTo>
                    <a:pt x="8193" y="8580"/>
                    <a:pt x="10605" y="10059"/>
                    <a:pt x="13174" y="10604"/>
                  </a:cubicBezTo>
                  <a:cubicBezTo>
                    <a:pt x="13194" y="10610"/>
                    <a:pt x="13215" y="10612"/>
                    <a:pt x="13234" y="10612"/>
                  </a:cubicBezTo>
                  <a:cubicBezTo>
                    <a:pt x="13467" y="10612"/>
                    <a:pt x="13578" y="10209"/>
                    <a:pt x="13290" y="10137"/>
                  </a:cubicBezTo>
                  <a:cubicBezTo>
                    <a:pt x="10761" y="9631"/>
                    <a:pt x="8387" y="8113"/>
                    <a:pt x="6403" y="6518"/>
                  </a:cubicBezTo>
                  <a:cubicBezTo>
                    <a:pt x="4107" y="4728"/>
                    <a:pt x="2317" y="2393"/>
                    <a:pt x="566" y="97"/>
                  </a:cubicBezTo>
                  <a:cubicBezTo>
                    <a:pt x="509" y="29"/>
                    <a:pt x="432"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4"/>
            <p:cNvSpPr/>
            <p:nvPr/>
          </p:nvSpPr>
          <p:spPr>
            <a:xfrm>
              <a:off x="4076067" y="3232742"/>
              <a:ext cx="22437" cy="46835"/>
            </a:xfrm>
            <a:custGeom>
              <a:avLst/>
              <a:gdLst/>
              <a:ahLst/>
              <a:cxnLst/>
              <a:rect l="l" t="t" r="r" b="b"/>
              <a:pathLst>
                <a:path w="2095" h="4373" extrusionOk="0">
                  <a:moveTo>
                    <a:pt x="1129" y="1"/>
                  </a:moveTo>
                  <a:cubicBezTo>
                    <a:pt x="992" y="1"/>
                    <a:pt x="856" y="99"/>
                    <a:pt x="893" y="273"/>
                  </a:cubicBezTo>
                  <a:lnTo>
                    <a:pt x="893" y="273"/>
                  </a:lnTo>
                  <a:lnTo>
                    <a:pt x="856" y="284"/>
                  </a:lnTo>
                  <a:cubicBezTo>
                    <a:pt x="893" y="379"/>
                    <a:pt x="932" y="476"/>
                    <a:pt x="972" y="575"/>
                  </a:cubicBezTo>
                  <a:lnTo>
                    <a:pt x="972" y="575"/>
                  </a:lnTo>
                  <a:cubicBezTo>
                    <a:pt x="1027" y="812"/>
                    <a:pt x="1065" y="1054"/>
                    <a:pt x="1086" y="1297"/>
                  </a:cubicBezTo>
                  <a:lnTo>
                    <a:pt x="1086" y="1297"/>
                  </a:lnTo>
                  <a:cubicBezTo>
                    <a:pt x="1079" y="1332"/>
                    <a:pt x="1079" y="1370"/>
                    <a:pt x="1090" y="1412"/>
                  </a:cubicBezTo>
                  <a:cubicBezTo>
                    <a:pt x="1093" y="1428"/>
                    <a:pt x="1095" y="1445"/>
                    <a:pt x="1098" y="1461"/>
                  </a:cubicBezTo>
                  <a:lnTo>
                    <a:pt x="1098" y="1461"/>
                  </a:lnTo>
                  <a:cubicBezTo>
                    <a:pt x="1138" y="2165"/>
                    <a:pt x="1041" y="2883"/>
                    <a:pt x="818" y="3553"/>
                  </a:cubicBezTo>
                  <a:cubicBezTo>
                    <a:pt x="811" y="3573"/>
                    <a:pt x="808" y="3594"/>
                    <a:pt x="808" y="3614"/>
                  </a:cubicBezTo>
                  <a:lnTo>
                    <a:pt x="808" y="3614"/>
                  </a:lnTo>
                  <a:cubicBezTo>
                    <a:pt x="661" y="3739"/>
                    <a:pt x="493" y="3838"/>
                    <a:pt x="312" y="3903"/>
                  </a:cubicBezTo>
                  <a:cubicBezTo>
                    <a:pt x="12" y="3903"/>
                    <a:pt x="1" y="4372"/>
                    <a:pt x="278" y="4372"/>
                  </a:cubicBezTo>
                  <a:cubicBezTo>
                    <a:pt x="289" y="4372"/>
                    <a:pt x="300" y="4371"/>
                    <a:pt x="312" y="4370"/>
                  </a:cubicBezTo>
                  <a:cubicBezTo>
                    <a:pt x="1051" y="4253"/>
                    <a:pt x="1674" y="3669"/>
                    <a:pt x="1829" y="2930"/>
                  </a:cubicBezTo>
                  <a:cubicBezTo>
                    <a:pt x="2095" y="2020"/>
                    <a:pt x="1732" y="1074"/>
                    <a:pt x="1390" y="234"/>
                  </a:cubicBezTo>
                  <a:lnTo>
                    <a:pt x="1390" y="234"/>
                  </a:lnTo>
                  <a:cubicBezTo>
                    <a:pt x="1381" y="199"/>
                    <a:pt x="1372" y="164"/>
                    <a:pt x="1362" y="128"/>
                  </a:cubicBezTo>
                  <a:lnTo>
                    <a:pt x="1362" y="128"/>
                  </a:lnTo>
                  <a:lnTo>
                    <a:pt x="1349" y="132"/>
                  </a:lnTo>
                  <a:lnTo>
                    <a:pt x="1349" y="132"/>
                  </a:lnTo>
                  <a:cubicBezTo>
                    <a:pt x="1308" y="43"/>
                    <a:pt x="1218" y="1"/>
                    <a:pt x="1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4"/>
            <p:cNvSpPr/>
            <p:nvPr/>
          </p:nvSpPr>
          <p:spPr>
            <a:xfrm>
              <a:off x="4113156" y="3187653"/>
              <a:ext cx="48356" cy="140644"/>
            </a:xfrm>
            <a:custGeom>
              <a:avLst/>
              <a:gdLst/>
              <a:ahLst/>
              <a:cxnLst/>
              <a:rect l="l" t="t" r="r" b="b"/>
              <a:pathLst>
                <a:path w="4515" h="13132" extrusionOk="0">
                  <a:moveTo>
                    <a:pt x="896" y="829"/>
                  </a:moveTo>
                  <a:cubicBezTo>
                    <a:pt x="1482" y="1707"/>
                    <a:pt x="2040" y="2634"/>
                    <a:pt x="2569" y="3560"/>
                  </a:cubicBezTo>
                  <a:cubicBezTo>
                    <a:pt x="3231" y="4650"/>
                    <a:pt x="3931" y="5934"/>
                    <a:pt x="3970" y="7296"/>
                  </a:cubicBezTo>
                  <a:cubicBezTo>
                    <a:pt x="4009" y="8580"/>
                    <a:pt x="3503" y="9747"/>
                    <a:pt x="2997" y="10915"/>
                  </a:cubicBezTo>
                  <a:cubicBezTo>
                    <a:pt x="2882" y="11210"/>
                    <a:pt x="2775" y="11532"/>
                    <a:pt x="2732" y="11850"/>
                  </a:cubicBezTo>
                  <a:lnTo>
                    <a:pt x="2732" y="11850"/>
                  </a:lnTo>
                  <a:cubicBezTo>
                    <a:pt x="1647" y="10285"/>
                    <a:pt x="1238" y="8402"/>
                    <a:pt x="1012" y="6556"/>
                  </a:cubicBezTo>
                  <a:cubicBezTo>
                    <a:pt x="799" y="4675"/>
                    <a:pt x="554" y="2697"/>
                    <a:pt x="896" y="829"/>
                  </a:cubicBezTo>
                  <a:close/>
                  <a:moveTo>
                    <a:pt x="810" y="1"/>
                  </a:moveTo>
                  <a:cubicBezTo>
                    <a:pt x="702" y="1"/>
                    <a:pt x="591" y="61"/>
                    <a:pt x="545" y="175"/>
                  </a:cubicBezTo>
                  <a:cubicBezTo>
                    <a:pt x="1" y="2276"/>
                    <a:pt x="312" y="4611"/>
                    <a:pt x="545" y="6751"/>
                  </a:cubicBezTo>
                  <a:cubicBezTo>
                    <a:pt x="779" y="8697"/>
                    <a:pt x="1246" y="10642"/>
                    <a:pt x="2413" y="12238"/>
                  </a:cubicBezTo>
                  <a:cubicBezTo>
                    <a:pt x="2470" y="12306"/>
                    <a:pt x="2547" y="12334"/>
                    <a:pt x="2623" y="12334"/>
                  </a:cubicBezTo>
                  <a:cubicBezTo>
                    <a:pt x="2657" y="12334"/>
                    <a:pt x="2691" y="12329"/>
                    <a:pt x="2723" y="12318"/>
                  </a:cubicBezTo>
                  <a:lnTo>
                    <a:pt x="2723" y="12318"/>
                  </a:lnTo>
                  <a:cubicBezTo>
                    <a:pt x="2755" y="12586"/>
                    <a:pt x="2859" y="12839"/>
                    <a:pt x="3075" y="13055"/>
                  </a:cubicBezTo>
                  <a:cubicBezTo>
                    <a:pt x="3129" y="13109"/>
                    <a:pt x="3190" y="13132"/>
                    <a:pt x="3248" y="13132"/>
                  </a:cubicBezTo>
                  <a:cubicBezTo>
                    <a:pt x="3440" y="13132"/>
                    <a:pt x="3604" y="12884"/>
                    <a:pt x="3425" y="12705"/>
                  </a:cubicBezTo>
                  <a:cubicBezTo>
                    <a:pt x="2725" y="11965"/>
                    <a:pt x="3775" y="10448"/>
                    <a:pt x="4048" y="9631"/>
                  </a:cubicBezTo>
                  <a:cubicBezTo>
                    <a:pt x="4437" y="8580"/>
                    <a:pt x="4515" y="7451"/>
                    <a:pt x="4320" y="6362"/>
                  </a:cubicBezTo>
                  <a:cubicBezTo>
                    <a:pt x="4048" y="5272"/>
                    <a:pt x="3620" y="4260"/>
                    <a:pt x="2997" y="3327"/>
                  </a:cubicBezTo>
                  <a:cubicBezTo>
                    <a:pt x="2374" y="2237"/>
                    <a:pt x="1713" y="1147"/>
                    <a:pt x="1012" y="97"/>
                  </a:cubicBezTo>
                  <a:cubicBezTo>
                    <a:pt x="964" y="32"/>
                    <a:pt x="888"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4"/>
            <p:cNvSpPr/>
            <p:nvPr/>
          </p:nvSpPr>
          <p:spPr>
            <a:xfrm>
              <a:off x="4164179" y="3189227"/>
              <a:ext cx="96604" cy="255241"/>
            </a:xfrm>
            <a:custGeom>
              <a:avLst/>
              <a:gdLst/>
              <a:ahLst/>
              <a:cxnLst/>
              <a:rect l="l" t="t" r="r" b="b"/>
              <a:pathLst>
                <a:path w="9020" h="23832" extrusionOk="0">
                  <a:moveTo>
                    <a:pt x="291" y="0"/>
                  </a:moveTo>
                  <a:cubicBezTo>
                    <a:pt x="154" y="0"/>
                    <a:pt x="0" y="116"/>
                    <a:pt x="23" y="300"/>
                  </a:cubicBezTo>
                  <a:cubicBezTo>
                    <a:pt x="879" y="4386"/>
                    <a:pt x="1696" y="8511"/>
                    <a:pt x="3058" y="12441"/>
                  </a:cubicBezTo>
                  <a:cubicBezTo>
                    <a:pt x="3720" y="14348"/>
                    <a:pt x="4537" y="16216"/>
                    <a:pt x="5471" y="18006"/>
                  </a:cubicBezTo>
                  <a:cubicBezTo>
                    <a:pt x="6444" y="19912"/>
                    <a:pt x="7806" y="21625"/>
                    <a:pt x="8506" y="23648"/>
                  </a:cubicBezTo>
                  <a:cubicBezTo>
                    <a:pt x="8538" y="23776"/>
                    <a:pt x="8635" y="23831"/>
                    <a:pt x="8733" y="23831"/>
                  </a:cubicBezTo>
                  <a:cubicBezTo>
                    <a:pt x="8875" y="23831"/>
                    <a:pt x="9019" y="23715"/>
                    <a:pt x="8973" y="23531"/>
                  </a:cubicBezTo>
                  <a:lnTo>
                    <a:pt x="8973" y="23531"/>
                  </a:lnTo>
                  <a:lnTo>
                    <a:pt x="8973" y="23570"/>
                  </a:lnTo>
                  <a:cubicBezTo>
                    <a:pt x="8312" y="21625"/>
                    <a:pt x="7105" y="19951"/>
                    <a:pt x="6132" y="18161"/>
                  </a:cubicBezTo>
                  <a:cubicBezTo>
                    <a:pt x="5082" y="16293"/>
                    <a:pt x="4265" y="14348"/>
                    <a:pt x="3564" y="12324"/>
                  </a:cubicBezTo>
                  <a:cubicBezTo>
                    <a:pt x="2202" y="8394"/>
                    <a:pt x="1346" y="4269"/>
                    <a:pt x="490" y="183"/>
                  </a:cubicBezTo>
                  <a:cubicBezTo>
                    <a:pt x="474" y="56"/>
                    <a:pt x="386"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4"/>
            <p:cNvSpPr/>
            <p:nvPr/>
          </p:nvSpPr>
          <p:spPr>
            <a:xfrm>
              <a:off x="4146496" y="3146590"/>
              <a:ext cx="24601" cy="49384"/>
            </a:xfrm>
            <a:custGeom>
              <a:avLst/>
              <a:gdLst/>
              <a:ahLst/>
              <a:cxnLst/>
              <a:rect l="l" t="t" r="r" b="b"/>
              <a:pathLst>
                <a:path w="2297" h="4611" extrusionOk="0">
                  <a:moveTo>
                    <a:pt x="807" y="463"/>
                  </a:moveTo>
                  <a:cubicBezTo>
                    <a:pt x="925" y="463"/>
                    <a:pt x="1096" y="665"/>
                    <a:pt x="1168" y="701"/>
                  </a:cubicBezTo>
                  <a:cubicBezTo>
                    <a:pt x="1246" y="818"/>
                    <a:pt x="1363" y="934"/>
                    <a:pt x="1441" y="1051"/>
                  </a:cubicBezTo>
                  <a:cubicBezTo>
                    <a:pt x="1596" y="1362"/>
                    <a:pt x="1713" y="1674"/>
                    <a:pt x="1752" y="2024"/>
                  </a:cubicBezTo>
                  <a:cubicBezTo>
                    <a:pt x="1812" y="2621"/>
                    <a:pt x="1825" y="3218"/>
                    <a:pt x="1829" y="3798"/>
                  </a:cubicBezTo>
                  <a:lnTo>
                    <a:pt x="1829" y="3798"/>
                  </a:lnTo>
                  <a:cubicBezTo>
                    <a:pt x="1533" y="3309"/>
                    <a:pt x="1242" y="2803"/>
                    <a:pt x="974" y="2296"/>
                  </a:cubicBezTo>
                  <a:cubicBezTo>
                    <a:pt x="779" y="1985"/>
                    <a:pt x="662" y="1635"/>
                    <a:pt x="584" y="1285"/>
                  </a:cubicBezTo>
                  <a:cubicBezTo>
                    <a:pt x="546" y="1090"/>
                    <a:pt x="507" y="545"/>
                    <a:pt x="779" y="467"/>
                  </a:cubicBezTo>
                  <a:cubicBezTo>
                    <a:pt x="788" y="464"/>
                    <a:pt x="797" y="463"/>
                    <a:pt x="807" y="463"/>
                  </a:cubicBezTo>
                  <a:close/>
                  <a:moveTo>
                    <a:pt x="779" y="0"/>
                  </a:moveTo>
                  <a:cubicBezTo>
                    <a:pt x="507" y="0"/>
                    <a:pt x="273" y="195"/>
                    <a:pt x="195" y="467"/>
                  </a:cubicBezTo>
                  <a:cubicBezTo>
                    <a:pt x="1" y="1129"/>
                    <a:pt x="118" y="1790"/>
                    <a:pt x="468" y="2374"/>
                  </a:cubicBezTo>
                  <a:cubicBezTo>
                    <a:pt x="818" y="3114"/>
                    <a:pt x="1246" y="3814"/>
                    <a:pt x="1713" y="4514"/>
                  </a:cubicBezTo>
                  <a:cubicBezTo>
                    <a:pt x="1758" y="4582"/>
                    <a:pt x="1825" y="4610"/>
                    <a:pt x="1894" y="4610"/>
                  </a:cubicBezTo>
                  <a:cubicBezTo>
                    <a:pt x="1946" y="4610"/>
                    <a:pt x="1998" y="4594"/>
                    <a:pt x="2042" y="4566"/>
                  </a:cubicBezTo>
                  <a:lnTo>
                    <a:pt x="2042" y="4566"/>
                  </a:lnTo>
                  <a:cubicBezTo>
                    <a:pt x="2052" y="4567"/>
                    <a:pt x="2063" y="4568"/>
                    <a:pt x="2073" y="4568"/>
                  </a:cubicBezTo>
                  <a:cubicBezTo>
                    <a:pt x="2187" y="4568"/>
                    <a:pt x="2297" y="4490"/>
                    <a:pt x="2297" y="4320"/>
                  </a:cubicBezTo>
                  <a:cubicBezTo>
                    <a:pt x="2297" y="3619"/>
                    <a:pt x="2297" y="2880"/>
                    <a:pt x="2219" y="2102"/>
                  </a:cubicBezTo>
                  <a:cubicBezTo>
                    <a:pt x="2219" y="1479"/>
                    <a:pt x="1946" y="895"/>
                    <a:pt x="1557" y="428"/>
                  </a:cubicBezTo>
                  <a:cubicBezTo>
                    <a:pt x="1363" y="195"/>
                    <a:pt x="1090" y="39"/>
                    <a:pt x="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4"/>
            <p:cNvSpPr/>
            <p:nvPr/>
          </p:nvSpPr>
          <p:spPr>
            <a:xfrm>
              <a:off x="4136076" y="3188488"/>
              <a:ext cx="40698" cy="38385"/>
            </a:xfrm>
            <a:custGeom>
              <a:avLst/>
              <a:gdLst/>
              <a:ahLst/>
              <a:cxnLst/>
              <a:rect l="l" t="t" r="r" b="b"/>
              <a:pathLst>
                <a:path w="3800" h="3584" extrusionOk="0">
                  <a:moveTo>
                    <a:pt x="624" y="486"/>
                  </a:moveTo>
                  <a:cubicBezTo>
                    <a:pt x="779" y="525"/>
                    <a:pt x="896" y="525"/>
                    <a:pt x="1013" y="563"/>
                  </a:cubicBezTo>
                  <a:cubicBezTo>
                    <a:pt x="1519" y="758"/>
                    <a:pt x="1947" y="1147"/>
                    <a:pt x="2180" y="1614"/>
                  </a:cubicBezTo>
                  <a:cubicBezTo>
                    <a:pt x="2438" y="2026"/>
                    <a:pt x="2678" y="2422"/>
                    <a:pt x="2913" y="2822"/>
                  </a:cubicBezTo>
                  <a:lnTo>
                    <a:pt x="2913" y="2822"/>
                  </a:lnTo>
                  <a:cubicBezTo>
                    <a:pt x="2237" y="2410"/>
                    <a:pt x="1629" y="1910"/>
                    <a:pt x="1091" y="1342"/>
                  </a:cubicBezTo>
                  <a:cubicBezTo>
                    <a:pt x="896" y="1147"/>
                    <a:pt x="779" y="953"/>
                    <a:pt x="662" y="719"/>
                  </a:cubicBezTo>
                  <a:cubicBezTo>
                    <a:pt x="624" y="641"/>
                    <a:pt x="624" y="602"/>
                    <a:pt x="585" y="563"/>
                  </a:cubicBezTo>
                  <a:lnTo>
                    <a:pt x="585" y="486"/>
                  </a:lnTo>
                  <a:cubicBezTo>
                    <a:pt x="585" y="499"/>
                    <a:pt x="589" y="503"/>
                    <a:pt x="595" y="503"/>
                  </a:cubicBezTo>
                  <a:cubicBezTo>
                    <a:pt x="606" y="503"/>
                    <a:pt x="624" y="486"/>
                    <a:pt x="624" y="486"/>
                  </a:cubicBezTo>
                  <a:close/>
                  <a:moveTo>
                    <a:pt x="692" y="0"/>
                  </a:moveTo>
                  <a:cubicBezTo>
                    <a:pt x="487" y="0"/>
                    <a:pt x="287" y="53"/>
                    <a:pt x="195" y="213"/>
                  </a:cubicBezTo>
                  <a:cubicBezTo>
                    <a:pt x="1" y="486"/>
                    <a:pt x="195" y="875"/>
                    <a:pt x="351" y="1108"/>
                  </a:cubicBezTo>
                  <a:cubicBezTo>
                    <a:pt x="662" y="1614"/>
                    <a:pt x="1052" y="2081"/>
                    <a:pt x="1557" y="2431"/>
                  </a:cubicBezTo>
                  <a:cubicBezTo>
                    <a:pt x="2102" y="2859"/>
                    <a:pt x="2686" y="3210"/>
                    <a:pt x="3309" y="3560"/>
                  </a:cubicBezTo>
                  <a:cubicBezTo>
                    <a:pt x="3341" y="3576"/>
                    <a:pt x="3373" y="3583"/>
                    <a:pt x="3404" y="3583"/>
                  </a:cubicBezTo>
                  <a:cubicBezTo>
                    <a:pt x="3442" y="3583"/>
                    <a:pt x="3479" y="3572"/>
                    <a:pt x="3511" y="3553"/>
                  </a:cubicBezTo>
                  <a:lnTo>
                    <a:pt x="3511" y="3553"/>
                  </a:lnTo>
                  <a:cubicBezTo>
                    <a:pt x="3668" y="3527"/>
                    <a:pt x="3799" y="3349"/>
                    <a:pt x="3698" y="3171"/>
                  </a:cubicBezTo>
                  <a:cubicBezTo>
                    <a:pt x="3309" y="2548"/>
                    <a:pt x="2958" y="1925"/>
                    <a:pt x="2530" y="1303"/>
                  </a:cubicBezTo>
                  <a:cubicBezTo>
                    <a:pt x="2219" y="719"/>
                    <a:pt x="1713" y="291"/>
                    <a:pt x="1091" y="58"/>
                  </a:cubicBezTo>
                  <a:cubicBezTo>
                    <a:pt x="979" y="26"/>
                    <a:pt x="834"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4"/>
            <p:cNvSpPr/>
            <p:nvPr/>
          </p:nvSpPr>
          <p:spPr>
            <a:xfrm>
              <a:off x="4171922" y="3179973"/>
              <a:ext cx="23765" cy="45678"/>
            </a:xfrm>
            <a:custGeom>
              <a:avLst/>
              <a:gdLst/>
              <a:ahLst/>
              <a:cxnLst/>
              <a:rect l="l" t="t" r="r" b="b"/>
              <a:pathLst>
                <a:path w="2219" h="4265" extrusionOk="0">
                  <a:moveTo>
                    <a:pt x="1525" y="492"/>
                  </a:moveTo>
                  <a:cubicBezTo>
                    <a:pt x="1549" y="492"/>
                    <a:pt x="1572" y="506"/>
                    <a:pt x="1596" y="541"/>
                  </a:cubicBezTo>
                  <a:cubicBezTo>
                    <a:pt x="1946" y="1047"/>
                    <a:pt x="1557" y="1748"/>
                    <a:pt x="1285" y="2176"/>
                  </a:cubicBezTo>
                  <a:cubicBezTo>
                    <a:pt x="1050" y="2495"/>
                    <a:pt x="828" y="2815"/>
                    <a:pt x="610" y="3134"/>
                  </a:cubicBezTo>
                  <a:lnTo>
                    <a:pt x="610" y="3134"/>
                  </a:lnTo>
                  <a:cubicBezTo>
                    <a:pt x="684" y="2710"/>
                    <a:pt x="763" y="2300"/>
                    <a:pt x="857" y="1903"/>
                  </a:cubicBezTo>
                  <a:cubicBezTo>
                    <a:pt x="934" y="1592"/>
                    <a:pt x="1012" y="1281"/>
                    <a:pt x="1168" y="1008"/>
                  </a:cubicBezTo>
                  <a:cubicBezTo>
                    <a:pt x="1207" y="892"/>
                    <a:pt x="1285" y="736"/>
                    <a:pt x="1362" y="619"/>
                  </a:cubicBezTo>
                  <a:cubicBezTo>
                    <a:pt x="1417" y="565"/>
                    <a:pt x="1471" y="492"/>
                    <a:pt x="1525" y="492"/>
                  </a:cubicBezTo>
                  <a:close/>
                  <a:moveTo>
                    <a:pt x="1539" y="1"/>
                  </a:moveTo>
                  <a:cubicBezTo>
                    <a:pt x="1406" y="1"/>
                    <a:pt x="1271" y="49"/>
                    <a:pt x="1168" y="152"/>
                  </a:cubicBezTo>
                  <a:cubicBezTo>
                    <a:pt x="740" y="580"/>
                    <a:pt x="506" y="1125"/>
                    <a:pt x="390" y="1748"/>
                  </a:cubicBezTo>
                  <a:cubicBezTo>
                    <a:pt x="234" y="2487"/>
                    <a:pt x="78" y="3226"/>
                    <a:pt x="0" y="4005"/>
                  </a:cubicBezTo>
                  <a:cubicBezTo>
                    <a:pt x="0" y="4046"/>
                    <a:pt x="15" y="4087"/>
                    <a:pt x="39" y="4124"/>
                  </a:cubicBezTo>
                  <a:lnTo>
                    <a:pt x="39" y="4124"/>
                  </a:lnTo>
                  <a:cubicBezTo>
                    <a:pt x="71" y="4209"/>
                    <a:pt x="169" y="4264"/>
                    <a:pt x="269" y="4264"/>
                  </a:cubicBezTo>
                  <a:cubicBezTo>
                    <a:pt x="343" y="4264"/>
                    <a:pt x="419" y="4233"/>
                    <a:pt x="467" y="4160"/>
                  </a:cubicBezTo>
                  <a:cubicBezTo>
                    <a:pt x="857" y="3615"/>
                    <a:pt x="1246" y="3071"/>
                    <a:pt x="1635" y="2526"/>
                  </a:cubicBezTo>
                  <a:cubicBezTo>
                    <a:pt x="2024" y="2059"/>
                    <a:pt x="2219" y="1436"/>
                    <a:pt x="2219" y="853"/>
                  </a:cubicBezTo>
                  <a:cubicBezTo>
                    <a:pt x="2180" y="580"/>
                    <a:pt x="2063" y="308"/>
                    <a:pt x="1868" y="113"/>
                  </a:cubicBezTo>
                  <a:cubicBezTo>
                    <a:pt x="1776" y="40"/>
                    <a:pt x="1659" y="1"/>
                    <a:pt x="1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4"/>
            <p:cNvSpPr/>
            <p:nvPr/>
          </p:nvSpPr>
          <p:spPr>
            <a:xfrm>
              <a:off x="4146496" y="3222364"/>
              <a:ext cx="36039" cy="32794"/>
            </a:xfrm>
            <a:custGeom>
              <a:avLst/>
              <a:gdLst/>
              <a:ahLst/>
              <a:cxnLst/>
              <a:rect l="l" t="t" r="r" b="b"/>
              <a:pathLst>
                <a:path w="3365" h="3062" extrusionOk="0">
                  <a:moveTo>
                    <a:pt x="742" y="528"/>
                  </a:moveTo>
                  <a:cubicBezTo>
                    <a:pt x="767" y="528"/>
                    <a:pt x="792" y="535"/>
                    <a:pt x="818" y="552"/>
                  </a:cubicBezTo>
                  <a:cubicBezTo>
                    <a:pt x="1013" y="669"/>
                    <a:pt x="1168" y="825"/>
                    <a:pt x="1324" y="981"/>
                  </a:cubicBezTo>
                  <a:cubicBezTo>
                    <a:pt x="1479" y="1136"/>
                    <a:pt x="1674" y="1292"/>
                    <a:pt x="1791" y="1448"/>
                  </a:cubicBezTo>
                  <a:cubicBezTo>
                    <a:pt x="2079" y="1736"/>
                    <a:pt x="2325" y="2045"/>
                    <a:pt x="2559" y="2361"/>
                  </a:cubicBezTo>
                  <a:lnTo>
                    <a:pt x="2559" y="2361"/>
                  </a:lnTo>
                  <a:cubicBezTo>
                    <a:pt x="2341" y="2260"/>
                    <a:pt x="2133" y="2137"/>
                    <a:pt x="1946" y="1992"/>
                  </a:cubicBezTo>
                  <a:cubicBezTo>
                    <a:pt x="1557" y="1759"/>
                    <a:pt x="1207" y="1525"/>
                    <a:pt x="857" y="1214"/>
                  </a:cubicBezTo>
                  <a:cubicBezTo>
                    <a:pt x="701" y="1097"/>
                    <a:pt x="584" y="942"/>
                    <a:pt x="584" y="747"/>
                  </a:cubicBezTo>
                  <a:cubicBezTo>
                    <a:pt x="584" y="626"/>
                    <a:pt x="656" y="528"/>
                    <a:pt x="742" y="528"/>
                  </a:cubicBezTo>
                  <a:close/>
                  <a:moveTo>
                    <a:pt x="766" y="0"/>
                  </a:moveTo>
                  <a:cubicBezTo>
                    <a:pt x="556" y="0"/>
                    <a:pt x="331" y="115"/>
                    <a:pt x="195" y="319"/>
                  </a:cubicBezTo>
                  <a:cubicBezTo>
                    <a:pt x="40" y="552"/>
                    <a:pt x="1" y="825"/>
                    <a:pt x="118" y="1097"/>
                  </a:cubicBezTo>
                  <a:cubicBezTo>
                    <a:pt x="234" y="1331"/>
                    <a:pt x="429" y="1564"/>
                    <a:pt x="662" y="1720"/>
                  </a:cubicBezTo>
                  <a:cubicBezTo>
                    <a:pt x="896" y="1876"/>
                    <a:pt x="1090" y="2031"/>
                    <a:pt x="1324" y="2187"/>
                  </a:cubicBezTo>
                  <a:cubicBezTo>
                    <a:pt x="1830" y="2576"/>
                    <a:pt x="2413" y="2848"/>
                    <a:pt x="2997" y="3043"/>
                  </a:cubicBezTo>
                  <a:cubicBezTo>
                    <a:pt x="3031" y="3056"/>
                    <a:pt x="3063" y="3062"/>
                    <a:pt x="3092" y="3062"/>
                  </a:cubicBezTo>
                  <a:cubicBezTo>
                    <a:pt x="3288" y="3062"/>
                    <a:pt x="3364" y="2801"/>
                    <a:pt x="3228" y="2652"/>
                  </a:cubicBezTo>
                  <a:lnTo>
                    <a:pt x="3228" y="2652"/>
                  </a:lnTo>
                  <a:cubicBezTo>
                    <a:pt x="3250" y="2592"/>
                    <a:pt x="3253" y="2526"/>
                    <a:pt x="3231" y="2459"/>
                  </a:cubicBezTo>
                  <a:cubicBezTo>
                    <a:pt x="2880" y="1992"/>
                    <a:pt x="2530" y="1525"/>
                    <a:pt x="2141" y="1136"/>
                  </a:cubicBezTo>
                  <a:cubicBezTo>
                    <a:pt x="1946" y="903"/>
                    <a:pt x="1752" y="708"/>
                    <a:pt x="1557" y="514"/>
                  </a:cubicBezTo>
                  <a:cubicBezTo>
                    <a:pt x="1363" y="280"/>
                    <a:pt x="1129" y="124"/>
                    <a:pt x="857" y="8"/>
                  </a:cubicBezTo>
                  <a:cubicBezTo>
                    <a:pt x="827" y="3"/>
                    <a:pt x="797"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4"/>
            <p:cNvSpPr/>
            <p:nvPr/>
          </p:nvSpPr>
          <p:spPr>
            <a:xfrm>
              <a:off x="4181090" y="3215627"/>
              <a:ext cx="27514" cy="55628"/>
            </a:xfrm>
            <a:custGeom>
              <a:avLst/>
              <a:gdLst/>
              <a:ahLst/>
              <a:cxnLst/>
              <a:rect l="l" t="t" r="r" b="b"/>
              <a:pathLst>
                <a:path w="2569" h="5194" extrusionOk="0">
                  <a:moveTo>
                    <a:pt x="1518" y="481"/>
                  </a:moveTo>
                  <a:cubicBezTo>
                    <a:pt x="1791" y="520"/>
                    <a:pt x="1791" y="1181"/>
                    <a:pt x="1752" y="1376"/>
                  </a:cubicBezTo>
                  <a:cubicBezTo>
                    <a:pt x="1713" y="1804"/>
                    <a:pt x="1596" y="2232"/>
                    <a:pt x="1401" y="2621"/>
                  </a:cubicBezTo>
                  <a:cubicBezTo>
                    <a:pt x="1170" y="3172"/>
                    <a:pt x="830" y="3701"/>
                    <a:pt x="527" y="4240"/>
                  </a:cubicBezTo>
                  <a:lnTo>
                    <a:pt x="527" y="4240"/>
                  </a:lnTo>
                  <a:cubicBezTo>
                    <a:pt x="510" y="3637"/>
                    <a:pt x="522" y="3020"/>
                    <a:pt x="584" y="2427"/>
                  </a:cubicBezTo>
                  <a:cubicBezTo>
                    <a:pt x="662" y="2038"/>
                    <a:pt x="740" y="1648"/>
                    <a:pt x="896" y="1298"/>
                  </a:cubicBezTo>
                  <a:cubicBezTo>
                    <a:pt x="973" y="1104"/>
                    <a:pt x="1207" y="481"/>
                    <a:pt x="1518" y="481"/>
                  </a:cubicBezTo>
                  <a:close/>
                  <a:moveTo>
                    <a:pt x="1475" y="0"/>
                  </a:moveTo>
                  <a:cubicBezTo>
                    <a:pt x="1264" y="0"/>
                    <a:pt x="1071" y="96"/>
                    <a:pt x="935" y="286"/>
                  </a:cubicBezTo>
                  <a:cubicBezTo>
                    <a:pt x="506" y="831"/>
                    <a:pt x="234" y="1493"/>
                    <a:pt x="156" y="2232"/>
                  </a:cubicBezTo>
                  <a:cubicBezTo>
                    <a:pt x="39" y="3049"/>
                    <a:pt x="1" y="3867"/>
                    <a:pt x="78" y="4684"/>
                  </a:cubicBezTo>
                  <a:cubicBezTo>
                    <a:pt x="78" y="4790"/>
                    <a:pt x="132" y="4859"/>
                    <a:pt x="204" y="4893"/>
                  </a:cubicBezTo>
                  <a:lnTo>
                    <a:pt x="204" y="4893"/>
                  </a:lnTo>
                  <a:cubicBezTo>
                    <a:pt x="177" y="5064"/>
                    <a:pt x="322" y="5193"/>
                    <a:pt x="464" y="5193"/>
                  </a:cubicBezTo>
                  <a:cubicBezTo>
                    <a:pt x="540" y="5193"/>
                    <a:pt x="614" y="5157"/>
                    <a:pt x="662" y="5073"/>
                  </a:cubicBezTo>
                  <a:cubicBezTo>
                    <a:pt x="1285" y="3711"/>
                    <a:pt x="2569" y="2310"/>
                    <a:pt x="2219" y="715"/>
                  </a:cubicBezTo>
                  <a:cubicBezTo>
                    <a:pt x="2180" y="442"/>
                    <a:pt x="2024" y="170"/>
                    <a:pt x="1752" y="53"/>
                  </a:cubicBezTo>
                  <a:cubicBezTo>
                    <a:pt x="1658" y="18"/>
                    <a:pt x="1565"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4"/>
            <p:cNvSpPr/>
            <p:nvPr/>
          </p:nvSpPr>
          <p:spPr>
            <a:xfrm>
              <a:off x="4154004" y="3257193"/>
              <a:ext cx="37935" cy="32034"/>
            </a:xfrm>
            <a:custGeom>
              <a:avLst/>
              <a:gdLst/>
              <a:ahLst/>
              <a:cxnLst/>
              <a:rect l="l" t="t" r="r" b="b"/>
              <a:pathLst>
                <a:path w="3542" h="2991" extrusionOk="0">
                  <a:moveTo>
                    <a:pt x="646" y="493"/>
                  </a:moveTo>
                  <a:cubicBezTo>
                    <a:pt x="684" y="493"/>
                    <a:pt x="729" y="506"/>
                    <a:pt x="778" y="530"/>
                  </a:cubicBezTo>
                  <a:cubicBezTo>
                    <a:pt x="973" y="647"/>
                    <a:pt x="1168" y="764"/>
                    <a:pt x="1323" y="958"/>
                  </a:cubicBezTo>
                  <a:cubicBezTo>
                    <a:pt x="1518" y="1114"/>
                    <a:pt x="1712" y="1270"/>
                    <a:pt x="1907" y="1464"/>
                  </a:cubicBezTo>
                  <a:cubicBezTo>
                    <a:pt x="2224" y="1753"/>
                    <a:pt x="2520" y="2063"/>
                    <a:pt x="2795" y="2378"/>
                  </a:cubicBezTo>
                  <a:lnTo>
                    <a:pt x="2795" y="2378"/>
                  </a:lnTo>
                  <a:cubicBezTo>
                    <a:pt x="2100" y="2129"/>
                    <a:pt x="1450" y="1747"/>
                    <a:pt x="934" y="1231"/>
                  </a:cubicBezTo>
                  <a:cubicBezTo>
                    <a:pt x="740" y="1075"/>
                    <a:pt x="623" y="881"/>
                    <a:pt x="545" y="686"/>
                  </a:cubicBezTo>
                  <a:cubicBezTo>
                    <a:pt x="518" y="553"/>
                    <a:pt x="565" y="493"/>
                    <a:pt x="646" y="493"/>
                  </a:cubicBezTo>
                  <a:close/>
                  <a:moveTo>
                    <a:pt x="613" y="1"/>
                  </a:moveTo>
                  <a:cubicBezTo>
                    <a:pt x="401" y="1"/>
                    <a:pt x="210" y="119"/>
                    <a:pt x="117" y="336"/>
                  </a:cubicBezTo>
                  <a:cubicBezTo>
                    <a:pt x="0" y="569"/>
                    <a:pt x="39" y="881"/>
                    <a:pt x="195" y="1114"/>
                  </a:cubicBezTo>
                  <a:cubicBezTo>
                    <a:pt x="506" y="1542"/>
                    <a:pt x="934" y="1931"/>
                    <a:pt x="1401" y="2243"/>
                  </a:cubicBezTo>
                  <a:cubicBezTo>
                    <a:pt x="1946" y="2593"/>
                    <a:pt x="2491" y="2826"/>
                    <a:pt x="3113" y="2982"/>
                  </a:cubicBezTo>
                  <a:cubicBezTo>
                    <a:pt x="3134" y="2988"/>
                    <a:pt x="3154" y="2991"/>
                    <a:pt x="3173" y="2991"/>
                  </a:cubicBezTo>
                  <a:cubicBezTo>
                    <a:pt x="3302" y="2991"/>
                    <a:pt x="3393" y="2867"/>
                    <a:pt x="3401" y="2739"/>
                  </a:cubicBezTo>
                  <a:lnTo>
                    <a:pt x="3401" y="2739"/>
                  </a:lnTo>
                  <a:cubicBezTo>
                    <a:pt x="3410" y="2730"/>
                    <a:pt x="3417" y="2720"/>
                    <a:pt x="3425" y="2709"/>
                  </a:cubicBezTo>
                  <a:cubicBezTo>
                    <a:pt x="3541" y="2632"/>
                    <a:pt x="3541" y="2476"/>
                    <a:pt x="3425" y="2398"/>
                  </a:cubicBezTo>
                  <a:cubicBezTo>
                    <a:pt x="3035" y="1931"/>
                    <a:pt x="2646" y="1464"/>
                    <a:pt x="2179" y="1075"/>
                  </a:cubicBezTo>
                  <a:cubicBezTo>
                    <a:pt x="1985" y="842"/>
                    <a:pt x="1751" y="647"/>
                    <a:pt x="1518" y="453"/>
                  </a:cubicBezTo>
                  <a:cubicBezTo>
                    <a:pt x="1323" y="258"/>
                    <a:pt x="1090" y="102"/>
                    <a:pt x="778" y="24"/>
                  </a:cubicBezTo>
                  <a:cubicBezTo>
                    <a:pt x="723" y="9"/>
                    <a:pt x="667"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4"/>
            <p:cNvSpPr/>
            <p:nvPr/>
          </p:nvSpPr>
          <p:spPr>
            <a:xfrm>
              <a:off x="4189422" y="3253947"/>
              <a:ext cx="25019" cy="44982"/>
            </a:xfrm>
            <a:custGeom>
              <a:avLst/>
              <a:gdLst/>
              <a:ahLst/>
              <a:cxnLst/>
              <a:rect l="l" t="t" r="r" b="b"/>
              <a:pathLst>
                <a:path w="2336" h="4200" extrusionOk="0">
                  <a:moveTo>
                    <a:pt x="1734" y="494"/>
                  </a:moveTo>
                  <a:cubicBezTo>
                    <a:pt x="1868" y="494"/>
                    <a:pt x="1862" y="704"/>
                    <a:pt x="1830" y="833"/>
                  </a:cubicBezTo>
                  <a:cubicBezTo>
                    <a:pt x="1791" y="1339"/>
                    <a:pt x="1635" y="1845"/>
                    <a:pt x="1363" y="2312"/>
                  </a:cubicBezTo>
                  <a:cubicBezTo>
                    <a:pt x="1108" y="2726"/>
                    <a:pt x="828" y="3140"/>
                    <a:pt x="521" y="3532"/>
                  </a:cubicBezTo>
                  <a:lnTo>
                    <a:pt x="521" y="3532"/>
                  </a:lnTo>
                  <a:cubicBezTo>
                    <a:pt x="479" y="2653"/>
                    <a:pt x="714" y="1758"/>
                    <a:pt x="1168" y="989"/>
                  </a:cubicBezTo>
                  <a:cubicBezTo>
                    <a:pt x="1285" y="794"/>
                    <a:pt x="1441" y="600"/>
                    <a:pt x="1635" y="522"/>
                  </a:cubicBezTo>
                  <a:cubicBezTo>
                    <a:pt x="1675" y="502"/>
                    <a:pt x="1707" y="494"/>
                    <a:pt x="1734" y="494"/>
                  </a:cubicBezTo>
                  <a:close/>
                  <a:moveTo>
                    <a:pt x="1707" y="0"/>
                  </a:moveTo>
                  <a:cubicBezTo>
                    <a:pt x="1505" y="0"/>
                    <a:pt x="1300" y="79"/>
                    <a:pt x="1168" y="211"/>
                  </a:cubicBezTo>
                  <a:cubicBezTo>
                    <a:pt x="740" y="639"/>
                    <a:pt x="429" y="1184"/>
                    <a:pt x="273" y="1767"/>
                  </a:cubicBezTo>
                  <a:cubicBezTo>
                    <a:pt x="79" y="2429"/>
                    <a:pt x="1" y="3129"/>
                    <a:pt x="40" y="3830"/>
                  </a:cubicBezTo>
                  <a:cubicBezTo>
                    <a:pt x="40" y="3977"/>
                    <a:pt x="153" y="4054"/>
                    <a:pt x="272" y="4062"/>
                  </a:cubicBezTo>
                  <a:lnTo>
                    <a:pt x="272" y="4062"/>
                  </a:lnTo>
                  <a:cubicBezTo>
                    <a:pt x="281" y="4089"/>
                    <a:pt x="295" y="4115"/>
                    <a:pt x="312" y="4141"/>
                  </a:cubicBezTo>
                  <a:cubicBezTo>
                    <a:pt x="371" y="4180"/>
                    <a:pt x="439" y="4199"/>
                    <a:pt x="502" y="4199"/>
                  </a:cubicBezTo>
                  <a:cubicBezTo>
                    <a:pt x="565" y="4199"/>
                    <a:pt x="623" y="4180"/>
                    <a:pt x="662" y="4141"/>
                  </a:cubicBezTo>
                  <a:lnTo>
                    <a:pt x="623" y="4141"/>
                  </a:lnTo>
                  <a:cubicBezTo>
                    <a:pt x="1052" y="3635"/>
                    <a:pt x="1441" y="3090"/>
                    <a:pt x="1752" y="2507"/>
                  </a:cubicBezTo>
                  <a:cubicBezTo>
                    <a:pt x="2102" y="1962"/>
                    <a:pt x="2297" y="1339"/>
                    <a:pt x="2336" y="717"/>
                  </a:cubicBezTo>
                  <a:cubicBezTo>
                    <a:pt x="2336" y="444"/>
                    <a:pt x="2219" y="172"/>
                    <a:pt x="1985" y="55"/>
                  </a:cubicBezTo>
                  <a:cubicBezTo>
                    <a:pt x="1898" y="18"/>
                    <a:pt x="1803" y="0"/>
                    <a:pt x="1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4"/>
            <p:cNvSpPr/>
            <p:nvPr/>
          </p:nvSpPr>
          <p:spPr>
            <a:xfrm>
              <a:off x="4161501" y="3286870"/>
              <a:ext cx="38631" cy="32708"/>
            </a:xfrm>
            <a:custGeom>
              <a:avLst/>
              <a:gdLst/>
              <a:ahLst/>
              <a:cxnLst/>
              <a:rect l="l" t="t" r="r" b="b"/>
              <a:pathLst>
                <a:path w="3607" h="3054" extrusionOk="0">
                  <a:moveTo>
                    <a:pt x="681" y="487"/>
                  </a:moveTo>
                  <a:cubicBezTo>
                    <a:pt x="748" y="487"/>
                    <a:pt x="822" y="505"/>
                    <a:pt x="857" y="522"/>
                  </a:cubicBezTo>
                  <a:cubicBezTo>
                    <a:pt x="1090" y="678"/>
                    <a:pt x="1285" y="795"/>
                    <a:pt x="1479" y="989"/>
                  </a:cubicBezTo>
                  <a:cubicBezTo>
                    <a:pt x="1674" y="1145"/>
                    <a:pt x="1830" y="1300"/>
                    <a:pt x="2024" y="1456"/>
                  </a:cubicBezTo>
                  <a:cubicBezTo>
                    <a:pt x="2312" y="1744"/>
                    <a:pt x="2600" y="2054"/>
                    <a:pt x="2873" y="2385"/>
                  </a:cubicBezTo>
                  <a:lnTo>
                    <a:pt x="2873" y="2385"/>
                  </a:lnTo>
                  <a:cubicBezTo>
                    <a:pt x="2585" y="2275"/>
                    <a:pt x="2309" y="2134"/>
                    <a:pt x="2063" y="1962"/>
                  </a:cubicBezTo>
                  <a:cubicBezTo>
                    <a:pt x="1635" y="1729"/>
                    <a:pt x="1246" y="1456"/>
                    <a:pt x="896" y="1106"/>
                  </a:cubicBezTo>
                  <a:cubicBezTo>
                    <a:pt x="740" y="989"/>
                    <a:pt x="623" y="795"/>
                    <a:pt x="545" y="600"/>
                  </a:cubicBezTo>
                  <a:cubicBezTo>
                    <a:pt x="524" y="514"/>
                    <a:pt x="598" y="487"/>
                    <a:pt x="681" y="487"/>
                  </a:cubicBezTo>
                  <a:close/>
                  <a:moveTo>
                    <a:pt x="675" y="0"/>
                  </a:moveTo>
                  <a:cubicBezTo>
                    <a:pt x="496" y="0"/>
                    <a:pt x="327" y="79"/>
                    <a:pt x="195" y="211"/>
                  </a:cubicBezTo>
                  <a:cubicBezTo>
                    <a:pt x="1" y="444"/>
                    <a:pt x="1" y="756"/>
                    <a:pt x="195" y="989"/>
                  </a:cubicBezTo>
                  <a:cubicBezTo>
                    <a:pt x="507" y="1456"/>
                    <a:pt x="935" y="1845"/>
                    <a:pt x="1440" y="2118"/>
                  </a:cubicBezTo>
                  <a:cubicBezTo>
                    <a:pt x="1985" y="2546"/>
                    <a:pt x="2569" y="2857"/>
                    <a:pt x="3230" y="3052"/>
                  </a:cubicBezTo>
                  <a:cubicBezTo>
                    <a:pt x="3243" y="3053"/>
                    <a:pt x="3255" y="3054"/>
                    <a:pt x="3267" y="3054"/>
                  </a:cubicBezTo>
                  <a:cubicBezTo>
                    <a:pt x="3439" y="3054"/>
                    <a:pt x="3556" y="2897"/>
                    <a:pt x="3556" y="2756"/>
                  </a:cubicBezTo>
                  <a:lnTo>
                    <a:pt x="3556" y="2756"/>
                  </a:lnTo>
                  <a:cubicBezTo>
                    <a:pt x="3598" y="2678"/>
                    <a:pt x="3606" y="2584"/>
                    <a:pt x="3581" y="2507"/>
                  </a:cubicBezTo>
                  <a:cubicBezTo>
                    <a:pt x="3192" y="2001"/>
                    <a:pt x="2802" y="1573"/>
                    <a:pt x="2374" y="1145"/>
                  </a:cubicBezTo>
                  <a:cubicBezTo>
                    <a:pt x="2141" y="911"/>
                    <a:pt x="1907" y="717"/>
                    <a:pt x="1674" y="522"/>
                  </a:cubicBezTo>
                  <a:cubicBezTo>
                    <a:pt x="1479" y="328"/>
                    <a:pt x="1207" y="172"/>
                    <a:pt x="935" y="55"/>
                  </a:cubicBezTo>
                  <a:cubicBezTo>
                    <a:pt x="847" y="18"/>
                    <a:pt x="760"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4"/>
            <p:cNvSpPr/>
            <p:nvPr/>
          </p:nvSpPr>
          <p:spPr>
            <a:xfrm>
              <a:off x="4201514" y="3291882"/>
              <a:ext cx="23348" cy="45785"/>
            </a:xfrm>
            <a:custGeom>
              <a:avLst/>
              <a:gdLst/>
              <a:ahLst/>
              <a:cxnLst/>
              <a:rect l="l" t="t" r="r" b="b"/>
              <a:pathLst>
                <a:path w="2180" h="4275" extrusionOk="0">
                  <a:moveTo>
                    <a:pt x="1270" y="462"/>
                  </a:moveTo>
                  <a:cubicBezTo>
                    <a:pt x="1300" y="462"/>
                    <a:pt x="1330" y="469"/>
                    <a:pt x="1362" y="482"/>
                  </a:cubicBezTo>
                  <a:cubicBezTo>
                    <a:pt x="1596" y="599"/>
                    <a:pt x="1596" y="988"/>
                    <a:pt x="1557" y="1183"/>
                  </a:cubicBezTo>
                  <a:cubicBezTo>
                    <a:pt x="1479" y="1494"/>
                    <a:pt x="1362" y="1805"/>
                    <a:pt x="1207" y="2117"/>
                  </a:cubicBezTo>
                  <a:cubicBezTo>
                    <a:pt x="1010" y="2565"/>
                    <a:pt x="794" y="3014"/>
                    <a:pt x="543" y="3433"/>
                  </a:cubicBezTo>
                  <a:lnTo>
                    <a:pt x="543" y="3433"/>
                  </a:lnTo>
                  <a:cubicBezTo>
                    <a:pt x="510" y="2903"/>
                    <a:pt x="524" y="2385"/>
                    <a:pt x="584" y="1844"/>
                  </a:cubicBezTo>
                  <a:cubicBezTo>
                    <a:pt x="623" y="1533"/>
                    <a:pt x="662" y="1261"/>
                    <a:pt x="779" y="988"/>
                  </a:cubicBezTo>
                  <a:cubicBezTo>
                    <a:pt x="882" y="816"/>
                    <a:pt x="1045" y="462"/>
                    <a:pt x="1270" y="462"/>
                  </a:cubicBezTo>
                  <a:close/>
                  <a:moveTo>
                    <a:pt x="1245" y="1"/>
                  </a:moveTo>
                  <a:cubicBezTo>
                    <a:pt x="1100" y="1"/>
                    <a:pt x="952" y="42"/>
                    <a:pt x="818" y="132"/>
                  </a:cubicBezTo>
                  <a:cubicBezTo>
                    <a:pt x="389" y="521"/>
                    <a:pt x="117" y="1066"/>
                    <a:pt x="117" y="1650"/>
                  </a:cubicBezTo>
                  <a:cubicBezTo>
                    <a:pt x="0" y="2389"/>
                    <a:pt x="0" y="3167"/>
                    <a:pt x="117" y="3907"/>
                  </a:cubicBezTo>
                  <a:cubicBezTo>
                    <a:pt x="117" y="3993"/>
                    <a:pt x="156" y="4056"/>
                    <a:pt x="212" y="4094"/>
                  </a:cubicBezTo>
                  <a:lnTo>
                    <a:pt x="212" y="4094"/>
                  </a:lnTo>
                  <a:cubicBezTo>
                    <a:pt x="249" y="4200"/>
                    <a:pt x="368" y="4275"/>
                    <a:pt x="480" y="4275"/>
                  </a:cubicBezTo>
                  <a:cubicBezTo>
                    <a:pt x="550" y="4275"/>
                    <a:pt x="617" y="4246"/>
                    <a:pt x="662" y="4179"/>
                  </a:cubicBezTo>
                  <a:lnTo>
                    <a:pt x="662" y="4140"/>
                  </a:lnTo>
                  <a:cubicBezTo>
                    <a:pt x="1012" y="3595"/>
                    <a:pt x="1284" y="3051"/>
                    <a:pt x="1557" y="2467"/>
                  </a:cubicBezTo>
                  <a:cubicBezTo>
                    <a:pt x="1829" y="1922"/>
                    <a:pt x="2179" y="1261"/>
                    <a:pt x="2024" y="638"/>
                  </a:cubicBezTo>
                  <a:cubicBezTo>
                    <a:pt x="1941" y="251"/>
                    <a:pt x="1602" y="1"/>
                    <a:pt x="1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4"/>
            <p:cNvSpPr/>
            <p:nvPr/>
          </p:nvSpPr>
          <p:spPr>
            <a:xfrm>
              <a:off x="4175253" y="3317393"/>
              <a:ext cx="37710" cy="34358"/>
            </a:xfrm>
            <a:custGeom>
              <a:avLst/>
              <a:gdLst/>
              <a:ahLst/>
              <a:cxnLst/>
              <a:rect l="l" t="t" r="r" b="b"/>
              <a:pathLst>
                <a:path w="3521" h="3208" extrusionOk="0">
                  <a:moveTo>
                    <a:pt x="623" y="474"/>
                  </a:moveTo>
                  <a:cubicBezTo>
                    <a:pt x="662" y="513"/>
                    <a:pt x="701" y="513"/>
                    <a:pt x="740" y="513"/>
                  </a:cubicBezTo>
                  <a:cubicBezTo>
                    <a:pt x="857" y="552"/>
                    <a:pt x="974" y="630"/>
                    <a:pt x="1051" y="669"/>
                  </a:cubicBezTo>
                  <a:cubicBezTo>
                    <a:pt x="1441" y="941"/>
                    <a:pt x="1791" y="1252"/>
                    <a:pt x="2063" y="1641"/>
                  </a:cubicBezTo>
                  <a:cubicBezTo>
                    <a:pt x="2184" y="1786"/>
                    <a:pt x="2289" y="1916"/>
                    <a:pt x="2389" y="2049"/>
                  </a:cubicBezTo>
                  <a:lnTo>
                    <a:pt x="2389" y="2049"/>
                  </a:lnTo>
                  <a:cubicBezTo>
                    <a:pt x="2253" y="1953"/>
                    <a:pt x="2119" y="1855"/>
                    <a:pt x="1985" y="1758"/>
                  </a:cubicBezTo>
                  <a:cubicBezTo>
                    <a:pt x="1557" y="1525"/>
                    <a:pt x="1168" y="1213"/>
                    <a:pt x="818" y="902"/>
                  </a:cubicBezTo>
                  <a:cubicBezTo>
                    <a:pt x="740" y="785"/>
                    <a:pt x="662" y="707"/>
                    <a:pt x="623" y="630"/>
                  </a:cubicBezTo>
                  <a:cubicBezTo>
                    <a:pt x="584" y="591"/>
                    <a:pt x="584" y="552"/>
                    <a:pt x="546" y="474"/>
                  </a:cubicBezTo>
                  <a:close/>
                  <a:moveTo>
                    <a:pt x="639" y="1"/>
                  </a:moveTo>
                  <a:cubicBezTo>
                    <a:pt x="432" y="1"/>
                    <a:pt x="233" y="117"/>
                    <a:pt x="118" y="318"/>
                  </a:cubicBezTo>
                  <a:cubicBezTo>
                    <a:pt x="1" y="630"/>
                    <a:pt x="273" y="941"/>
                    <a:pt x="468" y="1174"/>
                  </a:cubicBezTo>
                  <a:cubicBezTo>
                    <a:pt x="662" y="1408"/>
                    <a:pt x="896" y="1602"/>
                    <a:pt x="1168" y="1797"/>
                  </a:cubicBezTo>
                  <a:cubicBezTo>
                    <a:pt x="1742" y="2228"/>
                    <a:pt x="2349" y="2592"/>
                    <a:pt x="2989" y="2982"/>
                  </a:cubicBezTo>
                  <a:lnTo>
                    <a:pt x="2989" y="2982"/>
                  </a:lnTo>
                  <a:cubicBezTo>
                    <a:pt x="2992" y="2989"/>
                    <a:pt x="2995" y="2996"/>
                    <a:pt x="2997" y="3003"/>
                  </a:cubicBezTo>
                  <a:cubicBezTo>
                    <a:pt x="3029" y="3132"/>
                    <a:pt x="3115" y="3208"/>
                    <a:pt x="3232" y="3208"/>
                  </a:cubicBezTo>
                  <a:cubicBezTo>
                    <a:pt x="3256" y="3208"/>
                    <a:pt x="3282" y="3205"/>
                    <a:pt x="3308" y="3198"/>
                  </a:cubicBezTo>
                  <a:cubicBezTo>
                    <a:pt x="3447" y="3143"/>
                    <a:pt x="3506" y="3028"/>
                    <a:pt x="3501" y="2911"/>
                  </a:cubicBezTo>
                  <a:lnTo>
                    <a:pt x="3501" y="2911"/>
                  </a:lnTo>
                  <a:cubicBezTo>
                    <a:pt x="3520" y="2825"/>
                    <a:pt x="3498" y="2732"/>
                    <a:pt x="3412" y="2670"/>
                  </a:cubicBezTo>
                  <a:lnTo>
                    <a:pt x="3412" y="2670"/>
                  </a:lnTo>
                  <a:cubicBezTo>
                    <a:pt x="3266" y="2399"/>
                    <a:pt x="3093" y="2157"/>
                    <a:pt x="2919" y="1914"/>
                  </a:cubicBezTo>
                  <a:cubicBezTo>
                    <a:pt x="2569" y="1408"/>
                    <a:pt x="2141" y="902"/>
                    <a:pt x="1635" y="513"/>
                  </a:cubicBezTo>
                  <a:cubicBezTo>
                    <a:pt x="1402" y="279"/>
                    <a:pt x="1129" y="163"/>
                    <a:pt x="857" y="46"/>
                  </a:cubicBezTo>
                  <a:cubicBezTo>
                    <a:pt x="786" y="15"/>
                    <a:pt x="712"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4"/>
            <p:cNvSpPr/>
            <p:nvPr/>
          </p:nvSpPr>
          <p:spPr>
            <a:xfrm>
              <a:off x="4007845" y="3374349"/>
              <a:ext cx="64903" cy="25790"/>
            </a:xfrm>
            <a:custGeom>
              <a:avLst/>
              <a:gdLst/>
              <a:ahLst/>
              <a:cxnLst/>
              <a:rect l="l" t="t" r="r" b="b"/>
              <a:pathLst>
                <a:path w="6060" h="2408" extrusionOk="0">
                  <a:moveTo>
                    <a:pt x="3852" y="466"/>
                  </a:moveTo>
                  <a:cubicBezTo>
                    <a:pt x="4506" y="466"/>
                    <a:pt x="5279" y="584"/>
                    <a:pt x="5398" y="1265"/>
                  </a:cubicBezTo>
                  <a:cubicBezTo>
                    <a:pt x="5500" y="1728"/>
                    <a:pt x="5234" y="1866"/>
                    <a:pt x="4860" y="1866"/>
                  </a:cubicBezTo>
                  <a:cubicBezTo>
                    <a:pt x="4384" y="1866"/>
                    <a:pt x="3735" y="1642"/>
                    <a:pt x="3452" y="1577"/>
                  </a:cubicBezTo>
                  <a:lnTo>
                    <a:pt x="910" y="1005"/>
                  </a:lnTo>
                  <a:lnTo>
                    <a:pt x="910" y="1005"/>
                  </a:lnTo>
                  <a:cubicBezTo>
                    <a:pt x="1680" y="716"/>
                    <a:pt x="2475" y="550"/>
                    <a:pt x="3296" y="487"/>
                  </a:cubicBezTo>
                  <a:cubicBezTo>
                    <a:pt x="3454" y="478"/>
                    <a:pt x="3647" y="466"/>
                    <a:pt x="3852" y="466"/>
                  </a:cubicBezTo>
                  <a:close/>
                  <a:moveTo>
                    <a:pt x="3812" y="0"/>
                  </a:moveTo>
                  <a:cubicBezTo>
                    <a:pt x="3594" y="0"/>
                    <a:pt x="3380" y="10"/>
                    <a:pt x="3179" y="20"/>
                  </a:cubicBezTo>
                  <a:cubicBezTo>
                    <a:pt x="2129" y="98"/>
                    <a:pt x="1117" y="370"/>
                    <a:pt x="144" y="798"/>
                  </a:cubicBezTo>
                  <a:cubicBezTo>
                    <a:pt x="19" y="852"/>
                    <a:pt x="1" y="971"/>
                    <a:pt x="44" y="1073"/>
                  </a:cubicBezTo>
                  <a:lnTo>
                    <a:pt x="44" y="1073"/>
                  </a:lnTo>
                  <a:cubicBezTo>
                    <a:pt x="22" y="1191"/>
                    <a:pt x="73" y="1326"/>
                    <a:pt x="222" y="1382"/>
                  </a:cubicBezTo>
                  <a:lnTo>
                    <a:pt x="222" y="1343"/>
                  </a:lnTo>
                  <a:lnTo>
                    <a:pt x="3179" y="2044"/>
                  </a:lnTo>
                  <a:cubicBezTo>
                    <a:pt x="3646" y="2122"/>
                    <a:pt x="4113" y="2277"/>
                    <a:pt x="4580" y="2355"/>
                  </a:cubicBezTo>
                  <a:cubicBezTo>
                    <a:pt x="4685" y="2390"/>
                    <a:pt x="4794" y="2408"/>
                    <a:pt x="4903" y="2408"/>
                  </a:cubicBezTo>
                  <a:cubicBezTo>
                    <a:pt x="5157" y="2408"/>
                    <a:pt x="5413" y="2312"/>
                    <a:pt x="5631" y="2122"/>
                  </a:cubicBezTo>
                  <a:cubicBezTo>
                    <a:pt x="6059" y="1655"/>
                    <a:pt x="6020" y="915"/>
                    <a:pt x="5553" y="487"/>
                  </a:cubicBezTo>
                  <a:cubicBezTo>
                    <a:pt x="5091" y="83"/>
                    <a:pt x="4437" y="0"/>
                    <a:pt x="3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4"/>
            <p:cNvSpPr/>
            <p:nvPr/>
          </p:nvSpPr>
          <p:spPr>
            <a:xfrm>
              <a:off x="4007299" y="3333084"/>
              <a:ext cx="26272" cy="54193"/>
            </a:xfrm>
            <a:custGeom>
              <a:avLst/>
              <a:gdLst/>
              <a:ahLst/>
              <a:cxnLst/>
              <a:rect l="l" t="t" r="r" b="b"/>
              <a:pathLst>
                <a:path w="2453" h="5060" extrusionOk="0">
                  <a:moveTo>
                    <a:pt x="1696" y="503"/>
                  </a:moveTo>
                  <a:cubicBezTo>
                    <a:pt x="1727" y="503"/>
                    <a:pt x="1758" y="510"/>
                    <a:pt x="1791" y="527"/>
                  </a:cubicBezTo>
                  <a:cubicBezTo>
                    <a:pt x="2063" y="682"/>
                    <a:pt x="1869" y="1344"/>
                    <a:pt x="1830" y="1616"/>
                  </a:cubicBezTo>
                  <a:cubicBezTo>
                    <a:pt x="1556" y="2607"/>
                    <a:pt x="1133" y="3537"/>
                    <a:pt x="561" y="4381"/>
                  </a:cubicBezTo>
                  <a:lnTo>
                    <a:pt x="561" y="4381"/>
                  </a:lnTo>
                  <a:cubicBezTo>
                    <a:pt x="531" y="3681"/>
                    <a:pt x="612" y="2984"/>
                    <a:pt x="779" y="2317"/>
                  </a:cubicBezTo>
                  <a:cubicBezTo>
                    <a:pt x="896" y="1928"/>
                    <a:pt x="1012" y="1538"/>
                    <a:pt x="1168" y="1188"/>
                  </a:cubicBezTo>
                  <a:cubicBezTo>
                    <a:pt x="1238" y="1049"/>
                    <a:pt x="1432" y="503"/>
                    <a:pt x="1696" y="503"/>
                  </a:cubicBezTo>
                  <a:close/>
                  <a:moveTo>
                    <a:pt x="1685" y="1"/>
                  </a:moveTo>
                  <a:cubicBezTo>
                    <a:pt x="1540" y="1"/>
                    <a:pt x="1389" y="54"/>
                    <a:pt x="1246" y="176"/>
                  </a:cubicBezTo>
                  <a:cubicBezTo>
                    <a:pt x="1012" y="449"/>
                    <a:pt x="818" y="721"/>
                    <a:pt x="701" y="1071"/>
                  </a:cubicBezTo>
                  <a:cubicBezTo>
                    <a:pt x="545" y="1383"/>
                    <a:pt x="429" y="1772"/>
                    <a:pt x="312" y="2122"/>
                  </a:cubicBezTo>
                  <a:cubicBezTo>
                    <a:pt x="117" y="2978"/>
                    <a:pt x="1" y="3873"/>
                    <a:pt x="78" y="4729"/>
                  </a:cubicBezTo>
                  <a:cubicBezTo>
                    <a:pt x="78" y="4874"/>
                    <a:pt x="187" y="4951"/>
                    <a:pt x="304" y="4962"/>
                  </a:cubicBezTo>
                  <a:lnTo>
                    <a:pt x="304" y="4962"/>
                  </a:lnTo>
                  <a:cubicBezTo>
                    <a:pt x="352" y="5021"/>
                    <a:pt x="435" y="5059"/>
                    <a:pt x="517" y="5059"/>
                  </a:cubicBezTo>
                  <a:cubicBezTo>
                    <a:pt x="587" y="5059"/>
                    <a:pt x="656" y="5031"/>
                    <a:pt x="701" y="4963"/>
                  </a:cubicBezTo>
                  <a:cubicBezTo>
                    <a:pt x="1168" y="4379"/>
                    <a:pt x="1557" y="3718"/>
                    <a:pt x="1830" y="3017"/>
                  </a:cubicBezTo>
                  <a:cubicBezTo>
                    <a:pt x="1985" y="2706"/>
                    <a:pt x="2102" y="2356"/>
                    <a:pt x="2219" y="2005"/>
                  </a:cubicBezTo>
                  <a:cubicBezTo>
                    <a:pt x="2335" y="1655"/>
                    <a:pt x="2413" y="1266"/>
                    <a:pt x="2452" y="877"/>
                  </a:cubicBezTo>
                  <a:cubicBezTo>
                    <a:pt x="2452" y="418"/>
                    <a:pt x="2092" y="1"/>
                    <a:pt x="1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4"/>
            <p:cNvSpPr/>
            <p:nvPr/>
          </p:nvSpPr>
          <p:spPr>
            <a:xfrm>
              <a:off x="4016188" y="3326540"/>
              <a:ext cx="47381" cy="57813"/>
            </a:xfrm>
            <a:custGeom>
              <a:avLst/>
              <a:gdLst/>
              <a:ahLst/>
              <a:cxnLst/>
              <a:rect l="l" t="t" r="r" b="b"/>
              <a:pathLst>
                <a:path w="4424" h="5398" extrusionOk="0">
                  <a:moveTo>
                    <a:pt x="3870" y="513"/>
                  </a:moveTo>
                  <a:cubicBezTo>
                    <a:pt x="3874" y="513"/>
                    <a:pt x="3877" y="514"/>
                    <a:pt x="3879" y="515"/>
                  </a:cubicBezTo>
                  <a:cubicBezTo>
                    <a:pt x="4035" y="671"/>
                    <a:pt x="3801" y="1254"/>
                    <a:pt x="3724" y="1410"/>
                  </a:cubicBezTo>
                  <a:cubicBezTo>
                    <a:pt x="3451" y="2033"/>
                    <a:pt x="3023" y="2577"/>
                    <a:pt x="2478" y="3005"/>
                  </a:cubicBezTo>
                  <a:cubicBezTo>
                    <a:pt x="1997" y="3486"/>
                    <a:pt x="1475" y="3967"/>
                    <a:pt x="957" y="4448"/>
                  </a:cubicBezTo>
                  <a:lnTo>
                    <a:pt x="957" y="4448"/>
                  </a:lnTo>
                  <a:cubicBezTo>
                    <a:pt x="1049" y="4312"/>
                    <a:pt x="1141" y="4171"/>
                    <a:pt x="1233" y="4017"/>
                  </a:cubicBezTo>
                  <a:cubicBezTo>
                    <a:pt x="1428" y="3667"/>
                    <a:pt x="1544" y="3317"/>
                    <a:pt x="1739" y="2967"/>
                  </a:cubicBezTo>
                  <a:cubicBezTo>
                    <a:pt x="2089" y="2266"/>
                    <a:pt x="2556" y="1682"/>
                    <a:pt x="3101" y="1177"/>
                  </a:cubicBezTo>
                  <a:cubicBezTo>
                    <a:pt x="3214" y="1064"/>
                    <a:pt x="3764" y="513"/>
                    <a:pt x="3870" y="513"/>
                  </a:cubicBezTo>
                  <a:close/>
                  <a:moveTo>
                    <a:pt x="3834" y="1"/>
                  </a:moveTo>
                  <a:cubicBezTo>
                    <a:pt x="3724" y="1"/>
                    <a:pt x="3616" y="39"/>
                    <a:pt x="3529" y="126"/>
                  </a:cubicBezTo>
                  <a:cubicBezTo>
                    <a:pt x="2829" y="671"/>
                    <a:pt x="2245" y="1293"/>
                    <a:pt x="1700" y="1994"/>
                  </a:cubicBezTo>
                  <a:cubicBezTo>
                    <a:pt x="1428" y="2461"/>
                    <a:pt x="1194" y="2928"/>
                    <a:pt x="961" y="3395"/>
                  </a:cubicBezTo>
                  <a:cubicBezTo>
                    <a:pt x="727" y="3900"/>
                    <a:pt x="455" y="4367"/>
                    <a:pt x="105" y="4795"/>
                  </a:cubicBezTo>
                  <a:cubicBezTo>
                    <a:pt x="1" y="4951"/>
                    <a:pt x="139" y="5107"/>
                    <a:pt x="301" y="5124"/>
                  </a:cubicBezTo>
                  <a:lnTo>
                    <a:pt x="301" y="5124"/>
                  </a:lnTo>
                  <a:cubicBezTo>
                    <a:pt x="288" y="5259"/>
                    <a:pt x="426" y="5397"/>
                    <a:pt x="574" y="5397"/>
                  </a:cubicBezTo>
                  <a:cubicBezTo>
                    <a:pt x="626" y="5397"/>
                    <a:pt x="679" y="5380"/>
                    <a:pt x="727" y="5340"/>
                  </a:cubicBezTo>
                  <a:cubicBezTo>
                    <a:pt x="1467" y="4640"/>
                    <a:pt x="2167" y="3978"/>
                    <a:pt x="2906" y="3278"/>
                  </a:cubicBezTo>
                  <a:cubicBezTo>
                    <a:pt x="3529" y="2733"/>
                    <a:pt x="3996" y="2072"/>
                    <a:pt x="4268" y="1332"/>
                  </a:cubicBezTo>
                  <a:cubicBezTo>
                    <a:pt x="4424" y="1021"/>
                    <a:pt x="4424" y="632"/>
                    <a:pt x="4307" y="282"/>
                  </a:cubicBezTo>
                  <a:cubicBezTo>
                    <a:pt x="4209" y="110"/>
                    <a:pt x="4019"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4"/>
            <p:cNvSpPr/>
            <p:nvPr/>
          </p:nvSpPr>
          <p:spPr>
            <a:xfrm>
              <a:off x="4028879" y="3352233"/>
              <a:ext cx="61368" cy="25458"/>
            </a:xfrm>
            <a:custGeom>
              <a:avLst/>
              <a:gdLst/>
              <a:ahLst/>
              <a:cxnLst/>
              <a:rect l="l" t="t" r="r" b="b"/>
              <a:pathLst>
                <a:path w="5730" h="2377" extrusionOk="0">
                  <a:moveTo>
                    <a:pt x="4688" y="494"/>
                  </a:moveTo>
                  <a:cubicBezTo>
                    <a:pt x="4971" y="494"/>
                    <a:pt x="5224" y="537"/>
                    <a:pt x="5224" y="684"/>
                  </a:cubicBezTo>
                  <a:cubicBezTo>
                    <a:pt x="5224" y="801"/>
                    <a:pt x="4834" y="996"/>
                    <a:pt x="4757" y="1035"/>
                  </a:cubicBezTo>
                  <a:cubicBezTo>
                    <a:pt x="4523" y="1151"/>
                    <a:pt x="4329" y="1229"/>
                    <a:pt x="4095" y="1307"/>
                  </a:cubicBezTo>
                  <a:cubicBezTo>
                    <a:pt x="3706" y="1385"/>
                    <a:pt x="3317" y="1463"/>
                    <a:pt x="2928" y="1463"/>
                  </a:cubicBezTo>
                  <a:cubicBezTo>
                    <a:pt x="2451" y="1463"/>
                    <a:pt x="1964" y="1507"/>
                    <a:pt x="1483" y="1589"/>
                  </a:cubicBezTo>
                  <a:lnTo>
                    <a:pt x="1483" y="1589"/>
                  </a:lnTo>
                  <a:cubicBezTo>
                    <a:pt x="1498" y="1573"/>
                    <a:pt x="1512" y="1557"/>
                    <a:pt x="1527" y="1540"/>
                  </a:cubicBezTo>
                  <a:cubicBezTo>
                    <a:pt x="1838" y="1268"/>
                    <a:pt x="2227" y="1035"/>
                    <a:pt x="2655" y="879"/>
                  </a:cubicBezTo>
                  <a:cubicBezTo>
                    <a:pt x="3044" y="762"/>
                    <a:pt x="3511" y="645"/>
                    <a:pt x="3939" y="568"/>
                  </a:cubicBezTo>
                  <a:cubicBezTo>
                    <a:pt x="4021" y="547"/>
                    <a:pt x="4373" y="494"/>
                    <a:pt x="4688" y="494"/>
                  </a:cubicBezTo>
                  <a:close/>
                  <a:moveTo>
                    <a:pt x="4493" y="0"/>
                  </a:moveTo>
                  <a:cubicBezTo>
                    <a:pt x="3806" y="0"/>
                    <a:pt x="3098" y="230"/>
                    <a:pt x="2461" y="412"/>
                  </a:cubicBezTo>
                  <a:cubicBezTo>
                    <a:pt x="2033" y="568"/>
                    <a:pt x="1644" y="762"/>
                    <a:pt x="1332" y="1035"/>
                  </a:cubicBezTo>
                  <a:cubicBezTo>
                    <a:pt x="1021" y="1346"/>
                    <a:pt x="671" y="1618"/>
                    <a:pt x="320" y="1852"/>
                  </a:cubicBezTo>
                  <a:cubicBezTo>
                    <a:pt x="300" y="1860"/>
                    <a:pt x="283" y="1871"/>
                    <a:pt x="268" y="1883"/>
                  </a:cubicBezTo>
                  <a:lnTo>
                    <a:pt x="268" y="1883"/>
                  </a:lnTo>
                  <a:cubicBezTo>
                    <a:pt x="259" y="1885"/>
                    <a:pt x="251" y="1888"/>
                    <a:pt x="243" y="1891"/>
                  </a:cubicBezTo>
                  <a:cubicBezTo>
                    <a:pt x="0" y="1995"/>
                    <a:pt x="66" y="2376"/>
                    <a:pt x="276" y="2376"/>
                  </a:cubicBezTo>
                  <a:cubicBezTo>
                    <a:pt x="302" y="2376"/>
                    <a:pt x="330" y="2370"/>
                    <a:pt x="359" y="2358"/>
                  </a:cubicBezTo>
                  <a:lnTo>
                    <a:pt x="320" y="2358"/>
                  </a:lnTo>
                  <a:cubicBezTo>
                    <a:pt x="1838" y="1774"/>
                    <a:pt x="3628" y="2241"/>
                    <a:pt x="5068" y="1385"/>
                  </a:cubicBezTo>
                  <a:cubicBezTo>
                    <a:pt x="5340" y="1229"/>
                    <a:pt x="5729" y="957"/>
                    <a:pt x="5691" y="606"/>
                  </a:cubicBezTo>
                  <a:cubicBezTo>
                    <a:pt x="5613" y="295"/>
                    <a:pt x="5379" y="101"/>
                    <a:pt x="5068" y="62"/>
                  </a:cubicBezTo>
                  <a:cubicBezTo>
                    <a:pt x="4879" y="19"/>
                    <a:pt x="4687"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4"/>
            <p:cNvSpPr/>
            <p:nvPr/>
          </p:nvSpPr>
          <p:spPr>
            <a:xfrm>
              <a:off x="4045672" y="3325383"/>
              <a:ext cx="43740" cy="37742"/>
            </a:xfrm>
            <a:custGeom>
              <a:avLst/>
              <a:gdLst/>
              <a:ahLst/>
              <a:cxnLst/>
              <a:rect l="l" t="t" r="r" b="b"/>
              <a:pathLst>
                <a:path w="4084" h="3524" extrusionOk="0">
                  <a:moveTo>
                    <a:pt x="3539" y="467"/>
                  </a:moveTo>
                  <a:cubicBezTo>
                    <a:pt x="3539" y="467"/>
                    <a:pt x="3539" y="506"/>
                    <a:pt x="3539" y="506"/>
                  </a:cubicBezTo>
                  <a:cubicBezTo>
                    <a:pt x="3539" y="545"/>
                    <a:pt x="3539" y="584"/>
                    <a:pt x="3539" y="623"/>
                  </a:cubicBezTo>
                  <a:cubicBezTo>
                    <a:pt x="3539" y="779"/>
                    <a:pt x="3461" y="895"/>
                    <a:pt x="3422" y="1012"/>
                  </a:cubicBezTo>
                  <a:cubicBezTo>
                    <a:pt x="3072" y="1479"/>
                    <a:pt x="2644" y="1829"/>
                    <a:pt x="2138" y="2063"/>
                  </a:cubicBezTo>
                  <a:cubicBezTo>
                    <a:pt x="1827" y="2218"/>
                    <a:pt x="1515" y="2374"/>
                    <a:pt x="1204" y="2569"/>
                  </a:cubicBezTo>
                  <a:lnTo>
                    <a:pt x="1123" y="2616"/>
                  </a:lnTo>
                  <a:lnTo>
                    <a:pt x="1123" y="2616"/>
                  </a:lnTo>
                  <a:cubicBezTo>
                    <a:pt x="1303" y="2402"/>
                    <a:pt x="1483" y="2190"/>
                    <a:pt x="1671" y="1985"/>
                  </a:cubicBezTo>
                  <a:cubicBezTo>
                    <a:pt x="2021" y="1557"/>
                    <a:pt x="2449" y="1168"/>
                    <a:pt x="2877" y="818"/>
                  </a:cubicBezTo>
                  <a:cubicBezTo>
                    <a:pt x="2994" y="740"/>
                    <a:pt x="3072" y="662"/>
                    <a:pt x="3189" y="623"/>
                  </a:cubicBezTo>
                  <a:cubicBezTo>
                    <a:pt x="3305" y="545"/>
                    <a:pt x="3422" y="506"/>
                    <a:pt x="3539" y="467"/>
                  </a:cubicBezTo>
                  <a:close/>
                  <a:moveTo>
                    <a:pt x="417" y="2985"/>
                  </a:moveTo>
                  <a:cubicBezTo>
                    <a:pt x="422" y="2985"/>
                    <a:pt x="427" y="2987"/>
                    <a:pt x="433" y="2993"/>
                  </a:cubicBezTo>
                  <a:lnTo>
                    <a:pt x="433" y="2993"/>
                  </a:lnTo>
                  <a:lnTo>
                    <a:pt x="426" y="2997"/>
                  </a:lnTo>
                  <a:cubicBezTo>
                    <a:pt x="423" y="3000"/>
                    <a:pt x="420" y="3002"/>
                    <a:pt x="418" y="3004"/>
                  </a:cubicBezTo>
                  <a:lnTo>
                    <a:pt x="418" y="3004"/>
                  </a:lnTo>
                  <a:cubicBezTo>
                    <a:pt x="413" y="2999"/>
                    <a:pt x="408" y="2995"/>
                    <a:pt x="403" y="2991"/>
                  </a:cubicBezTo>
                  <a:lnTo>
                    <a:pt x="403" y="2991"/>
                  </a:lnTo>
                  <a:cubicBezTo>
                    <a:pt x="406" y="2987"/>
                    <a:pt x="411" y="2985"/>
                    <a:pt x="417" y="2985"/>
                  </a:cubicBezTo>
                  <a:close/>
                  <a:moveTo>
                    <a:pt x="3500" y="0"/>
                  </a:moveTo>
                  <a:cubicBezTo>
                    <a:pt x="3189" y="39"/>
                    <a:pt x="2877" y="195"/>
                    <a:pt x="2644" y="390"/>
                  </a:cubicBezTo>
                  <a:cubicBezTo>
                    <a:pt x="2333" y="623"/>
                    <a:pt x="2099" y="856"/>
                    <a:pt x="1827" y="1090"/>
                  </a:cubicBezTo>
                  <a:cubicBezTo>
                    <a:pt x="1282" y="1671"/>
                    <a:pt x="737" y="2320"/>
                    <a:pt x="193" y="2973"/>
                  </a:cubicBezTo>
                  <a:lnTo>
                    <a:pt x="193" y="2973"/>
                  </a:lnTo>
                  <a:cubicBezTo>
                    <a:pt x="88" y="3016"/>
                    <a:pt x="0" y="3124"/>
                    <a:pt x="19" y="3248"/>
                  </a:cubicBezTo>
                  <a:lnTo>
                    <a:pt x="19" y="3248"/>
                  </a:lnTo>
                  <a:cubicBezTo>
                    <a:pt x="8" y="3389"/>
                    <a:pt x="128" y="3524"/>
                    <a:pt x="256" y="3524"/>
                  </a:cubicBezTo>
                  <a:cubicBezTo>
                    <a:pt x="291" y="3524"/>
                    <a:pt x="327" y="3514"/>
                    <a:pt x="361" y="3490"/>
                  </a:cubicBezTo>
                  <a:lnTo>
                    <a:pt x="361" y="3490"/>
                  </a:lnTo>
                  <a:cubicBezTo>
                    <a:pt x="517" y="3485"/>
                    <a:pt x="688" y="3410"/>
                    <a:pt x="815" y="3347"/>
                  </a:cubicBezTo>
                  <a:lnTo>
                    <a:pt x="1866" y="2724"/>
                  </a:lnTo>
                  <a:cubicBezTo>
                    <a:pt x="2566" y="2452"/>
                    <a:pt x="3189" y="2024"/>
                    <a:pt x="3694" y="1479"/>
                  </a:cubicBezTo>
                  <a:cubicBezTo>
                    <a:pt x="3889" y="1207"/>
                    <a:pt x="4006" y="934"/>
                    <a:pt x="4045" y="584"/>
                  </a:cubicBezTo>
                  <a:cubicBezTo>
                    <a:pt x="4084" y="273"/>
                    <a:pt x="3850" y="0"/>
                    <a:pt x="3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4"/>
            <p:cNvSpPr/>
            <p:nvPr/>
          </p:nvSpPr>
          <p:spPr>
            <a:xfrm>
              <a:off x="3980609" y="3375699"/>
              <a:ext cx="43761" cy="51022"/>
            </a:xfrm>
            <a:custGeom>
              <a:avLst/>
              <a:gdLst/>
              <a:ahLst/>
              <a:cxnLst/>
              <a:rect l="l" t="t" r="r" b="b"/>
              <a:pathLst>
                <a:path w="4086" h="4764" extrusionOk="0">
                  <a:moveTo>
                    <a:pt x="3782" y="0"/>
                  </a:moveTo>
                  <a:cubicBezTo>
                    <a:pt x="3743" y="0"/>
                    <a:pt x="3702" y="15"/>
                    <a:pt x="3660" y="50"/>
                  </a:cubicBezTo>
                  <a:cubicBezTo>
                    <a:pt x="2104" y="1139"/>
                    <a:pt x="858" y="2657"/>
                    <a:pt x="80" y="4408"/>
                  </a:cubicBezTo>
                  <a:cubicBezTo>
                    <a:pt x="0" y="4595"/>
                    <a:pt x="176" y="4763"/>
                    <a:pt x="332" y="4763"/>
                  </a:cubicBezTo>
                  <a:cubicBezTo>
                    <a:pt x="404" y="4763"/>
                    <a:pt x="471" y="4727"/>
                    <a:pt x="508" y="4642"/>
                  </a:cubicBezTo>
                  <a:cubicBezTo>
                    <a:pt x="1247" y="2968"/>
                    <a:pt x="2415" y="1529"/>
                    <a:pt x="3894" y="478"/>
                  </a:cubicBezTo>
                  <a:cubicBezTo>
                    <a:pt x="4085" y="318"/>
                    <a:pt x="3962" y="0"/>
                    <a:pt x="3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1" name="Google Shape;1311;p4"/>
          <p:cNvSpPr txBox="1">
            <a:spLocks noGrp="1"/>
          </p:cNvSpPr>
          <p:nvPr>
            <p:ph type="title"/>
          </p:nvPr>
        </p:nvSpPr>
        <p:spPr>
          <a:xfrm>
            <a:off x="954867" y="777333"/>
            <a:ext cx="100916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grpSp>
        <p:nvGrpSpPr>
          <p:cNvPr id="1312" name="Google Shape;1312;p4"/>
          <p:cNvGrpSpPr/>
          <p:nvPr/>
        </p:nvGrpSpPr>
        <p:grpSpPr>
          <a:xfrm rot="10800000">
            <a:off x="9574807" y="209032"/>
            <a:ext cx="2617183" cy="592405"/>
            <a:chOff x="1674590" y="1628882"/>
            <a:chExt cx="753016" cy="150296"/>
          </a:xfrm>
        </p:grpSpPr>
        <p:sp>
          <p:nvSpPr>
            <p:cNvPr id="1313" name="Google Shape;1313;p4"/>
            <p:cNvSpPr/>
            <p:nvPr/>
          </p:nvSpPr>
          <p:spPr>
            <a:xfrm>
              <a:off x="1678930" y="1708015"/>
              <a:ext cx="654798" cy="4411"/>
            </a:xfrm>
            <a:custGeom>
              <a:avLst/>
              <a:gdLst/>
              <a:ahLst/>
              <a:cxnLst/>
              <a:rect l="l" t="t" r="r" b="b"/>
              <a:pathLst>
                <a:path w="55374" h="373" extrusionOk="0">
                  <a:moveTo>
                    <a:pt x="13865" y="0"/>
                  </a:moveTo>
                  <a:cubicBezTo>
                    <a:pt x="8284" y="0"/>
                    <a:pt x="1" y="221"/>
                    <a:pt x="1" y="221"/>
                  </a:cubicBezTo>
                  <a:lnTo>
                    <a:pt x="38896" y="197"/>
                  </a:lnTo>
                  <a:lnTo>
                    <a:pt x="38896" y="197"/>
                  </a:lnTo>
                  <a:cubicBezTo>
                    <a:pt x="41889" y="283"/>
                    <a:pt x="45757" y="373"/>
                    <a:pt x="48334" y="373"/>
                  </a:cubicBezTo>
                  <a:cubicBezTo>
                    <a:pt x="48984" y="373"/>
                    <a:pt x="49552" y="367"/>
                    <a:pt x="50003" y="354"/>
                  </a:cubicBezTo>
                  <a:cubicBezTo>
                    <a:pt x="53505" y="221"/>
                    <a:pt x="55373" y="187"/>
                    <a:pt x="55373" y="187"/>
                  </a:cubicBezTo>
                  <a:lnTo>
                    <a:pt x="55373" y="187"/>
                  </a:lnTo>
                  <a:lnTo>
                    <a:pt x="38896" y="197"/>
                  </a:lnTo>
                  <a:lnTo>
                    <a:pt x="38896" y="197"/>
                  </a:lnTo>
                  <a:cubicBezTo>
                    <a:pt x="36783" y="137"/>
                    <a:pt x="35106" y="78"/>
                    <a:pt x="34625" y="54"/>
                  </a:cubicBezTo>
                  <a:cubicBezTo>
                    <a:pt x="34327" y="39"/>
                    <a:pt x="33532" y="34"/>
                    <a:pt x="32420" y="34"/>
                  </a:cubicBezTo>
                  <a:cubicBezTo>
                    <a:pt x="29940" y="34"/>
                    <a:pt x="25879" y="59"/>
                    <a:pt x="22204" y="59"/>
                  </a:cubicBezTo>
                  <a:cubicBezTo>
                    <a:pt x="19974" y="59"/>
                    <a:pt x="17886" y="50"/>
                    <a:pt x="16379" y="21"/>
                  </a:cubicBezTo>
                  <a:cubicBezTo>
                    <a:pt x="15650" y="6"/>
                    <a:pt x="14795" y="0"/>
                    <a:pt x="13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4" name="Google Shape;1314;p4"/>
            <p:cNvSpPr/>
            <p:nvPr/>
          </p:nvSpPr>
          <p:spPr>
            <a:xfrm>
              <a:off x="1678930" y="1707069"/>
              <a:ext cx="654798" cy="6326"/>
            </a:xfrm>
            <a:custGeom>
              <a:avLst/>
              <a:gdLst/>
              <a:ahLst/>
              <a:cxnLst/>
              <a:rect l="l" t="t" r="r" b="b"/>
              <a:pathLst>
                <a:path w="55374" h="535" fill="none" extrusionOk="0">
                  <a:moveTo>
                    <a:pt x="1" y="301"/>
                  </a:moveTo>
                  <a:cubicBezTo>
                    <a:pt x="1" y="301"/>
                    <a:pt x="11275" y="0"/>
                    <a:pt x="16379" y="101"/>
                  </a:cubicBezTo>
                  <a:cubicBezTo>
                    <a:pt x="21483" y="201"/>
                    <a:pt x="33258" y="67"/>
                    <a:pt x="34625" y="134"/>
                  </a:cubicBezTo>
                  <a:cubicBezTo>
                    <a:pt x="35960" y="201"/>
                    <a:pt x="46500" y="534"/>
                    <a:pt x="50003" y="434"/>
                  </a:cubicBezTo>
                  <a:cubicBezTo>
                    <a:pt x="53505" y="301"/>
                    <a:pt x="55373" y="267"/>
                    <a:pt x="55373" y="267"/>
                  </a:cubicBezTo>
                </a:path>
              </a:pathLst>
            </a:custGeom>
            <a:no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5" name="Google Shape;1315;p4"/>
            <p:cNvSpPr/>
            <p:nvPr/>
          </p:nvSpPr>
          <p:spPr>
            <a:xfrm>
              <a:off x="1710491" y="1712201"/>
              <a:ext cx="72582" cy="62105"/>
            </a:xfrm>
            <a:custGeom>
              <a:avLst/>
              <a:gdLst/>
              <a:ahLst/>
              <a:cxnLst/>
              <a:rect l="l" t="t" r="r" b="b"/>
              <a:pathLst>
                <a:path w="6138" h="5252" extrusionOk="0">
                  <a:moveTo>
                    <a:pt x="0" y="0"/>
                  </a:moveTo>
                  <a:lnTo>
                    <a:pt x="2002" y="2902"/>
                  </a:lnTo>
                  <a:cubicBezTo>
                    <a:pt x="2368" y="3436"/>
                    <a:pt x="2769" y="3936"/>
                    <a:pt x="3269" y="4403"/>
                  </a:cubicBezTo>
                  <a:cubicBezTo>
                    <a:pt x="3736" y="4870"/>
                    <a:pt x="4337" y="5170"/>
                    <a:pt x="5004" y="5237"/>
                  </a:cubicBezTo>
                  <a:cubicBezTo>
                    <a:pt x="5058" y="5247"/>
                    <a:pt x="5113" y="5252"/>
                    <a:pt x="5168" y="5252"/>
                  </a:cubicBezTo>
                  <a:cubicBezTo>
                    <a:pt x="5485" y="5252"/>
                    <a:pt x="5805" y="5093"/>
                    <a:pt x="6004" y="4837"/>
                  </a:cubicBezTo>
                  <a:cubicBezTo>
                    <a:pt x="6138" y="4603"/>
                    <a:pt x="6138" y="4303"/>
                    <a:pt x="6038" y="4036"/>
                  </a:cubicBezTo>
                  <a:cubicBezTo>
                    <a:pt x="5938" y="3803"/>
                    <a:pt x="5771" y="3569"/>
                    <a:pt x="5571" y="3369"/>
                  </a:cubicBezTo>
                  <a:cubicBezTo>
                    <a:pt x="4203" y="1901"/>
                    <a:pt x="2335" y="1001"/>
                    <a:pt x="500" y="167"/>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6" name="Google Shape;1316;p4"/>
            <p:cNvSpPr/>
            <p:nvPr/>
          </p:nvSpPr>
          <p:spPr>
            <a:xfrm>
              <a:off x="1703798" y="1707625"/>
              <a:ext cx="85199" cy="71553"/>
            </a:xfrm>
            <a:custGeom>
              <a:avLst/>
              <a:gdLst/>
              <a:ahLst/>
              <a:cxnLst/>
              <a:rect l="l" t="t" r="r" b="b"/>
              <a:pathLst>
                <a:path w="7205" h="6051" extrusionOk="0">
                  <a:moveTo>
                    <a:pt x="1716" y="1290"/>
                  </a:moveTo>
                  <a:cubicBezTo>
                    <a:pt x="3151" y="1979"/>
                    <a:pt x="4590" y="2748"/>
                    <a:pt x="5703" y="3890"/>
                  </a:cubicBezTo>
                  <a:cubicBezTo>
                    <a:pt x="5937" y="4123"/>
                    <a:pt x="6470" y="4657"/>
                    <a:pt x="6203" y="5024"/>
                  </a:cubicBezTo>
                  <a:cubicBezTo>
                    <a:pt x="6099" y="5163"/>
                    <a:pt x="5903" y="5212"/>
                    <a:pt x="5701" y="5212"/>
                  </a:cubicBezTo>
                  <a:cubicBezTo>
                    <a:pt x="5518" y="5212"/>
                    <a:pt x="5330" y="5172"/>
                    <a:pt x="5203" y="5124"/>
                  </a:cubicBezTo>
                  <a:cubicBezTo>
                    <a:pt x="4269" y="4857"/>
                    <a:pt x="3635" y="4023"/>
                    <a:pt x="3101" y="3289"/>
                  </a:cubicBezTo>
                  <a:cubicBezTo>
                    <a:pt x="2632" y="2628"/>
                    <a:pt x="2176" y="1952"/>
                    <a:pt x="1716" y="1290"/>
                  </a:cubicBezTo>
                  <a:close/>
                  <a:moveTo>
                    <a:pt x="581" y="0"/>
                  </a:moveTo>
                  <a:cubicBezTo>
                    <a:pt x="285" y="0"/>
                    <a:pt x="1" y="286"/>
                    <a:pt x="233" y="587"/>
                  </a:cubicBezTo>
                  <a:lnTo>
                    <a:pt x="199" y="587"/>
                  </a:lnTo>
                  <a:cubicBezTo>
                    <a:pt x="933" y="1688"/>
                    <a:pt x="1700" y="2755"/>
                    <a:pt x="2467" y="3823"/>
                  </a:cubicBezTo>
                  <a:cubicBezTo>
                    <a:pt x="3101" y="4757"/>
                    <a:pt x="3902" y="5691"/>
                    <a:pt x="5069" y="5958"/>
                  </a:cubicBezTo>
                  <a:cubicBezTo>
                    <a:pt x="5246" y="6021"/>
                    <a:pt x="5431" y="6050"/>
                    <a:pt x="5620" y="6050"/>
                  </a:cubicBezTo>
                  <a:cubicBezTo>
                    <a:pt x="5930" y="6050"/>
                    <a:pt x="6246" y="5970"/>
                    <a:pt x="6537" y="5824"/>
                  </a:cubicBezTo>
                  <a:cubicBezTo>
                    <a:pt x="7004" y="5491"/>
                    <a:pt x="7204" y="4924"/>
                    <a:pt x="7037" y="4423"/>
                  </a:cubicBezTo>
                  <a:cubicBezTo>
                    <a:pt x="6837" y="3890"/>
                    <a:pt x="6470" y="3423"/>
                    <a:pt x="6037" y="3056"/>
                  </a:cubicBezTo>
                  <a:cubicBezTo>
                    <a:pt x="5603" y="2689"/>
                    <a:pt x="5169" y="2322"/>
                    <a:pt x="4702" y="1988"/>
                  </a:cubicBezTo>
                  <a:cubicBezTo>
                    <a:pt x="3602" y="1288"/>
                    <a:pt x="2467" y="687"/>
                    <a:pt x="1267" y="154"/>
                  </a:cubicBezTo>
                  <a:cubicBezTo>
                    <a:pt x="1204" y="122"/>
                    <a:pt x="1142" y="108"/>
                    <a:pt x="1082" y="108"/>
                  </a:cubicBezTo>
                  <a:cubicBezTo>
                    <a:pt x="1019" y="108"/>
                    <a:pt x="960" y="124"/>
                    <a:pt x="906" y="151"/>
                  </a:cubicBezTo>
                  <a:lnTo>
                    <a:pt x="906" y="151"/>
                  </a:lnTo>
                  <a:cubicBezTo>
                    <a:pt x="816" y="45"/>
                    <a:pt x="698" y="0"/>
                    <a:pt x="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7" name="Google Shape;1317;p4"/>
            <p:cNvSpPr/>
            <p:nvPr/>
          </p:nvSpPr>
          <p:spPr>
            <a:xfrm>
              <a:off x="1711673" y="1644255"/>
              <a:ext cx="77324" cy="64009"/>
            </a:xfrm>
            <a:custGeom>
              <a:avLst/>
              <a:gdLst/>
              <a:ahLst/>
              <a:cxnLst/>
              <a:rect l="l" t="t" r="r" b="b"/>
              <a:pathLst>
                <a:path w="6539" h="5413" extrusionOk="0">
                  <a:moveTo>
                    <a:pt x="5617" y="0"/>
                  </a:moveTo>
                  <a:cubicBezTo>
                    <a:pt x="5471" y="0"/>
                    <a:pt x="5321" y="25"/>
                    <a:pt x="5171" y="75"/>
                  </a:cubicBezTo>
                  <a:cubicBezTo>
                    <a:pt x="4503" y="309"/>
                    <a:pt x="3870" y="676"/>
                    <a:pt x="3303" y="1176"/>
                  </a:cubicBezTo>
                  <a:cubicBezTo>
                    <a:pt x="1902" y="2310"/>
                    <a:pt x="767" y="3745"/>
                    <a:pt x="0" y="5413"/>
                  </a:cubicBezTo>
                  <a:lnTo>
                    <a:pt x="1068" y="5379"/>
                  </a:lnTo>
                  <a:cubicBezTo>
                    <a:pt x="2869" y="4479"/>
                    <a:pt x="4737" y="3578"/>
                    <a:pt x="5971" y="1977"/>
                  </a:cubicBezTo>
                  <a:cubicBezTo>
                    <a:pt x="6205" y="1710"/>
                    <a:pt x="6371" y="1376"/>
                    <a:pt x="6471" y="1009"/>
                  </a:cubicBezTo>
                  <a:cubicBezTo>
                    <a:pt x="6538" y="642"/>
                    <a:pt x="6371" y="275"/>
                    <a:pt x="6038" y="75"/>
                  </a:cubicBezTo>
                  <a:cubicBezTo>
                    <a:pt x="5904" y="25"/>
                    <a:pt x="5763" y="0"/>
                    <a:pt x="5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8" name="Google Shape;1318;p4"/>
            <p:cNvSpPr/>
            <p:nvPr/>
          </p:nvSpPr>
          <p:spPr>
            <a:xfrm>
              <a:off x="1705832" y="1638827"/>
              <a:ext cx="88688" cy="74249"/>
            </a:xfrm>
            <a:custGeom>
              <a:avLst/>
              <a:gdLst/>
              <a:ahLst/>
              <a:cxnLst/>
              <a:rect l="l" t="t" r="r" b="b"/>
              <a:pathLst>
                <a:path w="7500" h="6279" extrusionOk="0">
                  <a:moveTo>
                    <a:pt x="6204" y="0"/>
                  </a:moveTo>
                  <a:cubicBezTo>
                    <a:pt x="5925" y="0"/>
                    <a:pt x="5633" y="72"/>
                    <a:pt x="5364" y="167"/>
                  </a:cubicBezTo>
                  <a:cubicBezTo>
                    <a:pt x="4230" y="668"/>
                    <a:pt x="3229" y="1402"/>
                    <a:pt x="2429" y="2302"/>
                  </a:cubicBezTo>
                  <a:cubicBezTo>
                    <a:pt x="1495" y="3270"/>
                    <a:pt x="728" y="4404"/>
                    <a:pt x="161" y="5638"/>
                  </a:cubicBezTo>
                  <a:cubicBezTo>
                    <a:pt x="0" y="5982"/>
                    <a:pt x="297" y="6279"/>
                    <a:pt x="574" y="6279"/>
                  </a:cubicBezTo>
                  <a:cubicBezTo>
                    <a:pt x="700" y="6279"/>
                    <a:pt x="822" y="6218"/>
                    <a:pt x="894" y="6072"/>
                  </a:cubicBezTo>
                  <a:lnTo>
                    <a:pt x="861" y="6072"/>
                  </a:lnTo>
                  <a:cubicBezTo>
                    <a:pt x="1695" y="4204"/>
                    <a:pt x="2996" y="2636"/>
                    <a:pt x="4664" y="1468"/>
                  </a:cubicBezTo>
                  <a:cubicBezTo>
                    <a:pt x="5064" y="1168"/>
                    <a:pt x="5564" y="968"/>
                    <a:pt x="6065" y="868"/>
                  </a:cubicBezTo>
                  <a:cubicBezTo>
                    <a:pt x="6107" y="860"/>
                    <a:pt x="6146" y="856"/>
                    <a:pt x="6182" y="856"/>
                  </a:cubicBezTo>
                  <a:cubicBezTo>
                    <a:pt x="6603" y="856"/>
                    <a:pt x="6619" y="1364"/>
                    <a:pt x="6465" y="1702"/>
                  </a:cubicBezTo>
                  <a:cubicBezTo>
                    <a:pt x="6232" y="2136"/>
                    <a:pt x="5898" y="2536"/>
                    <a:pt x="5498" y="2903"/>
                  </a:cubicBezTo>
                  <a:cubicBezTo>
                    <a:pt x="5131" y="3236"/>
                    <a:pt x="4764" y="3537"/>
                    <a:pt x="4364" y="3803"/>
                  </a:cubicBezTo>
                  <a:cubicBezTo>
                    <a:pt x="3396" y="4437"/>
                    <a:pt x="2429" y="4971"/>
                    <a:pt x="1395" y="5438"/>
                  </a:cubicBezTo>
                  <a:cubicBezTo>
                    <a:pt x="964" y="5639"/>
                    <a:pt x="1225" y="6185"/>
                    <a:pt x="1604" y="6185"/>
                  </a:cubicBezTo>
                  <a:cubicBezTo>
                    <a:pt x="1665" y="6185"/>
                    <a:pt x="1730" y="6171"/>
                    <a:pt x="1795" y="6138"/>
                  </a:cubicBezTo>
                  <a:cubicBezTo>
                    <a:pt x="2896" y="5671"/>
                    <a:pt x="3963" y="5071"/>
                    <a:pt x="4964" y="4404"/>
                  </a:cubicBezTo>
                  <a:cubicBezTo>
                    <a:pt x="5431" y="4070"/>
                    <a:pt x="5865" y="3703"/>
                    <a:pt x="6265" y="3303"/>
                  </a:cubicBezTo>
                  <a:cubicBezTo>
                    <a:pt x="6732" y="2869"/>
                    <a:pt x="7066" y="2369"/>
                    <a:pt x="7332" y="1802"/>
                  </a:cubicBezTo>
                  <a:cubicBezTo>
                    <a:pt x="7499" y="1302"/>
                    <a:pt x="7399" y="734"/>
                    <a:pt x="7032" y="334"/>
                  </a:cubicBezTo>
                  <a:cubicBezTo>
                    <a:pt x="6804" y="89"/>
                    <a:pt x="6512" y="0"/>
                    <a:pt x="6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19" name="Google Shape;1319;p4"/>
            <p:cNvSpPr/>
            <p:nvPr/>
          </p:nvSpPr>
          <p:spPr>
            <a:xfrm>
              <a:off x="1773991" y="1712201"/>
              <a:ext cx="72984" cy="62105"/>
            </a:xfrm>
            <a:custGeom>
              <a:avLst/>
              <a:gdLst/>
              <a:ahLst/>
              <a:cxnLst/>
              <a:rect l="l" t="t" r="r" b="b"/>
              <a:pathLst>
                <a:path w="6172" h="5252" extrusionOk="0">
                  <a:moveTo>
                    <a:pt x="1" y="0"/>
                  </a:moveTo>
                  <a:lnTo>
                    <a:pt x="2002" y="2902"/>
                  </a:lnTo>
                  <a:cubicBezTo>
                    <a:pt x="2369" y="3436"/>
                    <a:pt x="2803" y="3936"/>
                    <a:pt x="3270" y="4403"/>
                  </a:cubicBezTo>
                  <a:cubicBezTo>
                    <a:pt x="3737" y="4870"/>
                    <a:pt x="4370" y="5170"/>
                    <a:pt x="5004" y="5237"/>
                  </a:cubicBezTo>
                  <a:cubicBezTo>
                    <a:pt x="5063" y="5247"/>
                    <a:pt x="5122" y="5252"/>
                    <a:pt x="5179" y="5252"/>
                  </a:cubicBezTo>
                  <a:cubicBezTo>
                    <a:pt x="5510" y="5252"/>
                    <a:pt x="5806" y="5093"/>
                    <a:pt x="6005" y="4837"/>
                  </a:cubicBezTo>
                  <a:cubicBezTo>
                    <a:pt x="6138" y="4603"/>
                    <a:pt x="6172" y="4303"/>
                    <a:pt x="6072" y="4036"/>
                  </a:cubicBezTo>
                  <a:cubicBezTo>
                    <a:pt x="5938" y="3803"/>
                    <a:pt x="5771" y="3569"/>
                    <a:pt x="5571" y="3369"/>
                  </a:cubicBezTo>
                  <a:cubicBezTo>
                    <a:pt x="4237" y="1901"/>
                    <a:pt x="2336" y="1001"/>
                    <a:pt x="534"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0" name="Google Shape;1320;p4"/>
            <p:cNvSpPr/>
            <p:nvPr/>
          </p:nvSpPr>
          <p:spPr>
            <a:xfrm>
              <a:off x="1767310" y="1707625"/>
              <a:ext cx="85187" cy="71553"/>
            </a:xfrm>
            <a:custGeom>
              <a:avLst/>
              <a:gdLst/>
              <a:ahLst/>
              <a:cxnLst/>
              <a:rect l="l" t="t" r="r" b="b"/>
              <a:pathLst>
                <a:path w="7204" h="6051" extrusionOk="0">
                  <a:moveTo>
                    <a:pt x="1710" y="1282"/>
                  </a:moveTo>
                  <a:cubicBezTo>
                    <a:pt x="3162" y="1972"/>
                    <a:pt x="4585" y="2744"/>
                    <a:pt x="5703" y="3890"/>
                  </a:cubicBezTo>
                  <a:cubicBezTo>
                    <a:pt x="5936" y="4123"/>
                    <a:pt x="6470" y="4657"/>
                    <a:pt x="6203" y="5024"/>
                  </a:cubicBezTo>
                  <a:cubicBezTo>
                    <a:pt x="6103" y="5174"/>
                    <a:pt x="5919" y="5224"/>
                    <a:pt x="5728" y="5224"/>
                  </a:cubicBezTo>
                  <a:cubicBezTo>
                    <a:pt x="5536" y="5224"/>
                    <a:pt x="5336" y="5174"/>
                    <a:pt x="5202" y="5124"/>
                  </a:cubicBezTo>
                  <a:cubicBezTo>
                    <a:pt x="4268" y="4857"/>
                    <a:pt x="3634" y="4023"/>
                    <a:pt x="3101" y="3289"/>
                  </a:cubicBezTo>
                  <a:cubicBezTo>
                    <a:pt x="2629" y="2625"/>
                    <a:pt x="2172" y="1947"/>
                    <a:pt x="1710" y="1282"/>
                  </a:cubicBezTo>
                  <a:close/>
                  <a:moveTo>
                    <a:pt x="580" y="0"/>
                  </a:moveTo>
                  <a:cubicBezTo>
                    <a:pt x="284" y="0"/>
                    <a:pt x="0" y="286"/>
                    <a:pt x="232" y="587"/>
                  </a:cubicBezTo>
                  <a:lnTo>
                    <a:pt x="199" y="587"/>
                  </a:lnTo>
                  <a:cubicBezTo>
                    <a:pt x="966" y="1688"/>
                    <a:pt x="1700" y="2755"/>
                    <a:pt x="2467" y="3823"/>
                  </a:cubicBezTo>
                  <a:cubicBezTo>
                    <a:pt x="3134" y="4757"/>
                    <a:pt x="3935" y="5691"/>
                    <a:pt x="5069" y="5958"/>
                  </a:cubicBezTo>
                  <a:cubicBezTo>
                    <a:pt x="5258" y="6021"/>
                    <a:pt x="5451" y="6050"/>
                    <a:pt x="5644" y="6050"/>
                  </a:cubicBezTo>
                  <a:cubicBezTo>
                    <a:pt x="5963" y="6050"/>
                    <a:pt x="6279" y="5970"/>
                    <a:pt x="6570" y="5824"/>
                  </a:cubicBezTo>
                  <a:cubicBezTo>
                    <a:pt x="7004" y="5491"/>
                    <a:pt x="7204" y="4924"/>
                    <a:pt x="7037" y="4423"/>
                  </a:cubicBezTo>
                  <a:cubicBezTo>
                    <a:pt x="6837" y="3890"/>
                    <a:pt x="6503" y="3423"/>
                    <a:pt x="6036" y="3056"/>
                  </a:cubicBezTo>
                  <a:cubicBezTo>
                    <a:pt x="5636" y="2689"/>
                    <a:pt x="5202" y="2322"/>
                    <a:pt x="4702" y="1988"/>
                  </a:cubicBezTo>
                  <a:cubicBezTo>
                    <a:pt x="3634" y="1288"/>
                    <a:pt x="2467" y="687"/>
                    <a:pt x="1299" y="154"/>
                  </a:cubicBezTo>
                  <a:cubicBezTo>
                    <a:pt x="1232" y="122"/>
                    <a:pt x="1166" y="108"/>
                    <a:pt x="1103" y="108"/>
                  </a:cubicBezTo>
                  <a:cubicBezTo>
                    <a:pt x="1033" y="108"/>
                    <a:pt x="968" y="126"/>
                    <a:pt x="909" y="155"/>
                  </a:cubicBezTo>
                  <a:lnTo>
                    <a:pt x="909" y="155"/>
                  </a:lnTo>
                  <a:cubicBezTo>
                    <a:pt x="819" y="46"/>
                    <a:pt x="699"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1" name="Google Shape;1321;p4"/>
            <p:cNvSpPr/>
            <p:nvPr/>
          </p:nvSpPr>
          <p:spPr>
            <a:xfrm>
              <a:off x="1775576" y="1643959"/>
              <a:ext cx="76922" cy="64304"/>
            </a:xfrm>
            <a:custGeom>
              <a:avLst/>
              <a:gdLst/>
              <a:ahLst/>
              <a:cxnLst/>
              <a:rect l="l" t="t" r="r" b="b"/>
              <a:pathLst>
                <a:path w="6505" h="5438" extrusionOk="0">
                  <a:moveTo>
                    <a:pt x="5604" y="0"/>
                  </a:moveTo>
                  <a:cubicBezTo>
                    <a:pt x="5454" y="0"/>
                    <a:pt x="5304" y="34"/>
                    <a:pt x="5170" y="100"/>
                  </a:cubicBezTo>
                  <a:cubicBezTo>
                    <a:pt x="4470" y="334"/>
                    <a:pt x="3836" y="701"/>
                    <a:pt x="3269" y="1201"/>
                  </a:cubicBezTo>
                  <a:cubicBezTo>
                    <a:pt x="1868" y="2335"/>
                    <a:pt x="734" y="3770"/>
                    <a:pt x="0" y="5438"/>
                  </a:cubicBezTo>
                  <a:lnTo>
                    <a:pt x="1067" y="5371"/>
                  </a:lnTo>
                  <a:cubicBezTo>
                    <a:pt x="2869" y="4504"/>
                    <a:pt x="4737" y="3570"/>
                    <a:pt x="5971" y="2002"/>
                  </a:cubicBezTo>
                  <a:cubicBezTo>
                    <a:pt x="6204" y="1735"/>
                    <a:pt x="6371" y="1401"/>
                    <a:pt x="6438" y="1034"/>
                  </a:cubicBezTo>
                  <a:cubicBezTo>
                    <a:pt x="6505" y="667"/>
                    <a:pt x="6371" y="267"/>
                    <a:pt x="6038" y="100"/>
                  </a:cubicBezTo>
                  <a:cubicBezTo>
                    <a:pt x="5904" y="34"/>
                    <a:pt x="5754" y="0"/>
                    <a:pt x="5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2" name="Google Shape;1322;p4"/>
            <p:cNvSpPr/>
            <p:nvPr/>
          </p:nvSpPr>
          <p:spPr>
            <a:xfrm>
              <a:off x="1769722" y="1638827"/>
              <a:ext cx="88297" cy="74249"/>
            </a:xfrm>
            <a:custGeom>
              <a:avLst/>
              <a:gdLst/>
              <a:ahLst/>
              <a:cxnLst/>
              <a:rect l="l" t="t" r="r" b="b"/>
              <a:pathLst>
                <a:path w="7467" h="6279" extrusionOk="0">
                  <a:moveTo>
                    <a:pt x="6180" y="0"/>
                  </a:moveTo>
                  <a:cubicBezTo>
                    <a:pt x="5902" y="0"/>
                    <a:pt x="5618" y="72"/>
                    <a:pt x="5365" y="167"/>
                  </a:cubicBezTo>
                  <a:cubicBezTo>
                    <a:pt x="4231" y="668"/>
                    <a:pt x="3230" y="1402"/>
                    <a:pt x="2396" y="2302"/>
                  </a:cubicBezTo>
                  <a:cubicBezTo>
                    <a:pt x="1462" y="3270"/>
                    <a:pt x="695" y="4404"/>
                    <a:pt x="161" y="5638"/>
                  </a:cubicBezTo>
                  <a:cubicBezTo>
                    <a:pt x="1" y="5982"/>
                    <a:pt x="282" y="6279"/>
                    <a:pt x="549" y="6279"/>
                  </a:cubicBezTo>
                  <a:cubicBezTo>
                    <a:pt x="671" y="6279"/>
                    <a:pt x="789" y="6218"/>
                    <a:pt x="862" y="6072"/>
                  </a:cubicBezTo>
                  <a:cubicBezTo>
                    <a:pt x="1663" y="4204"/>
                    <a:pt x="2997" y="2636"/>
                    <a:pt x="4665" y="1468"/>
                  </a:cubicBezTo>
                  <a:cubicBezTo>
                    <a:pt x="5065" y="1168"/>
                    <a:pt x="5532" y="968"/>
                    <a:pt x="6032" y="868"/>
                  </a:cubicBezTo>
                  <a:cubicBezTo>
                    <a:pt x="6075" y="860"/>
                    <a:pt x="6114" y="856"/>
                    <a:pt x="6150" y="856"/>
                  </a:cubicBezTo>
                  <a:cubicBezTo>
                    <a:pt x="6575" y="856"/>
                    <a:pt x="6620" y="1364"/>
                    <a:pt x="6466" y="1702"/>
                  </a:cubicBezTo>
                  <a:cubicBezTo>
                    <a:pt x="6199" y="2136"/>
                    <a:pt x="5866" y="2536"/>
                    <a:pt x="5499" y="2903"/>
                  </a:cubicBezTo>
                  <a:cubicBezTo>
                    <a:pt x="5132" y="3236"/>
                    <a:pt x="4765" y="3537"/>
                    <a:pt x="4364" y="3803"/>
                  </a:cubicBezTo>
                  <a:cubicBezTo>
                    <a:pt x="3397" y="4404"/>
                    <a:pt x="2396" y="4971"/>
                    <a:pt x="1362" y="5438"/>
                  </a:cubicBezTo>
                  <a:cubicBezTo>
                    <a:pt x="961" y="5639"/>
                    <a:pt x="1201" y="6185"/>
                    <a:pt x="1594" y="6185"/>
                  </a:cubicBezTo>
                  <a:cubicBezTo>
                    <a:pt x="1658" y="6185"/>
                    <a:pt x="1726" y="6171"/>
                    <a:pt x="1796" y="6138"/>
                  </a:cubicBezTo>
                  <a:cubicBezTo>
                    <a:pt x="2897" y="5671"/>
                    <a:pt x="3931" y="5071"/>
                    <a:pt x="4932" y="4404"/>
                  </a:cubicBezTo>
                  <a:cubicBezTo>
                    <a:pt x="5399" y="4070"/>
                    <a:pt x="5866" y="3703"/>
                    <a:pt x="6266" y="3303"/>
                  </a:cubicBezTo>
                  <a:cubicBezTo>
                    <a:pt x="6699" y="2869"/>
                    <a:pt x="7066" y="2369"/>
                    <a:pt x="7300" y="1802"/>
                  </a:cubicBezTo>
                  <a:cubicBezTo>
                    <a:pt x="7467" y="1302"/>
                    <a:pt x="7367" y="734"/>
                    <a:pt x="7033" y="334"/>
                  </a:cubicBezTo>
                  <a:cubicBezTo>
                    <a:pt x="6788" y="89"/>
                    <a:pt x="6487" y="0"/>
                    <a:pt x="6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3" name="Google Shape;1323;p4"/>
            <p:cNvSpPr/>
            <p:nvPr/>
          </p:nvSpPr>
          <p:spPr>
            <a:xfrm>
              <a:off x="1839076" y="1712201"/>
              <a:ext cx="71411" cy="62105"/>
            </a:xfrm>
            <a:custGeom>
              <a:avLst/>
              <a:gdLst/>
              <a:ahLst/>
              <a:cxnLst/>
              <a:rect l="l" t="t" r="r" b="b"/>
              <a:pathLst>
                <a:path w="6039" h="5252" extrusionOk="0">
                  <a:moveTo>
                    <a:pt x="1" y="0"/>
                  </a:moveTo>
                  <a:lnTo>
                    <a:pt x="1" y="0"/>
                  </a:lnTo>
                  <a:cubicBezTo>
                    <a:pt x="668" y="967"/>
                    <a:pt x="1235" y="1935"/>
                    <a:pt x="1902" y="2902"/>
                  </a:cubicBezTo>
                  <a:cubicBezTo>
                    <a:pt x="2269" y="3436"/>
                    <a:pt x="2669" y="3936"/>
                    <a:pt x="3169" y="4403"/>
                  </a:cubicBezTo>
                  <a:cubicBezTo>
                    <a:pt x="3636" y="4870"/>
                    <a:pt x="4237" y="5170"/>
                    <a:pt x="4904" y="5237"/>
                  </a:cubicBezTo>
                  <a:cubicBezTo>
                    <a:pt x="4958" y="5247"/>
                    <a:pt x="5012" y="5252"/>
                    <a:pt x="5066" y="5252"/>
                  </a:cubicBezTo>
                  <a:cubicBezTo>
                    <a:pt x="5377" y="5252"/>
                    <a:pt x="5677" y="5093"/>
                    <a:pt x="5905" y="4837"/>
                  </a:cubicBezTo>
                  <a:cubicBezTo>
                    <a:pt x="6038" y="4603"/>
                    <a:pt x="6038" y="4303"/>
                    <a:pt x="5938" y="4036"/>
                  </a:cubicBezTo>
                  <a:cubicBezTo>
                    <a:pt x="5838" y="3803"/>
                    <a:pt x="5671" y="3569"/>
                    <a:pt x="5471" y="3369"/>
                  </a:cubicBezTo>
                  <a:cubicBezTo>
                    <a:pt x="4103" y="1901"/>
                    <a:pt x="2235" y="1001"/>
                    <a:pt x="401"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4" name="Google Shape;1324;p4"/>
            <p:cNvSpPr/>
            <p:nvPr/>
          </p:nvSpPr>
          <p:spPr>
            <a:xfrm>
              <a:off x="1832277" y="1707447"/>
              <a:ext cx="84123" cy="71719"/>
            </a:xfrm>
            <a:custGeom>
              <a:avLst/>
              <a:gdLst/>
              <a:ahLst/>
              <a:cxnLst/>
              <a:rect l="l" t="t" r="r" b="b"/>
              <a:pathLst>
                <a:path w="7114" h="6065" extrusionOk="0">
                  <a:moveTo>
                    <a:pt x="1718" y="1351"/>
                  </a:moveTo>
                  <a:cubicBezTo>
                    <a:pt x="3113" y="2027"/>
                    <a:pt x="4490" y="2782"/>
                    <a:pt x="5579" y="3871"/>
                  </a:cubicBezTo>
                  <a:cubicBezTo>
                    <a:pt x="5813" y="4138"/>
                    <a:pt x="6280" y="4572"/>
                    <a:pt x="6146" y="4972"/>
                  </a:cubicBezTo>
                  <a:cubicBezTo>
                    <a:pt x="6057" y="5187"/>
                    <a:pt x="5851" y="5248"/>
                    <a:pt x="5639" y="5248"/>
                  </a:cubicBezTo>
                  <a:cubicBezTo>
                    <a:pt x="5457" y="5248"/>
                    <a:pt x="5269" y="5203"/>
                    <a:pt x="5145" y="5172"/>
                  </a:cubicBezTo>
                  <a:cubicBezTo>
                    <a:pt x="4211" y="4905"/>
                    <a:pt x="3544" y="4105"/>
                    <a:pt x="3011" y="3338"/>
                  </a:cubicBezTo>
                  <a:cubicBezTo>
                    <a:pt x="2567" y="2683"/>
                    <a:pt x="2150" y="2015"/>
                    <a:pt x="1718" y="1351"/>
                  </a:cubicBezTo>
                  <a:close/>
                  <a:moveTo>
                    <a:pt x="587" y="0"/>
                  </a:moveTo>
                  <a:cubicBezTo>
                    <a:pt x="290" y="0"/>
                    <a:pt x="0" y="301"/>
                    <a:pt x="209" y="602"/>
                  </a:cubicBezTo>
                  <a:cubicBezTo>
                    <a:pt x="976" y="1703"/>
                    <a:pt x="1610" y="2804"/>
                    <a:pt x="2377" y="3871"/>
                  </a:cubicBezTo>
                  <a:cubicBezTo>
                    <a:pt x="3044" y="4805"/>
                    <a:pt x="3878" y="5739"/>
                    <a:pt x="5045" y="6006"/>
                  </a:cubicBezTo>
                  <a:cubicBezTo>
                    <a:pt x="5195" y="6046"/>
                    <a:pt x="5347" y="6065"/>
                    <a:pt x="5499" y="6065"/>
                  </a:cubicBezTo>
                  <a:cubicBezTo>
                    <a:pt x="5855" y="6065"/>
                    <a:pt x="6209" y="5960"/>
                    <a:pt x="6513" y="5773"/>
                  </a:cubicBezTo>
                  <a:cubicBezTo>
                    <a:pt x="6947" y="5439"/>
                    <a:pt x="7114" y="4839"/>
                    <a:pt x="6913" y="4338"/>
                  </a:cubicBezTo>
                  <a:cubicBezTo>
                    <a:pt x="6680" y="3838"/>
                    <a:pt x="6346" y="3404"/>
                    <a:pt x="5913" y="3037"/>
                  </a:cubicBezTo>
                  <a:cubicBezTo>
                    <a:pt x="5512" y="2670"/>
                    <a:pt x="5045" y="2337"/>
                    <a:pt x="4578" y="2003"/>
                  </a:cubicBezTo>
                  <a:cubicBezTo>
                    <a:pt x="3511" y="1303"/>
                    <a:pt x="2377" y="702"/>
                    <a:pt x="1176" y="169"/>
                  </a:cubicBezTo>
                  <a:cubicBezTo>
                    <a:pt x="1113" y="137"/>
                    <a:pt x="1051" y="123"/>
                    <a:pt x="992" y="123"/>
                  </a:cubicBezTo>
                  <a:cubicBezTo>
                    <a:pt x="958" y="123"/>
                    <a:pt x="924" y="128"/>
                    <a:pt x="892" y="136"/>
                  </a:cubicBezTo>
                  <a:lnTo>
                    <a:pt x="892" y="136"/>
                  </a:lnTo>
                  <a:cubicBezTo>
                    <a:pt x="806" y="41"/>
                    <a:pt x="696" y="0"/>
                    <a:pt x="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5" name="Google Shape;1325;p4"/>
            <p:cNvSpPr/>
            <p:nvPr/>
          </p:nvSpPr>
          <p:spPr>
            <a:xfrm>
              <a:off x="1839076" y="1644255"/>
              <a:ext cx="76933" cy="64009"/>
            </a:xfrm>
            <a:custGeom>
              <a:avLst/>
              <a:gdLst/>
              <a:ahLst/>
              <a:cxnLst/>
              <a:rect l="l" t="t" r="r" b="b"/>
              <a:pathLst>
                <a:path w="6506" h="5413" extrusionOk="0">
                  <a:moveTo>
                    <a:pt x="5605" y="0"/>
                  </a:moveTo>
                  <a:cubicBezTo>
                    <a:pt x="5454" y="0"/>
                    <a:pt x="5304" y="25"/>
                    <a:pt x="5171" y="75"/>
                  </a:cubicBezTo>
                  <a:cubicBezTo>
                    <a:pt x="4470" y="309"/>
                    <a:pt x="3837" y="676"/>
                    <a:pt x="3303" y="1176"/>
                  </a:cubicBezTo>
                  <a:cubicBezTo>
                    <a:pt x="1902" y="2310"/>
                    <a:pt x="768" y="3745"/>
                    <a:pt x="1" y="5413"/>
                  </a:cubicBezTo>
                  <a:lnTo>
                    <a:pt x="1068" y="5379"/>
                  </a:lnTo>
                  <a:cubicBezTo>
                    <a:pt x="2869" y="4479"/>
                    <a:pt x="4737" y="3578"/>
                    <a:pt x="5971" y="1977"/>
                  </a:cubicBezTo>
                  <a:cubicBezTo>
                    <a:pt x="6205" y="1710"/>
                    <a:pt x="6372" y="1376"/>
                    <a:pt x="6438" y="1009"/>
                  </a:cubicBezTo>
                  <a:cubicBezTo>
                    <a:pt x="6505" y="642"/>
                    <a:pt x="6372" y="275"/>
                    <a:pt x="6038" y="75"/>
                  </a:cubicBezTo>
                  <a:cubicBezTo>
                    <a:pt x="5905" y="25"/>
                    <a:pt x="5755" y="0"/>
                    <a:pt x="5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6" name="Google Shape;1326;p4"/>
            <p:cNvSpPr/>
            <p:nvPr/>
          </p:nvSpPr>
          <p:spPr>
            <a:xfrm>
              <a:off x="1833234" y="1638827"/>
              <a:ext cx="88688" cy="74249"/>
            </a:xfrm>
            <a:custGeom>
              <a:avLst/>
              <a:gdLst/>
              <a:ahLst/>
              <a:cxnLst/>
              <a:rect l="l" t="t" r="r" b="b"/>
              <a:pathLst>
                <a:path w="7500" h="6279" extrusionOk="0">
                  <a:moveTo>
                    <a:pt x="6179" y="0"/>
                  </a:moveTo>
                  <a:cubicBezTo>
                    <a:pt x="5901" y="0"/>
                    <a:pt x="5618" y="72"/>
                    <a:pt x="5365" y="167"/>
                  </a:cubicBezTo>
                  <a:cubicBezTo>
                    <a:pt x="4231" y="668"/>
                    <a:pt x="3230" y="1402"/>
                    <a:pt x="2429" y="2302"/>
                  </a:cubicBezTo>
                  <a:cubicBezTo>
                    <a:pt x="1495" y="3270"/>
                    <a:pt x="728" y="4404"/>
                    <a:pt x="161" y="5638"/>
                  </a:cubicBezTo>
                  <a:cubicBezTo>
                    <a:pt x="0" y="5982"/>
                    <a:pt x="297" y="6279"/>
                    <a:pt x="574" y="6279"/>
                  </a:cubicBezTo>
                  <a:cubicBezTo>
                    <a:pt x="700" y="6279"/>
                    <a:pt x="822" y="6218"/>
                    <a:pt x="895" y="6072"/>
                  </a:cubicBezTo>
                  <a:lnTo>
                    <a:pt x="861" y="6072"/>
                  </a:lnTo>
                  <a:cubicBezTo>
                    <a:pt x="1695" y="4204"/>
                    <a:pt x="2996" y="2636"/>
                    <a:pt x="4664" y="1468"/>
                  </a:cubicBezTo>
                  <a:cubicBezTo>
                    <a:pt x="5064" y="1168"/>
                    <a:pt x="5531" y="968"/>
                    <a:pt x="6065" y="868"/>
                  </a:cubicBezTo>
                  <a:cubicBezTo>
                    <a:pt x="6107" y="860"/>
                    <a:pt x="6146" y="856"/>
                    <a:pt x="6183" y="856"/>
                  </a:cubicBezTo>
                  <a:cubicBezTo>
                    <a:pt x="6603" y="856"/>
                    <a:pt x="6619" y="1364"/>
                    <a:pt x="6465" y="1702"/>
                  </a:cubicBezTo>
                  <a:cubicBezTo>
                    <a:pt x="6232" y="2136"/>
                    <a:pt x="5898" y="2536"/>
                    <a:pt x="5498" y="2903"/>
                  </a:cubicBezTo>
                  <a:cubicBezTo>
                    <a:pt x="5131" y="3236"/>
                    <a:pt x="4764" y="3537"/>
                    <a:pt x="4364" y="3803"/>
                  </a:cubicBezTo>
                  <a:cubicBezTo>
                    <a:pt x="3397" y="4437"/>
                    <a:pt x="2429" y="4971"/>
                    <a:pt x="1395" y="5438"/>
                  </a:cubicBezTo>
                  <a:cubicBezTo>
                    <a:pt x="965" y="5639"/>
                    <a:pt x="1226" y="6185"/>
                    <a:pt x="1604" y="6185"/>
                  </a:cubicBezTo>
                  <a:cubicBezTo>
                    <a:pt x="1666" y="6185"/>
                    <a:pt x="1730" y="6171"/>
                    <a:pt x="1795" y="6138"/>
                  </a:cubicBezTo>
                  <a:cubicBezTo>
                    <a:pt x="2896" y="5671"/>
                    <a:pt x="3964" y="5071"/>
                    <a:pt x="4964" y="4404"/>
                  </a:cubicBezTo>
                  <a:cubicBezTo>
                    <a:pt x="5431" y="4070"/>
                    <a:pt x="5865" y="3703"/>
                    <a:pt x="6265" y="3303"/>
                  </a:cubicBezTo>
                  <a:cubicBezTo>
                    <a:pt x="6732" y="2869"/>
                    <a:pt x="7066" y="2369"/>
                    <a:pt x="7299" y="1802"/>
                  </a:cubicBezTo>
                  <a:cubicBezTo>
                    <a:pt x="7500" y="1302"/>
                    <a:pt x="7399" y="734"/>
                    <a:pt x="7033" y="334"/>
                  </a:cubicBezTo>
                  <a:cubicBezTo>
                    <a:pt x="6787" y="89"/>
                    <a:pt x="6487" y="0"/>
                    <a:pt x="6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7" name="Google Shape;1327;p4"/>
            <p:cNvSpPr/>
            <p:nvPr/>
          </p:nvSpPr>
          <p:spPr>
            <a:xfrm>
              <a:off x="1902186" y="1711019"/>
              <a:ext cx="72203" cy="63287"/>
            </a:xfrm>
            <a:custGeom>
              <a:avLst/>
              <a:gdLst/>
              <a:ahLst/>
              <a:cxnLst/>
              <a:rect l="l" t="t" r="r" b="b"/>
              <a:pathLst>
                <a:path w="6106" h="5352" extrusionOk="0">
                  <a:moveTo>
                    <a:pt x="1" y="0"/>
                  </a:moveTo>
                  <a:cubicBezTo>
                    <a:pt x="668" y="967"/>
                    <a:pt x="1268" y="2035"/>
                    <a:pt x="1935" y="3002"/>
                  </a:cubicBezTo>
                  <a:cubicBezTo>
                    <a:pt x="2302" y="3536"/>
                    <a:pt x="2736" y="4036"/>
                    <a:pt x="3203" y="4503"/>
                  </a:cubicBezTo>
                  <a:cubicBezTo>
                    <a:pt x="3670" y="4970"/>
                    <a:pt x="4270" y="5270"/>
                    <a:pt x="4938" y="5337"/>
                  </a:cubicBezTo>
                  <a:cubicBezTo>
                    <a:pt x="4992" y="5347"/>
                    <a:pt x="5047" y="5352"/>
                    <a:pt x="5101" y="5352"/>
                  </a:cubicBezTo>
                  <a:cubicBezTo>
                    <a:pt x="5419" y="5352"/>
                    <a:pt x="5739" y="5193"/>
                    <a:pt x="5938" y="4937"/>
                  </a:cubicBezTo>
                  <a:cubicBezTo>
                    <a:pt x="6072" y="4703"/>
                    <a:pt x="6105" y="4403"/>
                    <a:pt x="5972" y="4136"/>
                  </a:cubicBezTo>
                  <a:cubicBezTo>
                    <a:pt x="5872" y="3903"/>
                    <a:pt x="5705" y="3669"/>
                    <a:pt x="5505" y="3469"/>
                  </a:cubicBezTo>
                  <a:cubicBezTo>
                    <a:pt x="4137" y="2001"/>
                    <a:pt x="2269" y="1101"/>
                    <a:pt x="468" y="2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8" name="Google Shape;1328;p4"/>
            <p:cNvSpPr/>
            <p:nvPr/>
          </p:nvSpPr>
          <p:spPr>
            <a:xfrm>
              <a:off x="1895458" y="1706123"/>
              <a:ext cx="84454" cy="72960"/>
            </a:xfrm>
            <a:custGeom>
              <a:avLst/>
              <a:gdLst/>
              <a:ahLst/>
              <a:cxnLst/>
              <a:rect l="l" t="t" r="r" b="b"/>
              <a:pathLst>
                <a:path w="7142" h="6170" extrusionOk="0">
                  <a:moveTo>
                    <a:pt x="1799" y="1488"/>
                  </a:moveTo>
                  <a:lnTo>
                    <a:pt x="1799" y="1488"/>
                  </a:lnTo>
                  <a:cubicBezTo>
                    <a:pt x="3231" y="2181"/>
                    <a:pt x="4623" y="2945"/>
                    <a:pt x="5707" y="4083"/>
                  </a:cubicBezTo>
                  <a:cubicBezTo>
                    <a:pt x="5940" y="4317"/>
                    <a:pt x="6407" y="4817"/>
                    <a:pt x="6140" y="5151"/>
                  </a:cubicBezTo>
                  <a:cubicBezTo>
                    <a:pt x="6010" y="5310"/>
                    <a:pt x="5842" y="5363"/>
                    <a:pt x="5668" y="5363"/>
                  </a:cubicBezTo>
                  <a:cubicBezTo>
                    <a:pt x="5443" y="5363"/>
                    <a:pt x="5209" y="5274"/>
                    <a:pt x="5040" y="5217"/>
                  </a:cubicBezTo>
                  <a:cubicBezTo>
                    <a:pt x="4106" y="4917"/>
                    <a:pt x="3505" y="4050"/>
                    <a:pt x="2971" y="3283"/>
                  </a:cubicBezTo>
                  <a:cubicBezTo>
                    <a:pt x="2567" y="2705"/>
                    <a:pt x="2185" y="2094"/>
                    <a:pt x="1799" y="1488"/>
                  </a:cubicBezTo>
                  <a:close/>
                  <a:moveTo>
                    <a:pt x="599" y="1"/>
                  </a:moveTo>
                  <a:cubicBezTo>
                    <a:pt x="298" y="1"/>
                    <a:pt x="0" y="308"/>
                    <a:pt x="236" y="614"/>
                  </a:cubicBezTo>
                  <a:lnTo>
                    <a:pt x="203" y="614"/>
                  </a:lnTo>
                  <a:cubicBezTo>
                    <a:pt x="937" y="1682"/>
                    <a:pt x="1570" y="2782"/>
                    <a:pt x="2304" y="3816"/>
                  </a:cubicBezTo>
                  <a:cubicBezTo>
                    <a:pt x="2971" y="4784"/>
                    <a:pt x="3739" y="5718"/>
                    <a:pt x="4906" y="6051"/>
                  </a:cubicBezTo>
                  <a:cubicBezTo>
                    <a:pt x="5135" y="6128"/>
                    <a:pt x="5371" y="6169"/>
                    <a:pt x="5605" y="6169"/>
                  </a:cubicBezTo>
                  <a:cubicBezTo>
                    <a:pt x="5881" y="6169"/>
                    <a:pt x="6154" y="6111"/>
                    <a:pt x="6407" y="5985"/>
                  </a:cubicBezTo>
                  <a:cubicBezTo>
                    <a:pt x="6908" y="5684"/>
                    <a:pt x="7141" y="5117"/>
                    <a:pt x="6974" y="4584"/>
                  </a:cubicBezTo>
                  <a:cubicBezTo>
                    <a:pt x="6807" y="4050"/>
                    <a:pt x="6474" y="3583"/>
                    <a:pt x="6007" y="3216"/>
                  </a:cubicBezTo>
                  <a:cubicBezTo>
                    <a:pt x="5607" y="2849"/>
                    <a:pt x="5173" y="2482"/>
                    <a:pt x="4673" y="2149"/>
                  </a:cubicBezTo>
                  <a:cubicBezTo>
                    <a:pt x="3572" y="1448"/>
                    <a:pt x="2438" y="814"/>
                    <a:pt x="1237" y="281"/>
                  </a:cubicBezTo>
                  <a:cubicBezTo>
                    <a:pt x="1170" y="249"/>
                    <a:pt x="1104" y="235"/>
                    <a:pt x="1041" y="235"/>
                  </a:cubicBezTo>
                  <a:cubicBezTo>
                    <a:pt x="1020" y="235"/>
                    <a:pt x="999" y="237"/>
                    <a:pt x="978" y="240"/>
                  </a:cubicBezTo>
                  <a:lnTo>
                    <a:pt x="978" y="240"/>
                  </a:lnTo>
                  <a:cubicBezTo>
                    <a:pt x="964" y="220"/>
                    <a:pt x="950" y="200"/>
                    <a:pt x="937" y="181"/>
                  </a:cubicBezTo>
                  <a:cubicBezTo>
                    <a:pt x="849" y="53"/>
                    <a:pt x="724" y="1"/>
                    <a:pt x="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29" name="Google Shape;1329;p4"/>
            <p:cNvSpPr/>
            <p:nvPr/>
          </p:nvSpPr>
          <p:spPr>
            <a:xfrm>
              <a:off x="1902978" y="1644255"/>
              <a:ext cx="76933" cy="64009"/>
            </a:xfrm>
            <a:custGeom>
              <a:avLst/>
              <a:gdLst/>
              <a:ahLst/>
              <a:cxnLst/>
              <a:rect l="l" t="t" r="r" b="b"/>
              <a:pathLst>
                <a:path w="6506" h="5413" extrusionOk="0">
                  <a:moveTo>
                    <a:pt x="5588" y="0"/>
                  </a:moveTo>
                  <a:cubicBezTo>
                    <a:pt x="5446" y="0"/>
                    <a:pt x="5304" y="25"/>
                    <a:pt x="5171" y="75"/>
                  </a:cubicBezTo>
                  <a:cubicBezTo>
                    <a:pt x="4470" y="309"/>
                    <a:pt x="3836" y="676"/>
                    <a:pt x="3269" y="1176"/>
                  </a:cubicBezTo>
                  <a:cubicBezTo>
                    <a:pt x="1868" y="2310"/>
                    <a:pt x="734" y="3745"/>
                    <a:pt x="0" y="5413"/>
                  </a:cubicBezTo>
                  <a:lnTo>
                    <a:pt x="1068" y="5379"/>
                  </a:lnTo>
                  <a:cubicBezTo>
                    <a:pt x="2869" y="4479"/>
                    <a:pt x="4737" y="3578"/>
                    <a:pt x="5971" y="1977"/>
                  </a:cubicBezTo>
                  <a:cubicBezTo>
                    <a:pt x="6205" y="1710"/>
                    <a:pt x="6372" y="1376"/>
                    <a:pt x="6438" y="1009"/>
                  </a:cubicBezTo>
                  <a:cubicBezTo>
                    <a:pt x="6505" y="642"/>
                    <a:pt x="6338" y="275"/>
                    <a:pt x="6005" y="75"/>
                  </a:cubicBezTo>
                  <a:cubicBezTo>
                    <a:pt x="5871" y="25"/>
                    <a:pt x="5730" y="0"/>
                    <a:pt x="5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0" name="Google Shape;1330;p4"/>
            <p:cNvSpPr/>
            <p:nvPr/>
          </p:nvSpPr>
          <p:spPr>
            <a:xfrm>
              <a:off x="1897007" y="1638827"/>
              <a:ext cx="88427" cy="74249"/>
            </a:xfrm>
            <a:custGeom>
              <a:avLst/>
              <a:gdLst/>
              <a:ahLst/>
              <a:cxnLst/>
              <a:rect l="l" t="t" r="r" b="b"/>
              <a:pathLst>
                <a:path w="7478" h="6279" extrusionOk="0">
                  <a:moveTo>
                    <a:pt x="6181" y="0"/>
                  </a:moveTo>
                  <a:cubicBezTo>
                    <a:pt x="5903" y="0"/>
                    <a:pt x="5611" y="72"/>
                    <a:pt x="5342" y="167"/>
                  </a:cubicBezTo>
                  <a:cubicBezTo>
                    <a:pt x="4241" y="668"/>
                    <a:pt x="3207" y="1402"/>
                    <a:pt x="2407" y="2302"/>
                  </a:cubicBezTo>
                  <a:cubicBezTo>
                    <a:pt x="1473" y="3270"/>
                    <a:pt x="706" y="4404"/>
                    <a:pt x="138" y="5638"/>
                  </a:cubicBezTo>
                  <a:cubicBezTo>
                    <a:pt x="1" y="5982"/>
                    <a:pt x="289" y="6279"/>
                    <a:pt x="558" y="6279"/>
                  </a:cubicBezTo>
                  <a:cubicBezTo>
                    <a:pt x="681" y="6279"/>
                    <a:pt x="799" y="6218"/>
                    <a:pt x="872" y="6072"/>
                  </a:cubicBezTo>
                  <a:lnTo>
                    <a:pt x="839" y="6072"/>
                  </a:lnTo>
                  <a:cubicBezTo>
                    <a:pt x="1673" y="4204"/>
                    <a:pt x="2974" y="2636"/>
                    <a:pt x="4642" y="1468"/>
                  </a:cubicBezTo>
                  <a:cubicBezTo>
                    <a:pt x="5075" y="1168"/>
                    <a:pt x="5542" y="968"/>
                    <a:pt x="6043" y="868"/>
                  </a:cubicBezTo>
                  <a:cubicBezTo>
                    <a:pt x="6085" y="860"/>
                    <a:pt x="6124" y="856"/>
                    <a:pt x="6160" y="856"/>
                  </a:cubicBezTo>
                  <a:cubicBezTo>
                    <a:pt x="6580" y="856"/>
                    <a:pt x="6597" y="1364"/>
                    <a:pt x="6443" y="1702"/>
                  </a:cubicBezTo>
                  <a:cubicBezTo>
                    <a:pt x="6209" y="2136"/>
                    <a:pt x="5876" y="2536"/>
                    <a:pt x="5476" y="2903"/>
                  </a:cubicBezTo>
                  <a:cubicBezTo>
                    <a:pt x="5142" y="3236"/>
                    <a:pt x="4742" y="3537"/>
                    <a:pt x="4341" y="3803"/>
                  </a:cubicBezTo>
                  <a:cubicBezTo>
                    <a:pt x="3407" y="4437"/>
                    <a:pt x="2407" y="4971"/>
                    <a:pt x="1373" y="5438"/>
                  </a:cubicBezTo>
                  <a:cubicBezTo>
                    <a:pt x="942" y="5639"/>
                    <a:pt x="1203" y="6185"/>
                    <a:pt x="1603" y="6185"/>
                  </a:cubicBezTo>
                  <a:cubicBezTo>
                    <a:pt x="1668" y="6185"/>
                    <a:pt x="1736" y="6171"/>
                    <a:pt x="1806" y="6138"/>
                  </a:cubicBezTo>
                  <a:cubicBezTo>
                    <a:pt x="2874" y="5671"/>
                    <a:pt x="3941" y="5071"/>
                    <a:pt x="4942" y="4404"/>
                  </a:cubicBezTo>
                  <a:cubicBezTo>
                    <a:pt x="5409" y="4070"/>
                    <a:pt x="5843" y="3703"/>
                    <a:pt x="6276" y="3303"/>
                  </a:cubicBezTo>
                  <a:cubicBezTo>
                    <a:pt x="6710" y="2869"/>
                    <a:pt x="7077" y="2369"/>
                    <a:pt x="7310" y="1802"/>
                  </a:cubicBezTo>
                  <a:cubicBezTo>
                    <a:pt x="7477" y="1302"/>
                    <a:pt x="7377" y="734"/>
                    <a:pt x="7010" y="334"/>
                  </a:cubicBezTo>
                  <a:cubicBezTo>
                    <a:pt x="6782" y="89"/>
                    <a:pt x="6490" y="0"/>
                    <a:pt x="6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1" name="Google Shape;1331;p4"/>
            <p:cNvSpPr/>
            <p:nvPr/>
          </p:nvSpPr>
          <p:spPr>
            <a:xfrm>
              <a:off x="1965698" y="1711019"/>
              <a:ext cx="72192" cy="63287"/>
            </a:xfrm>
            <a:custGeom>
              <a:avLst/>
              <a:gdLst/>
              <a:ahLst/>
              <a:cxnLst/>
              <a:rect l="l" t="t" r="r" b="b"/>
              <a:pathLst>
                <a:path w="6105" h="5352" extrusionOk="0">
                  <a:moveTo>
                    <a:pt x="0" y="0"/>
                  </a:moveTo>
                  <a:lnTo>
                    <a:pt x="0" y="0"/>
                  </a:lnTo>
                  <a:cubicBezTo>
                    <a:pt x="667" y="967"/>
                    <a:pt x="1301" y="2035"/>
                    <a:pt x="1968" y="3002"/>
                  </a:cubicBezTo>
                  <a:cubicBezTo>
                    <a:pt x="2302" y="3536"/>
                    <a:pt x="2735" y="4036"/>
                    <a:pt x="3202" y="4503"/>
                  </a:cubicBezTo>
                  <a:cubicBezTo>
                    <a:pt x="3669" y="4970"/>
                    <a:pt x="4303" y="5270"/>
                    <a:pt x="4970" y="5337"/>
                  </a:cubicBezTo>
                  <a:cubicBezTo>
                    <a:pt x="5025" y="5347"/>
                    <a:pt x="5079" y="5352"/>
                    <a:pt x="5132" y="5352"/>
                  </a:cubicBezTo>
                  <a:cubicBezTo>
                    <a:pt x="5443" y="5352"/>
                    <a:pt x="5744" y="5193"/>
                    <a:pt x="5971" y="4937"/>
                  </a:cubicBezTo>
                  <a:cubicBezTo>
                    <a:pt x="6105" y="4703"/>
                    <a:pt x="6105" y="4403"/>
                    <a:pt x="6004" y="4136"/>
                  </a:cubicBezTo>
                  <a:cubicBezTo>
                    <a:pt x="5871" y="3903"/>
                    <a:pt x="5738" y="3669"/>
                    <a:pt x="5537" y="3469"/>
                  </a:cubicBezTo>
                  <a:cubicBezTo>
                    <a:pt x="4170" y="2001"/>
                    <a:pt x="2302" y="1101"/>
                    <a:pt x="467" y="2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2" name="Google Shape;1332;p4"/>
            <p:cNvSpPr/>
            <p:nvPr/>
          </p:nvSpPr>
          <p:spPr>
            <a:xfrm>
              <a:off x="1958840" y="1706123"/>
              <a:ext cx="84572" cy="72960"/>
            </a:xfrm>
            <a:custGeom>
              <a:avLst/>
              <a:gdLst/>
              <a:ahLst/>
              <a:cxnLst/>
              <a:rect l="l" t="t" r="r" b="b"/>
              <a:pathLst>
                <a:path w="7152" h="6170" extrusionOk="0">
                  <a:moveTo>
                    <a:pt x="1811" y="1480"/>
                  </a:moveTo>
                  <a:lnTo>
                    <a:pt x="1811" y="1480"/>
                  </a:lnTo>
                  <a:cubicBezTo>
                    <a:pt x="3232" y="2175"/>
                    <a:pt x="4635" y="2941"/>
                    <a:pt x="5751" y="4083"/>
                  </a:cubicBezTo>
                  <a:cubicBezTo>
                    <a:pt x="5951" y="4317"/>
                    <a:pt x="6451" y="4817"/>
                    <a:pt x="6151" y="5151"/>
                  </a:cubicBezTo>
                  <a:cubicBezTo>
                    <a:pt x="6035" y="5310"/>
                    <a:pt x="5868" y="5363"/>
                    <a:pt x="5693" y="5363"/>
                  </a:cubicBezTo>
                  <a:cubicBezTo>
                    <a:pt x="5464" y="5363"/>
                    <a:pt x="5220" y="5274"/>
                    <a:pt x="5050" y="5217"/>
                  </a:cubicBezTo>
                  <a:cubicBezTo>
                    <a:pt x="4116" y="4917"/>
                    <a:pt x="3516" y="4050"/>
                    <a:pt x="2982" y="3283"/>
                  </a:cubicBezTo>
                  <a:cubicBezTo>
                    <a:pt x="2578" y="2686"/>
                    <a:pt x="2196" y="2079"/>
                    <a:pt x="1811" y="1480"/>
                  </a:cubicBezTo>
                  <a:close/>
                  <a:moveTo>
                    <a:pt x="609" y="1"/>
                  </a:moveTo>
                  <a:cubicBezTo>
                    <a:pt x="306" y="1"/>
                    <a:pt x="1" y="308"/>
                    <a:pt x="213" y="614"/>
                  </a:cubicBezTo>
                  <a:cubicBezTo>
                    <a:pt x="947" y="1682"/>
                    <a:pt x="1581" y="2782"/>
                    <a:pt x="2315" y="3816"/>
                  </a:cubicBezTo>
                  <a:cubicBezTo>
                    <a:pt x="2982" y="4784"/>
                    <a:pt x="3782" y="5718"/>
                    <a:pt x="4917" y="6051"/>
                  </a:cubicBezTo>
                  <a:cubicBezTo>
                    <a:pt x="5146" y="6128"/>
                    <a:pt x="5389" y="6169"/>
                    <a:pt x="5630" y="6169"/>
                  </a:cubicBezTo>
                  <a:cubicBezTo>
                    <a:pt x="5915" y="6169"/>
                    <a:pt x="6198" y="6111"/>
                    <a:pt x="6451" y="5985"/>
                  </a:cubicBezTo>
                  <a:cubicBezTo>
                    <a:pt x="6918" y="5684"/>
                    <a:pt x="7152" y="5117"/>
                    <a:pt x="7018" y="4584"/>
                  </a:cubicBezTo>
                  <a:cubicBezTo>
                    <a:pt x="6818" y="4050"/>
                    <a:pt x="6484" y="3583"/>
                    <a:pt x="6051" y="3216"/>
                  </a:cubicBezTo>
                  <a:cubicBezTo>
                    <a:pt x="5617" y="2849"/>
                    <a:pt x="5183" y="2482"/>
                    <a:pt x="4716" y="2149"/>
                  </a:cubicBezTo>
                  <a:cubicBezTo>
                    <a:pt x="3616" y="1448"/>
                    <a:pt x="2448" y="814"/>
                    <a:pt x="1247" y="281"/>
                  </a:cubicBezTo>
                  <a:cubicBezTo>
                    <a:pt x="1185" y="249"/>
                    <a:pt x="1122" y="235"/>
                    <a:pt x="1063" y="235"/>
                  </a:cubicBezTo>
                  <a:cubicBezTo>
                    <a:pt x="1038" y="235"/>
                    <a:pt x="1014" y="238"/>
                    <a:pt x="990" y="242"/>
                  </a:cubicBezTo>
                  <a:lnTo>
                    <a:pt x="990" y="242"/>
                  </a:lnTo>
                  <a:cubicBezTo>
                    <a:pt x="976" y="222"/>
                    <a:pt x="962" y="201"/>
                    <a:pt x="947" y="181"/>
                  </a:cubicBezTo>
                  <a:cubicBezTo>
                    <a:pt x="859" y="53"/>
                    <a:pt x="734"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3" name="Google Shape;1333;p4"/>
            <p:cNvSpPr/>
            <p:nvPr/>
          </p:nvSpPr>
          <p:spPr>
            <a:xfrm>
              <a:off x="1966479" y="1644255"/>
              <a:ext cx="76933" cy="64009"/>
            </a:xfrm>
            <a:custGeom>
              <a:avLst/>
              <a:gdLst/>
              <a:ahLst/>
              <a:cxnLst/>
              <a:rect l="l" t="t" r="r" b="b"/>
              <a:pathLst>
                <a:path w="6506" h="5413" extrusionOk="0">
                  <a:moveTo>
                    <a:pt x="5592" y="0"/>
                  </a:moveTo>
                  <a:cubicBezTo>
                    <a:pt x="5446" y="0"/>
                    <a:pt x="5305" y="25"/>
                    <a:pt x="5171" y="75"/>
                  </a:cubicBezTo>
                  <a:cubicBezTo>
                    <a:pt x="4471" y="309"/>
                    <a:pt x="3837" y="676"/>
                    <a:pt x="3303" y="1176"/>
                  </a:cubicBezTo>
                  <a:cubicBezTo>
                    <a:pt x="1869" y="2310"/>
                    <a:pt x="768" y="3745"/>
                    <a:pt x="1" y="5413"/>
                  </a:cubicBezTo>
                  <a:lnTo>
                    <a:pt x="1068" y="5379"/>
                  </a:lnTo>
                  <a:cubicBezTo>
                    <a:pt x="2870" y="4479"/>
                    <a:pt x="4738" y="3578"/>
                    <a:pt x="5972" y="1977"/>
                  </a:cubicBezTo>
                  <a:cubicBezTo>
                    <a:pt x="6205" y="1710"/>
                    <a:pt x="6372" y="1376"/>
                    <a:pt x="6439" y="1009"/>
                  </a:cubicBezTo>
                  <a:cubicBezTo>
                    <a:pt x="6506" y="642"/>
                    <a:pt x="6339" y="275"/>
                    <a:pt x="6039" y="75"/>
                  </a:cubicBezTo>
                  <a:cubicBezTo>
                    <a:pt x="5888" y="25"/>
                    <a:pt x="5738" y="0"/>
                    <a:pt x="5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4" name="Google Shape;1334;p4"/>
            <p:cNvSpPr/>
            <p:nvPr/>
          </p:nvSpPr>
          <p:spPr>
            <a:xfrm>
              <a:off x="1960637" y="1638827"/>
              <a:ext cx="88688" cy="74249"/>
            </a:xfrm>
            <a:custGeom>
              <a:avLst/>
              <a:gdLst/>
              <a:ahLst/>
              <a:cxnLst/>
              <a:rect l="l" t="t" r="r" b="b"/>
              <a:pathLst>
                <a:path w="7500" h="6279" extrusionOk="0">
                  <a:moveTo>
                    <a:pt x="6179" y="0"/>
                  </a:moveTo>
                  <a:cubicBezTo>
                    <a:pt x="5902" y="0"/>
                    <a:pt x="5618" y="72"/>
                    <a:pt x="5365" y="167"/>
                  </a:cubicBezTo>
                  <a:cubicBezTo>
                    <a:pt x="4231" y="668"/>
                    <a:pt x="3230" y="1402"/>
                    <a:pt x="2430" y="2302"/>
                  </a:cubicBezTo>
                  <a:cubicBezTo>
                    <a:pt x="1496" y="3270"/>
                    <a:pt x="728" y="4404"/>
                    <a:pt x="161" y="5638"/>
                  </a:cubicBezTo>
                  <a:cubicBezTo>
                    <a:pt x="1" y="5982"/>
                    <a:pt x="298" y="6279"/>
                    <a:pt x="564" y="6279"/>
                  </a:cubicBezTo>
                  <a:cubicBezTo>
                    <a:pt x="685" y="6279"/>
                    <a:pt x="799" y="6218"/>
                    <a:pt x="862" y="6072"/>
                  </a:cubicBezTo>
                  <a:cubicBezTo>
                    <a:pt x="1662" y="4204"/>
                    <a:pt x="2997" y="2636"/>
                    <a:pt x="4665" y="1468"/>
                  </a:cubicBezTo>
                  <a:cubicBezTo>
                    <a:pt x="5065" y="1168"/>
                    <a:pt x="5532" y="968"/>
                    <a:pt x="6032" y="868"/>
                  </a:cubicBezTo>
                  <a:cubicBezTo>
                    <a:pt x="6074" y="860"/>
                    <a:pt x="6114" y="856"/>
                    <a:pt x="6150" y="856"/>
                  </a:cubicBezTo>
                  <a:cubicBezTo>
                    <a:pt x="6575" y="856"/>
                    <a:pt x="6619" y="1364"/>
                    <a:pt x="6466" y="1702"/>
                  </a:cubicBezTo>
                  <a:cubicBezTo>
                    <a:pt x="6199" y="2136"/>
                    <a:pt x="5899" y="2536"/>
                    <a:pt x="5498" y="2903"/>
                  </a:cubicBezTo>
                  <a:cubicBezTo>
                    <a:pt x="5132" y="3236"/>
                    <a:pt x="4765" y="3537"/>
                    <a:pt x="4364" y="3803"/>
                  </a:cubicBezTo>
                  <a:cubicBezTo>
                    <a:pt x="3397" y="4404"/>
                    <a:pt x="2396" y="4971"/>
                    <a:pt x="1396" y="5438"/>
                  </a:cubicBezTo>
                  <a:cubicBezTo>
                    <a:pt x="965" y="5639"/>
                    <a:pt x="1226" y="6185"/>
                    <a:pt x="1605" y="6185"/>
                  </a:cubicBezTo>
                  <a:cubicBezTo>
                    <a:pt x="1666" y="6185"/>
                    <a:pt x="1731" y="6171"/>
                    <a:pt x="1796" y="6138"/>
                  </a:cubicBezTo>
                  <a:cubicBezTo>
                    <a:pt x="2897" y="5671"/>
                    <a:pt x="3931" y="5071"/>
                    <a:pt x="4931" y="4404"/>
                  </a:cubicBezTo>
                  <a:cubicBezTo>
                    <a:pt x="5432" y="4070"/>
                    <a:pt x="5865" y="3703"/>
                    <a:pt x="6266" y="3303"/>
                  </a:cubicBezTo>
                  <a:cubicBezTo>
                    <a:pt x="6699" y="2869"/>
                    <a:pt x="7066" y="2369"/>
                    <a:pt x="7300" y="1802"/>
                  </a:cubicBezTo>
                  <a:cubicBezTo>
                    <a:pt x="7500" y="1302"/>
                    <a:pt x="7366" y="734"/>
                    <a:pt x="7033" y="334"/>
                  </a:cubicBezTo>
                  <a:cubicBezTo>
                    <a:pt x="6788" y="89"/>
                    <a:pt x="6487" y="0"/>
                    <a:pt x="6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5" name="Google Shape;1335;p4"/>
            <p:cNvSpPr/>
            <p:nvPr/>
          </p:nvSpPr>
          <p:spPr>
            <a:xfrm>
              <a:off x="2029600" y="1711019"/>
              <a:ext cx="72192" cy="63287"/>
            </a:xfrm>
            <a:custGeom>
              <a:avLst/>
              <a:gdLst/>
              <a:ahLst/>
              <a:cxnLst/>
              <a:rect l="l" t="t" r="r" b="b"/>
              <a:pathLst>
                <a:path w="6105" h="5352" extrusionOk="0">
                  <a:moveTo>
                    <a:pt x="0" y="0"/>
                  </a:moveTo>
                  <a:lnTo>
                    <a:pt x="0" y="0"/>
                  </a:lnTo>
                  <a:cubicBezTo>
                    <a:pt x="667" y="967"/>
                    <a:pt x="1268" y="2035"/>
                    <a:pt x="1935" y="3002"/>
                  </a:cubicBezTo>
                  <a:cubicBezTo>
                    <a:pt x="2302" y="3536"/>
                    <a:pt x="2735" y="4036"/>
                    <a:pt x="3202" y="4503"/>
                  </a:cubicBezTo>
                  <a:cubicBezTo>
                    <a:pt x="3669" y="4970"/>
                    <a:pt x="4270" y="5270"/>
                    <a:pt x="4937" y="5337"/>
                  </a:cubicBezTo>
                  <a:cubicBezTo>
                    <a:pt x="4991" y="5347"/>
                    <a:pt x="5046" y="5352"/>
                    <a:pt x="5101" y="5352"/>
                  </a:cubicBezTo>
                  <a:cubicBezTo>
                    <a:pt x="5418" y="5352"/>
                    <a:pt x="5739" y="5193"/>
                    <a:pt x="5938" y="4937"/>
                  </a:cubicBezTo>
                  <a:cubicBezTo>
                    <a:pt x="6071" y="4703"/>
                    <a:pt x="6104" y="4403"/>
                    <a:pt x="5971" y="4136"/>
                  </a:cubicBezTo>
                  <a:cubicBezTo>
                    <a:pt x="5871" y="3903"/>
                    <a:pt x="5704" y="3669"/>
                    <a:pt x="5504" y="3469"/>
                  </a:cubicBezTo>
                  <a:cubicBezTo>
                    <a:pt x="4136" y="2001"/>
                    <a:pt x="2268" y="1101"/>
                    <a:pt x="467" y="2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6" name="Google Shape;1336;p4"/>
            <p:cNvSpPr/>
            <p:nvPr/>
          </p:nvSpPr>
          <p:spPr>
            <a:xfrm>
              <a:off x="2022742" y="1706123"/>
              <a:ext cx="84182" cy="72830"/>
            </a:xfrm>
            <a:custGeom>
              <a:avLst/>
              <a:gdLst/>
              <a:ahLst/>
              <a:cxnLst/>
              <a:rect l="l" t="t" r="r" b="b"/>
              <a:pathLst>
                <a:path w="7119" h="6159" extrusionOk="0">
                  <a:moveTo>
                    <a:pt x="1798" y="1490"/>
                  </a:moveTo>
                  <a:cubicBezTo>
                    <a:pt x="3211" y="2183"/>
                    <a:pt x="4607" y="2946"/>
                    <a:pt x="5717" y="4083"/>
                  </a:cubicBezTo>
                  <a:cubicBezTo>
                    <a:pt x="5917" y="4317"/>
                    <a:pt x="6418" y="4817"/>
                    <a:pt x="6117" y="5151"/>
                  </a:cubicBezTo>
                  <a:cubicBezTo>
                    <a:pt x="6001" y="5310"/>
                    <a:pt x="5835" y="5363"/>
                    <a:pt x="5662" y="5363"/>
                  </a:cubicBezTo>
                  <a:cubicBezTo>
                    <a:pt x="5437" y="5363"/>
                    <a:pt x="5201" y="5274"/>
                    <a:pt x="5050" y="5217"/>
                  </a:cubicBezTo>
                  <a:cubicBezTo>
                    <a:pt x="4116" y="4917"/>
                    <a:pt x="3482" y="4050"/>
                    <a:pt x="2948" y="3283"/>
                  </a:cubicBezTo>
                  <a:cubicBezTo>
                    <a:pt x="2544" y="2706"/>
                    <a:pt x="2174" y="2095"/>
                    <a:pt x="1798" y="1490"/>
                  </a:cubicBezTo>
                  <a:close/>
                  <a:moveTo>
                    <a:pt x="608" y="1"/>
                  </a:moveTo>
                  <a:cubicBezTo>
                    <a:pt x="306" y="1"/>
                    <a:pt x="1" y="308"/>
                    <a:pt x="213" y="614"/>
                  </a:cubicBezTo>
                  <a:cubicBezTo>
                    <a:pt x="947" y="1682"/>
                    <a:pt x="1581" y="2782"/>
                    <a:pt x="2315" y="3816"/>
                  </a:cubicBezTo>
                  <a:cubicBezTo>
                    <a:pt x="2948" y="4784"/>
                    <a:pt x="3749" y="5718"/>
                    <a:pt x="4916" y="6051"/>
                  </a:cubicBezTo>
                  <a:cubicBezTo>
                    <a:pt x="5118" y="6123"/>
                    <a:pt x="5339" y="6158"/>
                    <a:pt x="5562" y="6158"/>
                  </a:cubicBezTo>
                  <a:cubicBezTo>
                    <a:pt x="5855" y="6158"/>
                    <a:pt x="6152" y="6098"/>
                    <a:pt x="6418" y="5985"/>
                  </a:cubicBezTo>
                  <a:cubicBezTo>
                    <a:pt x="6885" y="5684"/>
                    <a:pt x="7118" y="5117"/>
                    <a:pt x="6985" y="4584"/>
                  </a:cubicBezTo>
                  <a:cubicBezTo>
                    <a:pt x="6784" y="4050"/>
                    <a:pt x="6451" y="3583"/>
                    <a:pt x="6017" y="3216"/>
                  </a:cubicBezTo>
                  <a:cubicBezTo>
                    <a:pt x="5584" y="2849"/>
                    <a:pt x="5150" y="2482"/>
                    <a:pt x="4683" y="2149"/>
                  </a:cubicBezTo>
                  <a:cubicBezTo>
                    <a:pt x="3582" y="1448"/>
                    <a:pt x="2415" y="814"/>
                    <a:pt x="1214" y="281"/>
                  </a:cubicBezTo>
                  <a:cubicBezTo>
                    <a:pt x="1151" y="249"/>
                    <a:pt x="1089" y="235"/>
                    <a:pt x="1030" y="235"/>
                  </a:cubicBezTo>
                  <a:cubicBezTo>
                    <a:pt x="1015" y="235"/>
                    <a:pt x="1001" y="236"/>
                    <a:pt x="987" y="238"/>
                  </a:cubicBezTo>
                  <a:lnTo>
                    <a:pt x="987" y="238"/>
                  </a:lnTo>
                  <a:cubicBezTo>
                    <a:pt x="974" y="219"/>
                    <a:pt x="960" y="200"/>
                    <a:pt x="947" y="181"/>
                  </a:cubicBezTo>
                  <a:cubicBezTo>
                    <a:pt x="859" y="53"/>
                    <a:pt x="734" y="1"/>
                    <a:pt x="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7" name="Google Shape;1337;p4"/>
            <p:cNvSpPr/>
            <p:nvPr/>
          </p:nvSpPr>
          <p:spPr>
            <a:xfrm>
              <a:off x="2030381" y="1644255"/>
              <a:ext cx="76933" cy="64009"/>
            </a:xfrm>
            <a:custGeom>
              <a:avLst/>
              <a:gdLst/>
              <a:ahLst/>
              <a:cxnLst/>
              <a:rect l="l" t="t" r="r" b="b"/>
              <a:pathLst>
                <a:path w="6506" h="5413" extrusionOk="0">
                  <a:moveTo>
                    <a:pt x="5584" y="0"/>
                  </a:moveTo>
                  <a:cubicBezTo>
                    <a:pt x="5438" y="0"/>
                    <a:pt x="5288" y="25"/>
                    <a:pt x="5138" y="75"/>
                  </a:cubicBezTo>
                  <a:cubicBezTo>
                    <a:pt x="4471" y="309"/>
                    <a:pt x="3837" y="676"/>
                    <a:pt x="3270" y="1176"/>
                  </a:cubicBezTo>
                  <a:cubicBezTo>
                    <a:pt x="1869" y="2310"/>
                    <a:pt x="735" y="3745"/>
                    <a:pt x="1" y="5413"/>
                  </a:cubicBezTo>
                  <a:lnTo>
                    <a:pt x="1035" y="5379"/>
                  </a:lnTo>
                  <a:cubicBezTo>
                    <a:pt x="2869" y="4479"/>
                    <a:pt x="4704" y="3578"/>
                    <a:pt x="5938" y="1977"/>
                  </a:cubicBezTo>
                  <a:cubicBezTo>
                    <a:pt x="6205" y="1710"/>
                    <a:pt x="6372" y="1376"/>
                    <a:pt x="6439" y="1009"/>
                  </a:cubicBezTo>
                  <a:cubicBezTo>
                    <a:pt x="6505" y="642"/>
                    <a:pt x="6339" y="275"/>
                    <a:pt x="6005" y="75"/>
                  </a:cubicBezTo>
                  <a:cubicBezTo>
                    <a:pt x="5872" y="25"/>
                    <a:pt x="5730" y="0"/>
                    <a:pt x="5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8" name="Google Shape;1338;p4"/>
            <p:cNvSpPr/>
            <p:nvPr/>
          </p:nvSpPr>
          <p:spPr>
            <a:xfrm>
              <a:off x="2024421" y="1638827"/>
              <a:ext cx="88416" cy="74249"/>
            </a:xfrm>
            <a:custGeom>
              <a:avLst/>
              <a:gdLst/>
              <a:ahLst/>
              <a:cxnLst/>
              <a:rect l="l" t="t" r="r" b="b"/>
              <a:pathLst>
                <a:path w="7477" h="6279" extrusionOk="0">
                  <a:moveTo>
                    <a:pt x="6181" y="0"/>
                  </a:moveTo>
                  <a:cubicBezTo>
                    <a:pt x="5902" y="0"/>
                    <a:pt x="5611" y="72"/>
                    <a:pt x="5342" y="167"/>
                  </a:cubicBezTo>
                  <a:cubicBezTo>
                    <a:pt x="4241" y="668"/>
                    <a:pt x="3207" y="1402"/>
                    <a:pt x="2406" y="2302"/>
                  </a:cubicBezTo>
                  <a:cubicBezTo>
                    <a:pt x="1472" y="3270"/>
                    <a:pt x="705" y="4404"/>
                    <a:pt x="138" y="5638"/>
                  </a:cubicBezTo>
                  <a:cubicBezTo>
                    <a:pt x="0" y="5982"/>
                    <a:pt x="288" y="6279"/>
                    <a:pt x="558" y="6279"/>
                  </a:cubicBezTo>
                  <a:cubicBezTo>
                    <a:pt x="680" y="6279"/>
                    <a:pt x="799" y="6218"/>
                    <a:pt x="872" y="6072"/>
                  </a:cubicBezTo>
                  <a:lnTo>
                    <a:pt x="838" y="6072"/>
                  </a:lnTo>
                  <a:cubicBezTo>
                    <a:pt x="1672" y="4204"/>
                    <a:pt x="2973" y="2636"/>
                    <a:pt x="4641" y="1468"/>
                  </a:cubicBezTo>
                  <a:cubicBezTo>
                    <a:pt x="5041" y="1168"/>
                    <a:pt x="5542" y="968"/>
                    <a:pt x="6042" y="868"/>
                  </a:cubicBezTo>
                  <a:cubicBezTo>
                    <a:pt x="6084" y="860"/>
                    <a:pt x="6123" y="856"/>
                    <a:pt x="6159" y="856"/>
                  </a:cubicBezTo>
                  <a:cubicBezTo>
                    <a:pt x="6580" y="856"/>
                    <a:pt x="6596" y="1364"/>
                    <a:pt x="6442" y="1702"/>
                  </a:cubicBezTo>
                  <a:cubicBezTo>
                    <a:pt x="6209" y="2136"/>
                    <a:pt x="5875" y="2536"/>
                    <a:pt x="5475" y="2903"/>
                  </a:cubicBezTo>
                  <a:cubicBezTo>
                    <a:pt x="5141" y="3236"/>
                    <a:pt x="4741" y="3537"/>
                    <a:pt x="4341" y="3803"/>
                  </a:cubicBezTo>
                  <a:cubicBezTo>
                    <a:pt x="3407" y="4437"/>
                    <a:pt x="2406" y="4971"/>
                    <a:pt x="1372" y="5438"/>
                  </a:cubicBezTo>
                  <a:cubicBezTo>
                    <a:pt x="942" y="5639"/>
                    <a:pt x="1202" y="6185"/>
                    <a:pt x="1581" y="6185"/>
                  </a:cubicBezTo>
                  <a:cubicBezTo>
                    <a:pt x="1643" y="6185"/>
                    <a:pt x="1707" y="6171"/>
                    <a:pt x="1772" y="6138"/>
                  </a:cubicBezTo>
                  <a:cubicBezTo>
                    <a:pt x="2873" y="5671"/>
                    <a:pt x="3941" y="5071"/>
                    <a:pt x="4941" y="4404"/>
                  </a:cubicBezTo>
                  <a:cubicBezTo>
                    <a:pt x="5408" y="4070"/>
                    <a:pt x="5842" y="3703"/>
                    <a:pt x="6242" y="3303"/>
                  </a:cubicBezTo>
                  <a:cubicBezTo>
                    <a:pt x="6709" y="2869"/>
                    <a:pt x="7076" y="2369"/>
                    <a:pt x="7310" y="1802"/>
                  </a:cubicBezTo>
                  <a:cubicBezTo>
                    <a:pt x="7476" y="1302"/>
                    <a:pt x="7376" y="734"/>
                    <a:pt x="7009" y="334"/>
                  </a:cubicBezTo>
                  <a:cubicBezTo>
                    <a:pt x="6782" y="89"/>
                    <a:pt x="6489" y="0"/>
                    <a:pt x="6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39" name="Google Shape;1339;p4"/>
            <p:cNvSpPr/>
            <p:nvPr/>
          </p:nvSpPr>
          <p:spPr>
            <a:xfrm>
              <a:off x="2093491" y="1711799"/>
              <a:ext cx="71801" cy="62401"/>
            </a:xfrm>
            <a:custGeom>
              <a:avLst/>
              <a:gdLst/>
              <a:ahLst/>
              <a:cxnLst/>
              <a:rect l="l" t="t" r="r" b="b"/>
              <a:pathLst>
                <a:path w="6072" h="5277" extrusionOk="0">
                  <a:moveTo>
                    <a:pt x="1" y="1"/>
                  </a:moveTo>
                  <a:lnTo>
                    <a:pt x="1" y="1"/>
                  </a:lnTo>
                  <a:cubicBezTo>
                    <a:pt x="668" y="968"/>
                    <a:pt x="1235" y="1969"/>
                    <a:pt x="1936" y="2903"/>
                  </a:cubicBezTo>
                  <a:cubicBezTo>
                    <a:pt x="2269" y="3470"/>
                    <a:pt x="2703" y="3970"/>
                    <a:pt x="3170" y="4437"/>
                  </a:cubicBezTo>
                  <a:cubicBezTo>
                    <a:pt x="3637" y="4904"/>
                    <a:pt x="4271" y="5171"/>
                    <a:pt x="4904" y="5271"/>
                  </a:cubicBezTo>
                  <a:cubicBezTo>
                    <a:pt x="4944" y="5275"/>
                    <a:pt x="4984" y="5276"/>
                    <a:pt x="5023" y="5276"/>
                  </a:cubicBezTo>
                  <a:cubicBezTo>
                    <a:pt x="5377" y="5276"/>
                    <a:pt x="5695" y="5141"/>
                    <a:pt x="5905" y="4871"/>
                  </a:cubicBezTo>
                  <a:cubicBezTo>
                    <a:pt x="6072" y="4637"/>
                    <a:pt x="6072" y="4337"/>
                    <a:pt x="5972" y="4070"/>
                  </a:cubicBezTo>
                  <a:cubicBezTo>
                    <a:pt x="5838" y="3803"/>
                    <a:pt x="5705" y="3603"/>
                    <a:pt x="5505" y="3403"/>
                  </a:cubicBezTo>
                  <a:cubicBezTo>
                    <a:pt x="4137" y="1902"/>
                    <a:pt x="2269" y="1035"/>
                    <a:pt x="435" y="168"/>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0" name="Google Shape;1340;p4"/>
            <p:cNvSpPr/>
            <p:nvPr/>
          </p:nvSpPr>
          <p:spPr>
            <a:xfrm>
              <a:off x="2086656" y="1706904"/>
              <a:ext cx="84159" cy="71979"/>
            </a:xfrm>
            <a:custGeom>
              <a:avLst/>
              <a:gdLst/>
              <a:ahLst/>
              <a:cxnLst/>
              <a:rect l="l" t="t" r="r" b="b"/>
              <a:pathLst>
                <a:path w="7117" h="6087" extrusionOk="0">
                  <a:moveTo>
                    <a:pt x="1746" y="1382"/>
                  </a:moveTo>
                  <a:cubicBezTo>
                    <a:pt x="3165" y="2077"/>
                    <a:pt x="4562" y="2842"/>
                    <a:pt x="5649" y="3984"/>
                  </a:cubicBezTo>
                  <a:cubicBezTo>
                    <a:pt x="5883" y="4217"/>
                    <a:pt x="6383" y="4718"/>
                    <a:pt x="6116" y="5051"/>
                  </a:cubicBezTo>
                  <a:cubicBezTo>
                    <a:pt x="6007" y="5222"/>
                    <a:pt x="5834" y="5277"/>
                    <a:pt x="5652" y="5277"/>
                  </a:cubicBezTo>
                  <a:cubicBezTo>
                    <a:pt x="5443" y="5277"/>
                    <a:pt x="5225" y="5205"/>
                    <a:pt x="5082" y="5151"/>
                  </a:cubicBezTo>
                  <a:cubicBezTo>
                    <a:pt x="4148" y="4885"/>
                    <a:pt x="3514" y="4051"/>
                    <a:pt x="2981" y="3283"/>
                  </a:cubicBezTo>
                  <a:cubicBezTo>
                    <a:pt x="2555" y="2655"/>
                    <a:pt x="2153" y="2013"/>
                    <a:pt x="1746" y="1382"/>
                  </a:cubicBezTo>
                  <a:close/>
                  <a:moveTo>
                    <a:pt x="604" y="1"/>
                  </a:moveTo>
                  <a:cubicBezTo>
                    <a:pt x="302" y="1"/>
                    <a:pt x="0" y="299"/>
                    <a:pt x="212" y="582"/>
                  </a:cubicBezTo>
                  <a:lnTo>
                    <a:pt x="212" y="615"/>
                  </a:lnTo>
                  <a:cubicBezTo>
                    <a:pt x="946" y="1649"/>
                    <a:pt x="1613" y="2783"/>
                    <a:pt x="2347" y="3817"/>
                  </a:cubicBezTo>
                  <a:cubicBezTo>
                    <a:pt x="3014" y="4751"/>
                    <a:pt x="3815" y="5719"/>
                    <a:pt x="4982" y="6019"/>
                  </a:cubicBezTo>
                  <a:cubicBezTo>
                    <a:pt x="5154" y="6065"/>
                    <a:pt x="5329" y="6087"/>
                    <a:pt x="5505" y="6087"/>
                  </a:cubicBezTo>
                  <a:cubicBezTo>
                    <a:pt x="5841" y="6087"/>
                    <a:pt x="6176" y="6005"/>
                    <a:pt x="6483" y="5852"/>
                  </a:cubicBezTo>
                  <a:cubicBezTo>
                    <a:pt x="6917" y="5552"/>
                    <a:pt x="7117" y="4985"/>
                    <a:pt x="6950" y="4451"/>
                  </a:cubicBezTo>
                  <a:cubicBezTo>
                    <a:pt x="6750" y="3951"/>
                    <a:pt x="6416" y="3484"/>
                    <a:pt x="6016" y="3150"/>
                  </a:cubicBezTo>
                  <a:cubicBezTo>
                    <a:pt x="5582" y="2750"/>
                    <a:pt x="5149" y="2383"/>
                    <a:pt x="4682" y="2083"/>
                  </a:cubicBezTo>
                  <a:cubicBezTo>
                    <a:pt x="3581" y="1349"/>
                    <a:pt x="2414" y="748"/>
                    <a:pt x="1213" y="215"/>
                  </a:cubicBezTo>
                  <a:cubicBezTo>
                    <a:pt x="1145" y="183"/>
                    <a:pt x="1080" y="169"/>
                    <a:pt x="1018" y="169"/>
                  </a:cubicBezTo>
                  <a:cubicBezTo>
                    <a:pt x="992" y="169"/>
                    <a:pt x="967" y="172"/>
                    <a:pt x="942" y="176"/>
                  </a:cubicBezTo>
                  <a:lnTo>
                    <a:pt x="942" y="176"/>
                  </a:lnTo>
                  <a:cubicBezTo>
                    <a:pt x="854" y="52"/>
                    <a:pt x="729" y="1"/>
                    <a:pt x="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1" name="Google Shape;1341;p4"/>
            <p:cNvSpPr/>
            <p:nvPr/>
          </p:nvSpPr>
          <p:spPr>
            <a:xfrm>
              <a:off x="2093893" y="1644255"/>
              <a:ext cx="76922" cy="64009"/>
            </a:xfrm>
            <a:custGeom>
              <a:avLst/>
              <a:gdLst/>
              <a:ahLst/>
              <a:cxnLst/>
              <a:rect l="l" t="t" r="r" b="b"/>
              <a:pathLst>
                <a:path w="6505" h="5413" extrusionOk="0">
                  <a:moveTo>
                    <a:pt x="5583" y="0"/>
                  </a:moveTo>
                  <a:cubicBezTo>
                    <a:pt x="5437" y="0"/>
                    <a:pt x="5287" y="25"/>
                    <a:pt x="5137" y="75"/>
                  </a:cubicBezTo>
                  <a:cubicBezTo>
                    <a:pt x="4470" y="309"/>
                    <a:pt x="3836" y="676"/>
                    <a:pt x="3269" y="1176"/>
                  </a:cubicBezTo>
                  <a:cubicBezTo>
                    <a:pt x="1868" y="2310"/>
                    <a:pt x="734" y="3745"/>
                    <a:pt x="0" y="5413"/>
                  </a:cubicBezTo>
                  <a:lnTo>
                    <a:pt x="1034" y="5379"/>
                  </a:lnTo>
                  <a:cubicBezTo>
                    <a:pt x="2836" y="4479"/>
                    <a:pt x="4704" y="3578"/>
                    <a:pt x="5938" y="1977"/>
                  </a:cubicBezTo>
                  <a:cubicBezTo>
                    <a:pt x="6171" y="1710"/>
                    <a:pt x="6338" y="1376"/>
                    <a:pt x="6438" y="1009"/>
                  </a:cubicBezTo>
                  <a:cubicBezTo>
                    <a:pt x="6505" y="642"/>
                    <a:pt x="6338" y="275"/>
                    <a:pt x="6005" y="75"/>
                  </a:cubicBezTo>
                  <a:cubicBezTo>
                    <a:pt x="5871" y="25"/>
                    <a:pt x="5729" y="0"/>
                    <a:pt x="5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2" name="Google Shape;1342;p4"/>
            <p:cNvSpPr/>
            <p:nvPr/>
          </p:nvSpPr>
          <p:spPr>
            <a:xfrm>
              <a:off x="2087921" y="1638827"/>
              <a:ext cx="88416" cy="74249"/>
            </a:xfrm>
            <a:custGeom>
              <a:avLst/>
              <a:gdLst/>
              <a:ahLst/>
              <a:cxnLst/>
              <a:rect l="l" t="t" r="r" b="b"/>
              <a:pathLst>
                <a:path w="7477" h="6279" extrusionOk="0">
                  <a:moveTo>
                    <a:pt x="6190" y="0"/>
                  </a:moveTo>
                  <a:cubicBezTo>
                    <a:pt x="5912" y="0"/>
                    <a:pt x="5629" y="72"/>
                    <a:pt x="5375" y="167"/>
                  </a:cubicBezTo>
                  <a:cubicBezTo>
                    <a:pt x="4241" y="668"/>
                    <a:pt x="3241" y="1402"/>
                    <a:pt x="2407" y="2302"/>
                  </a:cubicBezTo>
                  <a:cubicBezTo>
                    <a:pt x="1473" y="3270"/>
                    <a:pt x="705" y="4404"/>
                    <a:pt x="138" y="5638"/>
                  </a:cubicBezTo>
                  <a:cubicBezTo>
                    <a:pt x="1" y="5982"/>
                    <a:pt x="289" y="6279"/>
                    <a:pt x="558" y="6279"/>
                  </a:cubicBezTo>
                  <a:cubicBezTo>
                    <a:pt x="681" y="6279"/>
                    <a:pt x="799" y="6218"/>
                    <a:pt x="872" y="6072"/>
                  </a:cubicBezTo>
                  <a:cubicBezTo>
                    <a:pt x="1673" y="4204"/>
                    <a:pt x="3007" y="2636"/>
                    <a:pt x="4675" y="1468"/>
                  </a:cubicBezTo>
                  <a:cubicBezTo>
                    <a:pt x="5075" y="1168"/>
                    <a:pt x="5542" y="968"/>
                    <a:pt x="6043" y="868"/>
                  </a:cubicBezTo>
                  <a:cubicBezTo>
                    <a:pt x="6085" y="860"/>
                    <a:pt x="6124" y="856"/>
                    <a:pt x="6160" y="856"/>
                  </a:cubicBezTo>
                  <a:cubicBezTo>
                    <a:pt x="6581" y="856"/>
                    <a:pt x="6599" y="1364"/>
                    <a:pt x="6476" y="1702"/>
                  </a:cubicBezTo>
                  <a:cubicBezTo>
                    <a:pt x="6209" y="2136"/>
                    <a:pt x="5876" y="2536"/>
                    <a:pt x="5509" y="2903"/>
                  </a:cubicBezTo>
                  <a:cubicBezTo>
                    <a:pt x="5142" y="3236"/>
                    <a:pt x="4742" y="3537"/>
                    <a:pt x="4341" y="3803"/>
                  </a:cubicBezTo>
                  <a:cubicBezTo>
                    <a:pt x="3407" y="4437"/>
                    <a:pt x="2407" y="4971"/>
                    <a:pt x="1373" y="5438"/>
                  </a:cubicBezTo>
                  <a:cubicBezTo>
                    <a:pt x="971" y="5639"/>
                    <a:pt x="1211" y="6185"/>
                    <a:pt x="1605" y="6185"/>
                  </a:cubicBezTo>
                  <a:cubicBezTo>
                    <a:pt x="1668" y="6185"/>
                    <a:pt x="1736" y="6171"/>
                    <a:pt x="1806" y="6138"/>
                  </a:cubicBezTo>
                  <a:cubicBezTo>
                    <a:pt x="2907" y="5671"/>
                    <a:pt x="3941" y="5071"/>
                    <a:pt x="4942" y="4404"/>
                  </a:cubicBezTo>
                  <a:cubicBezTo>
                    <a:pt x="5409" y="4070"/>
                    <a:pt x="5842" y="3703"/>
                    <a:pt x="6276" y="3303"/>
                  </a:cubicBezTo>
                  <a:cubicBezTo>
                    <a:pt x="6710" y="2869"/>
                    <a:pt x="7077" y="2369"/>
                    <a:pt x="7310" y="1802"/>
                  </a:cubicBezTo>
                  <a:cubicBezTo>
                    <a:pt x="7477" y="1302"/>
                    <a:pt x="7377" y="734"/>
                    <a:pt x="7043" y="334"/>
                  </a:cubicBezTo>
                  <a:cubicBezTo>
                    <a:pt x="6798" y="89"/>
                    <a:pt x="6497" y="0"/>
                    <a:pt x="6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3" name="Google Shape;1343;p4"/>
            <p:cNvSpPr/>
            <p:nvPr/>
          </p:nvSpPr>
          <p:spPr>
            <a:xfrm>
              <a:off x="2156211" y="1712201"/>
              <a:ext cx="72594" cy="62105"/>
            </a:xfrm>
            <a:custGeom>
              <a:avLst/>
              <a:gdLst/>
              <a:ahLst/>
              <a:cxnLst/>
              <a:rect l="l" t="t" r="r" b="b"/>
              <a:pathLst>
                <a:path w="6139" h="5252" extrusionOk="0">
                  <a:moveTo>
                    <a:pt x="1" y="0"/>
                  </a:moveTo>
                  <a:lnTo>
                    <a:pt x="2002" y="2902"/>
                  </a:lnTo>
                  <a:cubicBezTo>
                    <a:pt x="2369" y="3436"/>
                    <a:pt x="2769" y="3936"/>
                    <a:pt x="3270" y="4403"/>
                  </a:cubicBezTo>
                  <a:cubicBezTo>
                    <a:pt x="3737" y="4870"/>
                    <a:pt x="4337" y="5170"/>
                    <a:pt x="5004" y="5237"/>
                  </a:cubicBezTo>
                  <a:cubicBezTo>
                    <a:pt x="5058" y="5247"/>
                    <a:pt x="5113" y="5252"/>
                    <a:pt x="5168" y="5252"/>
                  </a:cubicBezTo>
                  <a:cubicBezTo>
                    <a:pt x="5486" y="5252"/>
                    <a:pt x="5806" y="5093"/>
                    <a:pt x="6005" y="4837"/>
                  </a:cubicBezTo>
                  <a:cubicBezTo>
                    <a:pt x="6138" y="4603"/>
                    <a:pt x="6138" y="4303"/>
                    <a:pt x="6038" y="4036"/>
                  </a:cubicBezTo>
                  <a:cubicBezTo>
                    <a:pt x="5938" y="3803"/>
                    <a:pt x="5771" y="3569"/>
                    <a:pt x="5571" y="3369"/>
                  </a:cubicBezTo>
                  <a:cubicBezTo>
                    <a:pt x="4204" y="1901"/>
                    <a:pt x="2336" y="1001"/>
                    <a:pt x="501"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4" name="Google Shape;1344;p4"/>
            <p:cNvSpPr/>
            <p:nvPr/>
          </p:nvSpPr>
          <p:spPr>
            <a:xfrm>
              <a:off x="2149400" y="1707625"/>
              <a:ext cx="85317" cy="71553"/>
            </a:xfrm>
            <a:custGeom>
              <a:avLst/>
              <a:gdLst/>
              <a:ahLst/>
              <a:cxnLst/>
              <a:rect l="l" t="t" r="r" b="b"/>
              <a:pathLst>
                <a:path w="7215" h="6051" extrusionOk="0">
                  <a:moveTo>
                    <a:pt x="1727" y="1290"/>
                  </a:moveTo>
                  <a:cubicBezTo>
                    <a:pt x="3161" y="1979"/>
                    <a:pt x="4600" y="2748"/>
                    <a:pt x="5714" y="3890"/>
                  </a:cubicBezTo>
                  <a:cubicBezTo>
                    <a:pt x="5947" y="4123"/>
                    <a:pt x="6481" y="4657"/>
                    <a:pt x="6214" y="5024"/>
                  </a:cubicBezTo>
                  <a:cubicBezTo>
                    <a:pt x="6109" y="5163"/>
                    <a:pt x="5913" y="5212"/>
                    <a:pt x="5707" y="5212"/>
                  </a:cubicBezTo>
                  <a:cubicBezTo>
                    <a:pt x="5519" y="5212"/>
                    <a:pt x="5323" y="5172"/>
                    <a:pt x="5180" y="5124"/>
                  </a:cubicBezTo>
                  <a:cubicBezTo>
                    <a:pt x="4279" y="4857"/>
                    <a:pt x="3646" y="4023"/>
                    <a:pt x="3112" y="3289"/>
                  </a:cubicBezTo>
                  <a:cubicBezTo>
                    <a:pt x="2642" y="2628"/>
                    <a:pt x="2187" y="1952"/>
                    <a:pt x="1727" y="1290"/>
                  </a:cubicBezTo>
                  <a:close/>
                  <a:moveTo>
                    <a:pt x="590" y="0"/>
                  </a:moveTo>
                  <a:cubicBezTo>
                    <a:pt x="292" y="0"/>
                    <a:pt x="1" y="286"/>
                    <a:pt x="210" y="587"/>
                  </a:cubicBezTo>
                  <a:cubicBezTo>
                    <a:pt x="944" y="1688"/>
                    <a:pt x="1677" y="2755"/>
                    <a:pt x="2445" y="3823"/>
                  </a:cubicBezTo>
                  <a:cubicBezTo>
                    <a:pt x="3112" y="4757"/>
                    <a:pt x="3912" y="5691"/>
                    <a:pt x="5080" y="5958"/>
                  </a:cubicBezTo>
                  <a:cubicBezTo>
                    <a:pt x="5256" y="6021"/>
                    <a:pt x="5442" y="6050"/>
                    <a:pt x="5630" y="6050"/>
                  </a:cubicBezTo>
                  <a:cubicBezTo>
                    <a:pt x="5940" y="6050"/>
                    <a:pt x="6257" y="5970"/>
                    <a:pt x="6548" y="5824"/>
                  </a:cubicBezTo>
                  <a:cubicBezTo>
                    <a:pt x="7015" y="5491"/>
                    <a:pt x="7215" y="4924"/>
                    <a:pt x="7048" y="4423"/>
                  </a:cubicBezTo>
                  <a:cubicBezTo>
                    <a:pt x="6814" y="3890"/>
                    <a:pt x="6481" y="3423"/>
                    <a:pt x="6047" y="3056"/>
                  </a:cubicBezTo>
                  <a:cubicBezTo>
                    <a:pt x="5614" y="2689"/>
                    <a:pt x="5180" y="2322"/>
                    <a:pt x="4713" y="1988"/>
                  </a:cubicBezTo>
                  <a:cubicBezTo>
                    <a:pt x="3612" y="1288"/>
                    <a:pt x="2478" y="687"/>
                    <a:pt x="1277" y="154"/>
                  </a:cubicBezTo>
                  <a:cubicBezTo>
                    <a:pt x="1214" y="122"/>
                    <a:pt x="1152" y="108"/>
                    <a:pt x="1093" y="108"/>
                  </a:cubicBezTo>
                  <a:cubicBezTo>
                    <a:pt x="1030" y="108"/>
                    <a:pt x="970" y="124"/>
                    <a:pt x="916" y="151"/>
                  </a:cubicBezTo>
                  <a:lnTo>
                    <a:pt x="916" y="151"/>
                  </a:lnTo>
                  <a:cubicBezTo>
                    <a:pt x="827" y="45"/>
                    <a:pt x="708"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5" name="Google Shape;1345;p4"/>
            <p:cNvSpPr/>
            <p:nvPr/>
          </p:nvSpPr>
          <p:spPr>
            <a:xfrm>
              <a:off x="2157393" y="1644255"/>
              <a:ext cx="77324" cy="65191"/>
            </a:xfrm>
            <a:custGeom>
              <a:avLst/>
              <a:gdLst/>
              <a:ahLst/>
              <a:cxnLst/>
              <a:rect l="l" t="t" r="r" b="b"/>
              <a:pathLst>
                <a:path w="6539" h="5513" extrusionOk="0">
                  <a:moveTo>
                    <a:pt x="5626" y="0"/>
                  </a:moveTo>
                  <a:cubicBezTo>
                    <a:pt x="5480" y="0"/>
                    <a:pt x="5338" y="25"/>
                    <a:pt x="5204" y="75"/>
                  </a:cubicBezTo>
                  <a:cubicBezTo>
                    <a:pt x="4504" y="309"/>
                    <a:pt x="3870" y="676"/>
                    <a:pt x="3336" y="1176"/>
                  </a:cubicBezTo>
                  <a:cubicBezTo>
                    <a:pt x="1902" y="2310"/>
                    <a:pt x="768" y="3745"/>
                    <a:pt x="1" y="5413"/>
                  </a:cubicBezTo>
                  <a:lnTo>
                    <a:pt x="635" y="5513"/>
                  </a:lnTo>
                  <a:cubicBezTo>
                    <a:pt x="2436" y="4645"/>
                    <a:pt x="4737" y="3578"/>
                    <a:pt x="6005" y="1977"/>
                  </a:cubicBezTo>
                  <a:cubicBezTo>
                    <a:pt x="6239" y="1710"/>
                    <a:pt x="6405" y="1376"/>
                    <a:pt x="6472" y="1009"/>
                  </a:cubicBezTo>
                  <a:cubicBezTo>
                    <a:pt x="6539" y="642"/>
                    <a:pt x="6372" y="275"/>
                    <a:pt x="6072" y="75"/>
                  </a:cubicBezTo>
                  <a:cubicBezTo>
                    <a:pt x="5922" y="25"/>
                    <a:pt x="5772" y="0"/>
                    <a:pt x="5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6" name="Google Shape;1346;p4"/>
            <p:cNvSpPr/>
            <p:nvPr/>
          </p:nvSpPr>
          <p:spPr>
            <a:xfrm>
              <a:off x="2151433" y="1638993"/>
              <a:ext cx="88416" cy="75219"/>
            </a:xfrm>
            <a:custGeom>
              <a:avLst/>
              <a:gdLst/>
              <a:ahLst/>
              <a:cxnLst/>
              <a:rect l="l" t="t" r="r" b="b"/>
              <a:pathLst>
                <a:path w="7477" h="6361" extrusionOk="0">
                  <a:moveTo>
                    <a:pt x="6134" y="837"/>
                  </a:moveTo>
                  <a:cubicBezTo>
                    <a:pt x="6259" y="837"/>
                    <a:pt x="6367" y="871"/>
                    <a:pt x="6442" y="954"/>
                  </a:cubicBezTo>
                  <a:cubicBezTo>
                    <a:pt x="6776" y="1288"/>
                    <a:pt x="6376" y="1888"/>
                    <a:pt x="6142" y="2188"/>
                  </a:cubicBezTo>
                  <a:cubicBezTo>
                    <a:pt x="5508" y="2922"/>
                    <a:pt x="4741" y="3556"/>
                    <a:pt x="3907" y="4056"/>
                  </a:cubicBezTo>
                  <a:cubicBezTo>
                    <a:pt x="3020" y="4576"/>
                    <a:pt x="2104" y="5012"/>
                    <a:pt x="1161" y="5467"/>
                  </a:cubicBezTo>
                  <a:lnTo>
                    <a:pt x="1161" y="5467"/>
                  </a:lnTo>
                  <a:cubicBezTo>
                    <a:pt x="2042" y="3783"/>
                    <a:pt x="3364" y="2214"/>
                    <a:pt x="5008" y="1288"/>
                  </a:cubicBezTo>
                  <a:cubicBezTo>
                    <a:pt x="5233" y="1137"/>
                    <a:pt x="5759" y="837"/>
                    <a:pt x="6134" y="837"/>
                  </a:cubicBezTo>
                  <a:close/>
                  <a:moveTo>
                    <a:pt x="6111" y="0"/>
                  </a:moveTo>
                  <a:cubicBezTo>
                    <a:pt x="5988" y="0"/>
                    <a:pt x="5863" y="18"/>
                    <a:pt x="5742" y="53"/>
                  </a:cubicBezTo>
                  <a:cubicBezTo>
                    <a:pt x="4508" y="354"/>
                    <a:pt x="3440" y="1288"/>
                    <a:pt x="2573" y="2155"/>
                  </a:cubicBezTo>
                  <a:cubicBezTo>
                    <a:pt x="1572" y="3156"/>
                    <a:pt x="738" y="4323"/>
                    <a:pt x="138" y="5624"/>
                  </a:cubicBezTo>
                  <a:cubicBezTo>
                    <a:pt x="0" y="5968"/>
                    <a:pt x="288" y="6265"/>
                    <a:pt x="558" y="6265"/>
                  </a:cubicBezTo>
                  <a:cubicBezTo>
                    <a:pt x="642" y="6265"/>
                    <a:pt x="725" y="6236"/>
                    <a:pt x="792" y="6170"/>
                  </a:cubicBezTo>
                  <a:lnTo>
                    <a:pt x="792" y="6170"/>
                  </a:lnTo>
                  <a:cubicBezTo>
                    <a:pt x="875" y="6280"/>
                    <a:pt x="1007" y="6360"/>
                    <a:pt x="1161" y="6360"/>
                  </a:cubicBezTo>
                  <a:cubicBezTo>
                    <a:pt x="1218" y="6360"/>
                    <a:pt x="1277" y="6349"/>
                    <a:pt x="1339" y="6325"/>
                  </a:cubicBezTo>
                  <a:cubicBezTo>
                    <a:pt x="2406" y="5824"/>
                    <a:pt x="3440" y="5290"/>
                    <a:pt x="4441" y="4690"/>
                  </a:cubicBezTo>
                  <a:cubicBezTo>
                    <a:pt x="5475" y="4090"/>
                    <a:pt x="6376" y="3322"/>
                    <a:pt x="7043" y="2355"/>
                  </a:cubicBezTo>
                  <a:cubicBezTo>
                    <a:pt x="7410" y="1855"/>
                    <a:pt x="7476" y="1221"/>
                    <a:pt x="7243" y="654"/>
                  </a:cubicBezTo>
                  <a:cubicBezTo>
                    <a:pt x="7007" y="234"/>
                    <a:pt x="6565" y="0"/>
                    <a:pt x="6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7" name="Google Shape;1347;p4"/>
            <p:cNvSpPr/>
            <p:nvPr/>
          </p:nvSpPr>
          <p:spPr>
            <a:xfrm>
              <a:off x="2219723" y="1712201"/>
              <a:ext cx="72984" cy="62105"/>
            </a:xfrm>
            <a:custGeom>
              <a:avLst/>
              <a:gdLst/>
              <a:ahLst/>
              <a:cxnLst/>
              <a:rect l="l" t="t" r="r" b="b"/>
              <a:pathLst>
                <a:path w="6172" h="5252" extrusionOk="0">
                  <a:moveTo>
                    <a:pt x="0" y="0"/>
                  </a:moveTo>
                  <a:lnTo>
                    <a:pt x="2035" y="2902"/>
                  </a:lnTo>
                  <a:cubicBezTo>
                    <a:pt x="2369" y="3436"/>
                    <a:pt x="2802" y="3936"/>
                    <a:pt x="3269" y="4403"/>
                  </a:cubicBezTo>
                  <a:cubicBezTo>
                    <a:pt x="3736" y="4870"/>
                    <a:pt x="4337" y="5170"/>
                    <a:pt x="5004" y="5237"/>
                  </a:cubicBezTo>
                  <a:cubicBezTo>
                    <a:pt x="5058" y="5247"/>
                    <a:pt x="5113" y="5252"/>
                    <a:pt x="5168" y="5252"/>
                  </a:cubicBezTo>
                  <a:cubicBezTo>
                    <a:pt x="5485" y="5252"/>
                    <a:pt x="5805" y="5093"/>
                    <a:pt x="6004" y="4837"/>
                  </a:cubicBezTo>
                  <a:cubicBezTo>
                    <a:pt x="6138" y="4603"/>
                    <a:pt x="6171" y="4303"/>
                    <a:pt x="6071" y="4036"/>
                  </a:cubicBezTo>
                  <a:cubicBezTo>
                    <a:pt x="5938" y="3803"/>
                    <a:pt x="5771" y="3569"/>
                    <a:pt x="5604" y="3369"/>
                  </a:cubicBezTo>
                  <a:cubicBezTo>
                    <a:pt x="4203" y="1901"/>
                    <a:pt x="2335" y="1001"/>
                    <a:pt x="534" y="1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8" name="Google Shape;1348;p4"/>
            <p:cNvSpPr/>
            <p:nvPr/>
          </p:nvSpPr>
          <p:spPr>
            <a:xfrm>
              <a:off x="2213302" y="1707625"/>
              <a:ext cx="84927" cy="71553"/>
            </a:xfrm>
            <a:custGeom>
              <a:avLst/>
              <a:gdLst/>
              <a:ahLst/>
              <a:cxnLst/>
              <a:rect l="l" t="t" r="r" b="b"/>
              <a:pathLst>
                <a:path w="7182" h="6051" extrusionOk="0">
                  <a:moveTo>
                    <a:pt x="1700" y="1287"/>
                  </a:moveTo>
                  <a:cubicBezTo>
                    <a:pt x="3148" y="1977"/>
                    <a:pt x="4565" y="2747"/>
                    <a:pt x="5680" y="3890"/>
                  </a:cubicBezTo>
                  <a:cubicBezTo>
                    <a:pt x="5914" y="4123"/>
                    <a:pt x="6447" y="4657"/>
                    <a:pt x="6181" y="5024"/>
                  </a:cubicBezTo>
                  <a:cubicBezTo>
                    <a:pt x="6076" y="5163"/>
                    <a:pt x="5880" y="5212"/>
                    <a:pt x="5679" y="5212"/>
                  </a:cubicBezTo>
                  <a:cubicBezTo>
                    <a:pt x="5495" y="5212"/>
                    <a:pt x="5307" y="5172"/>
                    <a:pt x="5180" y="5124"/>
                  </a:cubicBezTo>
                  <a:cubicBezTo>
                    <a:pt x="4246" y="4857"/>
                    <a:pt x="3612" y="4023"/>
                    <a:pt x="3078" y="3289"/>
                  </a:cubicBezTo>
                  <a:cubicBezTo>
                    <a:pt x="2630" y="2627"/>
                    <a:pt x="2167" y="1951"/>
                    <a:pt x="1700" y="1287"/>
                  </a:cubicBezTo>
                  <a:close/>
                  <a:moveTo>
                    <a:pt x="564" y="0"/>
                  </a:moveTo>
                  <a:cubicBezTo>
                    <a:pt x="276" y="0"/>
                    <a:pt x="1" y="286"/>
                    <a:pt x="210" y="587"/>
                  </a:cubicBezTo>
                  <a:lnTo>
                    <a:pt x="176" y="587"/>
                  </a:lnTo>
                  <a:cubicBezTo>
                    <a:pt x="943" y="1688"/>
                    <a:pt x="1677" y="2755"/>
                    <a:pt x="2445" y="3823"/>
                  </a:cubicBezTo>
                  <a:cubicBezTo>
                    <a:pt x="3112" y="4757"/>
                    <a:pt x="3912" y="5691"/>
                    <a:pt x="5046" y="5958"/>
                  </a:cubicBezTo>
                  <a:cubicBezTo>
                    <a:pt x="5235" y="6021"/>
                    <a:pt x="5429" y="6050"/>
                    <a:pt x="5622" y="6050"/>
                  </a:cubicBezTo>
                  <a:cubicBezTo>
                    <a:pt x="5940" y="6050"/>
                    <a:pt x="6257" y="5970"/>
                    <a:pt x="6547" y="5824"/>
                  </a:cubicBezTo>
                  <a:cubicBezTo>
                    <a:pt x="6981" y="5491"/>
                    <a:pt x="7181" y="4924"/>
                    <a:pt x="7014" y="4423"/>
                  </a:cubicBezTo>
                  <a:cubicBezTo>
                    <a:pt x="6814" y="3890"/>
                    <a:pt x="6481" y="3423"/>
                    <a:pt x="6014" y="3056"/>
                  </a:cubicBezTo>
                  <a:cubicBezTo>
                    <a:pt x="5613" y="2689"/>
                    <a:pt x="5146" y="2322"/>
                    <a:pt x="4679" y="1988"/>
                  </a:cubicBezTo>
                  <a:cubicBezTo>
                    <a:pt x="3612" y="1288"/>
                    <a:pt x="2445" y="687"/>
                    <a:pt x="1277" y="154"/>
                  </a:cubicBezTo>
                  <a:cubicBezTo>
                    <a:pt x="1210" y="122"/>
                    <a:pt x="1144" y="108"/>
                    <a:pt x="1083" y="108"/>
                  </a:cubicBezTo>
                  <a:cubicBezTo>
                    <a:pt x="1012" y="108"/>
                    <a:pt x="946" y="126"/>
                    <a:pt x="888" y="157"/>
                  </a:cubicBezTo>
                  <a:lnTo>
                    <a:pt x="888" y="157"/>
                  </a:lnTo>
                  <a:cubicBezTo>
                    <a:pt x="799" y="47"/>
                    <a:pt x="680"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49" name="Google Shape;1349;p4"/>
            <p:cNvSpPr/>
            <p:nvPr/>
          </p:nvSpPr>
          <p:spPr>
            <a:xfrm>
              <a:off x="2221296" y="1644255"/>
              <a:ext cx="76933" cy="66374"/>
            </a:xfrm>
            <a:custGeom>
              <a:avLst/>
              <a:gdLst/>
              <a:ahLst/>
              <a:cxnLst/>
              <a:rect l="l" t="t" r="r" b="b"/>
              <a:pathLst>
                <a:path w="6506" h="5613" extrusionOk="0">
                  <a:moveTo>
                    <a:pt x="5592" y="0"/>
                  </a:moveTo>
                  <a:cubicBezTo>
                    <a:pt x="5446" y="0"/>
                    <a:pt x="5304" y="25"/>
                    <a:pt x="5171" y="75"/>
                  </a:cubicBezTo>
                  <a:cubicBezTo>
                    <a:pt x="4470" y="309"/>
                    <a:pt x="3837" y="676"/>
                    <a:pt x="3303" y="1176"/>
                  </a:cubicBezTo>
                  <a:cubicBezTo>
                    <a:pt x="1869" y="2310"/>
                    <a:pt x="768" y="3745"/>
                    <a:pt x="1" y="5413"/>
                  </a:cubicBezTo>
                  <a:lnTo>
                    <a:pt x="234" y="5613"/>
                  </a:lnTo>
                  <a:cubicBezTo>
                    <a:pt x="2035" y="4745"/>
                    <a:pt x="4737" y="3578"/>
                    <a:pt x="5972" y="1977"/>
                  </a:cubicBezTo>
                  <a:cubicBezTo>
                    <a:pt x="6205" y="1710"/>
                    <a:pt x="6372" y="1376"/>
                    <a:pt x="6439" y="1009"/>
                  </a:cubicBezTo>
                  <a:cubicBezTo>
                    <a:pt x="6505" y="642"/>
                    <a:pt x="6338" y="275"/>
                    <a:pt x="6038" y="75"/>
                  </a:cubicBezTo>
                  <a:cubicBezTo>
                    <a:pt x="5888" y="25"/>
                    <a:pt x="5738" y="0"/>
                    <a:pt x="5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0" name="Google Shape;1350;p4"/>
            <p:cNvSpPr/>
            <p:nvPr/>
          </p:nvSpPr>
          <p:spPr>
            <a:xfrm>
              <a:off x="2215383" y="1639146"/>
              <a:ext cx="87576" cy="75964"/>
            </a:xfrm>
            <a:custGeom>
              <a:avLst/>
              <a:gdLst/>
              <a:ahLst/>
              <a:cxnLst/>
              <a:rect l="l" t="t" r="r" b="b"/>
              <a:pathLst>
                <a:path w="7406" h="6424" extrusionOk="0">
                  <a:moveTo>
                    <a:pt x="6121" y="836"/>
                  </a:moveTo>
                  <a:cubicBezTo>
                    <a:pt x="6312" y="836"/>
                    <a:pt x="6465" y="914"/>
                    <a:pt x="6505" y="1141"/>
                  </a:cubicBezTo>
                  <a:cubicBezTo>
                    <a:pt x="6605" y="1642"/>
                    <a:pt x="6171" y="2109"/>
                    <a:pt x="5871" y="2442"/>
                  </a:cubicBezTo>
                  <a:cubicBezTo>
                    <a:pt x="5204" y="3109"/>
                    <a:pt x="4403" y="3710"/>
                    <a:pt x="3503" y="4177"/>
                  </a:cubicBezTo>
                  <a:cubicBezTo>
                    <a:pt x="2752" y="4591"/>
                    <a:pt x="1982" y="4965"/>
                    <a:pt x="1207" y="5330"/>
                  </a:cubicBezTo>
                  <a:lnTo>
                    <a:pt x="1207" y="5330"/>
                  </a:lnTo>
                  <a:cubicBezTo>
                    <a:pt x="1606" y="4576"/>
                    <a:pt x="2108" y="3880"/>
                    <a:pt x="2669" y="3243"/>
                  </a:cubicBezTo>
                  <a:cubicBezTo>
                    <a:pt x="3369" y="2375"/>
                    <a:pt x="4270" y="1642"/>
                    <a:pt x="5271" y="1108"/>
                  </a:cubicBezTo>
                  <a:cubicBezTo>
                    <a:pt x="5470" y="1008"/>
                    <a:pt x="5837" y="836"/>
                    <a:pt x="6121" y="836"/>
                  </a:cubicBezTo>
                  <a:close/>
                  <a:moveTo>
                    <a:pt x="6160" y="0"/>
                  </a:moveTo>
                  <a:cubicBezTo>
                    <a:pt x="6120" y="0"/>
                    <a:pt x="6079" y="2"/>
                    <a:pt x="6038" y="7"/>
                  </a:cubicBezTo>
                  <a:cubicBezTo>
                    <a:pt x="4770" y="107"/>
                    <a:pt x="3569" y="1141"/>
                    <a:pt x="2702" y="2008"/>
                  </a:cubicBezTo>
                  <a:cubicBezTo>
                    <a:pt x="1635" y="3043"/>
                    <a:pt x="767" y="4277"/>
                    <a:pt x="134" y="5611"/>
                  </a:cubicBezTo>
                  <a:cubicBezTo>
                    <a:pt x="0" y="5897"/>
                    <a:pt x="183" y="6162"/>
                    <a:pt x="408" y="6242"/>
                  </a:cubicBezTo>
                  <a:lnTo>
                    <a:pt x="408" y="6242"/>
                  </a:lnTo>
                  <a:cubicBezTo>
                    <a:pt x="488" y="6348"/>
                    <a:pt x="612" y="6424"/>
                    <a:pt x="750" y="6424"/>
                  </a:cubicBezTo>
                  <a:cubicBezTo>
                    <a:pt x="809" y="6424"/>
                    <a:pt x="872" y="6410"/>
                    <a:pt x="934" y="6378"/>
                  </a:cubicBezTo>
                  <a:cubicBezTo>
                    <a:pt x="2002" y="5878"/>
                    <a:pt x="3036" y="5378"/>
                    <a:pt x="4070" y="4810"/>
                  </a:cubicBezTo>
                  <a:cubicBezTo>
                    <a:pt x="5071" y="4277"/>
                    <a:pt x="6005" y="3576"/>
                    <a:pt x="6772" y="2709"/>
                  </a:cubicBezTo>
                  <a:cubicBezTo>
                    <a:pt x="7205" y="2242"/>
                    <a:pt x="7406" y="1608"/>
                    <a:pt x="7339" y="974"/>
                  </a:cubicBezTo>
                  <a:cubicBezTo>
                    <a:pt x="7215" y="415"/>
                    <a:pt x="6714" y="0"/>
                    <a:pt x="6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1" name="Google Shape;1351;p4"/>
            <p:cNvSpPr/>
            <p:nvPr/>
          </p:nvSpPr>
          <p:spPr>
            <a:xfrm>
              <a:off x="2283223" y="1712201"/>
              <a:ext cx="72984" cy="62105"/>
            </a:xfrm>
            <a:custGeom>
              <a:avLst/>
              <a:gdLst/>
              <a:ahLst/>
              <a:cxnLst/>
              <a:rect l="l" t="t" r="r" b="b"/>
              <a:pathLst>
                <a:path w="6172" h="5252" extrusionOk="0">
                  <a:moveTo>
                    <a:pt x="1" y="0"/>
                  </a:moveTo>
                  <a:lnTo>
                    <a:pt x="2036" y="2902"/>
                  </a:lnTo>
                  <a:cubicBezTo>
                    <a:pt x="2402" y="3436"/>
                    <a:pt x="2803" y="3936"/>
                    <a:pt x="3270" y="4403"/>
                  </a:cubicBezTo>
                  <a:cubicBezTo>
                    <a:pt x="3770" y="4870"/>
                    <a:pt x="4371" y="5170"/>
                    <a:pt x="5038" y="5237"/>
                  </a:cubicBezTo>
                  <a:cubicBezTo>
                    <a:pt x="5092" y="5247"/>
                    <a:pt x="5146" y="5252"/>
                    <a:pt x="5200" y="5252"/>
                  </a:cubicBezTo>
                  <a:cubicBezTo>
                    <a:pt x="5511" y="5252"/>
                    <a:pt x="5811" y="5093"/>
                    <a:pt x="6038" y="4837"/>
                  </a:cubicBezTo>
                  <a:cubicBezTo>
                    <a:pt x="6172" y="4603"/>
                    <a:pt x="6172" y="4303"/>
                    <a:pt x="6072" y="4036"/>
                  </a:cubicBezTo>
                  <a:cubicBezTo>
                    <a:pt x="5972" y="3803"/>
                    <a:pt x="5805" y="3569"/>
                    <a:pt x="5605" y="3369"/>
                  </a:cubicBezTo>
                  <a:cubicBezTo>
                    <a:pt x="4237" y="1901"/>
                    <a:pt x="2369" y="1001"/>
                    <a:pt x="534"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2" name="Google Shape;1352;p4"/>
            <p:cNvSpPr/>
            <p:nvPr/>
          </p:nvSpPr>
          <p:spPr>
            <a:xfrm>
              <a:off x="2276814" y="1707625"/>
              <a:ext cx="84915" cy="71553"/>
            </a:xfrm>
            <a:custGeom>
              <a:avLst/>
              <a:gdLst/>
              <a:ahLst/>
              <a:cxnLst/>
              <a:rect l="l" t="t" r="r" b="b"/>
              <a:pathLst>
                <a:path w="7181" h="6051" extrusionOk="0">
                  <a:moveTo>
                    <a:pt x="1705" y="1281"/>
                  </a:moveTo>
                  <a:cubicBezTo>
                    <a:pt x="3139" y="1972"/>
                    <a:pt x="4567" y="2743"/>
                    <a:pt x="5713" y="3890"/>
                  </a:cubicBezTo>
                  <a:cubicBezTo>
                    <a:pt x="5947" y="4123"/>
                    <a:pt x="6480" y="4657"/>
                    <a:pt x="6213" y="5024"/>
                  </a:cubicBezTo>
                  <a:cubicBezTo>
                    <a:pt x="6091" y="5163"/>
                    <a:pt x="5896" y="5212"/>
                    <a:pt x="5695" y="5212"/>
                  </a:cubicBezTo>
                  <a:cubicBezTo>
                    <a:pt x="5511" y="5212"/>
                    <a:pt x="5323" y="5172"/>
                    <a:pt x="5179" y="5124"/>
                  </a:cubicBezTo>
                  <a:cubicBezTo>
                    <a:pt x="4245" y="4857"/>
                    <a:pt x="3612" y="4023"/>
                    <a:pt x="3111" y="3289"/>
                  </a:cubicBezTo>
                  <a:cubicBezTo>
                    <a:pt x="2640" y="2625"/>
                    <a:pt x="2168" y="1946"/>
                    <a:pt x="1705" y="1281"/>
                  </a:cubicBezTo>
                  <a:close/>
                  <a:moveTo>
                    <a:pt x="590" y="0"/>
                  </a:moveTo>
                  <a:cubicBezTo>
                    <a:pt x="292" y="0"/>
                    <a:pt x="0" y="286"/>
                    <a:pt x="209" y="587"/>
                  </a:cubicBezTo>
                  <a:cubicBezTo>
                    <a:pt x="943" y="1688"/>
                    <a:pt x="1677" y="2755"/>
                    <a:pt x="2444" y="3823"/>
                  </a:cubicBezTo>
                  <a:cubicBezTo>
                    <a:pt x="3111" y="4757"/>
                    <a:pt x="3912" y="5691"/>
                    <a:pt x="5046" y="5958"/>
                  </a:cubicBezTo>
                  <a:cubicBezTo>
                    <a:pt x="5235" y="6021"/>
                    <a:pt x="5428" y="6050"/>
                    <a:pt x="5621" y="6050"/>
                  </a:cubicBezTo>
                  <a:cubicBezTo>
                    <a:pt x="5940" y="6050"/>
                    <a:pt x="6256" y="5970"/>
                    <a:pt x="6547" y="5824"/>
                  </a:cubicBezTo>
                  <a:cubicBezTo>
                    <a:pt x="6981" y="5491"/>
                    <a:pt x="7181" y="4924"/>
                    <a:pt x="7047" y="4423"/>
                  </a:cubicBezTo>
                  <a:cubicBezTo>
                    <a:pt x="6814" y="3890"/>
                    <a:pt x="6480" y="3423"/>
                    <a:pt x="6047" y="3056"/>
                  </a:cubicBezTo>
                  <a:cubicBezTo>
                    <a:pt x="5613" y="2689"/>
                    <a:pt x="5179" y="2322"/>
                    <a:pt x="4712" y="1988"/>
                  </a:cubicBezTo>
                  <a:cubicBezTo>
                    <a:pt x="3612" y="1288"/>
                    <a:pt x="2477" y="687"/>
                    <a:pt x="1277" y="154"/>
                  </a:cubicBezTo>
                  <a:cubicBezTo>
                    <a:pt x="1214" y="122"/>
                    <a:pt x="1152" y="108"/>
                    <a:pt x="1092" y="108"/>
                  </a:cubicBezTo>
                  <a:cubicBezTo>
                    <a:pt x="1029" y="108"/>
                    <a:pt x="970" y="124"/>
                    <a:pt x="916" y="151"/>
                  </a:cubicBezTo>
                  <a:lnTo>
                    <a:pt x="916" y="151"/>
                  </a:lnTo>
                  <a:cubicBezTo>
                    <a:pt x="826" y="45"/>
                    <a:pt x="707"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3" name="Google Shape;1353;p4"/>
            <p:cNvSpPr/>
            <p:nvPr/>
          </p:nvSpPr>
          <p:spPr>
            <a:xfrm>
              <a:off x="2319514" y="1698661"/>
              <a:ext cx="103362" cy="27552"/>
            </a:xfrm>
            <a:custGeom>
              <a:avLst/>
              <a:gdLst/>
              <a:ahLst/>
              <a:cxnLst/>
              <a:rect l="l" t="t" r="r" b="b"/>
              <a:pathLst>
                <a:path w="8741" h="2330" extrusionOk="0">
                  <a:moveTo>
                    <a:pt x="6296" y="0"/>
                  </a:moveTo>
                  <a:cubicBezTo>
                    <a:pt x="4364" y="0"/>
                    <a:pt x="1917" y="501"/>
                    <a:pt x="301" y="912"/>
                  </a:cubicBezTo>
                  <a:lnTo>
                    <a:pt x="1" y="1012"/>
                  </a:lnTo>
                  <a:cubicBezTo>
                    <a:pt x="1869" y="1379"/>
                    <a:pt x="3270" y="1579"/>
                    <a:pt x="4404" y="1912"/>
                  </a:cubicBezTo>
                  <a:cubicBezTo>
                    <a:pt x="5004" y="2112"/>
                    <a:pt x="5671" y="2246"/>
                    <a:pt x="6305" y="2313"/>
                  </a:cubicBezTo>
                  <a:cubicBezTo>
                    <a:pt x="6415" y="2324"/>
                    <a:pt x="6524" y="2329"/>
                    <a:pt x="6634" y="2329"/>
                  </a:cubicBezTo>
                  <a:cubicBezTo>
                    <a:pt x="7188" y="2329"/>
                    <a:pt x="7727" y="2186"/>
                    <a:pt x="8173" y="1879"/>
                  </a:cubicBezTo>
                  <a:cubicBezTo>
                    <a:pt x="8507" y="1679"/>
                    <a:pt x="8740" y="1345"/>
                    <a:pt x="8740" y="945"/>
                  </a:cubicBezTo>
                  <a:cubicBezTo>
                    <a:pt x="8673" y="678"/>
                    <a:pt x="8507" y="445"/>
                    <a:pt x="8273" y="311"/>
                  </a:cubicBezTo>
                  <a:cubicBezTo>
                    <a:pt x="8006" y="178"/>
                    <a:pt x="7739" y="78"/>
                    <a:pt x="7473" y="78"/>
                  </a:cubicBezTo>
                  <a:cubicBezTo>
                    <a:pt x="7114" y="24"/>
                    <a:pt x="6717" y="0"/>
                    <a:pt x="6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4" name="Google Shape;1354;p4"/>
            <p:cNvSpPr/>
            <p:nvPr/>
          </p:nvSpPr>
          <p:spPr>
            <a:xfrm>
              <a:off x="2312490" y="1693092"/>
              <a:ext cx="115116" cy="37994"/>
            </a:xfrm>
            <a:custGeom>
              <a:avLst/>
              <a:gdLst/>
              <a:ahLst/>
              <a:cxnLst/>
              <a:rect l="l" t="t" r="r" b="b"/>
              <a:pathLst>
                <a:path w="9735" h="3213" extrusionOk="0">
                  <a:moveTo>
                    <a:pt x="7427" y="879"/>
                  </a:moveTo>
                  <a:cubicBezTo>
                    <a:pt x="7943" y="879"/>
                    <a:pt x="8600" y="919"/>
                    <a:pt x="8834" y="1283"/>
                  </a:cubicBezTo>
                  <a:cubicBezTo>
                    <a:pt x="9267" y="1983"/>
                    <a:pt x="7766" y="2350"/>
                    <a:pt x="7333" y="2350"/>
                  </a:cubicBezTo>
                  <a:cubicBezTo>
                    <a:pt x="6499" y="2350"/>
                    <a:pt x="5665" y="2183"/>
                    <a:pt x="4898" y="1883"/>
                  </a:cubicBezTo>
                  <a:cubicBezTo>
                    <a:pt x="4158" y="1684"/>
                    <a:pt x="3398" y="1535"/>
                    <a:pt x="2640" y="1397"/>
                  </a:cubicBezTo>
                  <a:lnTo>
                    <a:pt x="2640" y="1397"/>
                  </a:lnTo>
                  <a:cubicBezTo>
                    <a:pt x="3406" y="1245"/>
                    <a:pt x="4185" y="1113"/>
                    <a:pt x="4964" y="1016"/>
                  </a:cubicBezTo>
                  <a:cubicBezTo>
                    <a:pt x="5632" y="916"/>
                    <a:pt x="6332" y="882"/>
                    <a:pt x="7033" y="882"/>
                  </a:cubicBezTo>
                  <a:cubicBezTo>
                    <a:pt x="7144" y="882"/>
                    <a:pt x="7280" y="879"/>
                    <a:pt x="7427" y="879"/>
                  </a:cubicBezTo>
                  <a:close/>
                  <a:moveTo>
                    <a:pt x="7045" y="1"/>
                  </a:moveTo>
                  <a:cubicBezTo>
                    <a:pt x="6350" y="1"/>
                    <a:pt x="5646" y="91"/>
                    <a:pt x="5031" y="182"/>
                  </a:cubicBezTo>
                  <a:cubicBezTo>
                    <a:pt x="3597" y="349"/>
                    <a:pt x="2196" y="615"/>
                    <a:pt x="795" y="949"/>
                  </a:cubicBezTo>
                  <a:cubicBezTo>
                    <a:pt x="719" y="968"/>
                    <a:pt x="659" y="1000"/>
                    <a:pt x="613" y="1041"/>
                  </a:cubicBezTo>
                  <a:lnTo>
                    <a:pt x="613" y="1041"/>
                  </a:lnTo>
                  <a:cubicBezTo>
                    <a:pt x="164" y="1065"/>
                    <a:pt x="1" y="1757"/>
                    <a:pt x="495" y="1850"/>
                  </a:cubicBezTo>
                  <a:lnTo>
                    <a:pt x="495" y="1883"/>
                  </a:lnTo>
                  <a:cubicBezTo>
                    <a:pt x="1829" y="2150"/>
                    <a:pt x="3196" y="2317"/>
                    <a:pt x="4497" y="2684"/>
                  </a:cubicBezTo>
                  <a:cubicBezTo>
                    <a:pt x="5380" y="2904"/>
                    <a:pt x="6306" y="3212"/>
                    <a:pt x="7228" y="3212"/>
                  </a:cubicBezTo>
                  <a:cubicBezTo>
                    <a:pt x="7700" y="3212"/>
                    <a:pt x="8171" y="3132"/>
                    <a:pt x="8634" y="2917"/>
                  </a:cubicBezTo>
                  <a:cubicBezTo>
                    <a:pt x="9167" y="2684"/>
                    <a:pt x="9734" y="2183"/>
                    <a:pt x="9734" y="1549"/>
                  </a:cubicBezTo>
                  <a:cubicBezTo>
                    <a:pt x="9701" y="949"/>
                    <a:pt x="9301" y="415"/>
                    <a:pt x="8734" y="248"/>
                  </a:cubicBezTo>
                  <a:cubicBezTo>
                    <a:pt x="8215" y="65"/>
                    <a:pt x="7633" y="1"/>
                    <a:pt x="70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5" name="Google Shape;1355;p4"/>
            <p:cNvSpPr/>
            <p:nvPr/>
          </p:nvSpPr>
          <p:spPr>
            <a:xfrm>
              <a:off x="2284808" y="1644255"/>
              <a:ext cx="76922" cy="66764"/>
            </a:xfrm>
            <a:custGeom>
              <a:avLst/>
              <a:gdLst/>
              <a:ahLst/>
              <a:cxnLst/>
              <a:rect l="l" t="t" r="r" b="b"/>
              <a:pathLst>
                <a:path w="6505" h="5646" extrusionOk="0">
                  <a:moveTo>
                    <a:pt x="5604" y="0"/>
                  </a:moveTo>
                  <a:cubicBezTo>
                    <a:pt x="5454" y="0"/>
                    <a:pt x="5304" y="25"/>
                    <a:pt x="5171" y="75"/>
                  </a:cubicBezTo>
                  <a:cubicBezTo>
                    <a:pt x="4470" y="309"/>
                    <a:pt x="3836" y="676"/>
                    <a:pt x="3303" y="1176"/>
                  </a:cubicBezTo>
                  <a:cubicBezTo>
                    <a:pt x="1868" y="2310"/>
                    <a:pt x="767" y="3745"/>
                    <a:pt x="0" y="5413"/>
                  </a:cubicBezTo>
                  <a:lnTo>
                    <a:pt x="601" y="5646"/>
                  </a:lnTo>
                  <a:cubicBezTo>
                    <a:pt x="2402" y="4779"/>
                    <a:pt x="4737" y="3578"/>
                    <a:pt x="5971" y="1977"/>
                  </a:cubicBezTo>
                  <a:cubicBezTo>
                    <a:pt x="6205" y="1710"/>
                    <a:pt x="6371" y="1376"/>
                    <a:pt x="6438" y="1009"/>
                  </a:cubicBezTo>
                  <a:cubicBezTo>
                    <a:pt x="6505" y="642"/>
                    <a:pt x="6338" y="275"/>
                    <a:pt x="6038" y="75"/>
                  </a:cubicBezTo>
                  <a:cubicBezTo>
                    <a:pt x="5904" y="25"/>
                    <a:pt x="5754" y="0"/>
                    <a:pt x="5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6" name="Google Shape;1356;p4"/>
            <p:cNvSpPr/>
            <p:nvPr/>
          </p:nvSpPr>
          <p:spPr>
            <a:xfrm>
              <a:off x="2278564" y="1639170"/>
              <a:ext cx="88688" cy="76614"/>
            </a:xfrm>
            <a:custGeom>
              <a:avLst/>
              <a:gdLst/>
              <a:ahLst/>
              <a:cxnLst/>
              <a:rect l="l" t="t" r="r" b="b"/>
              <a:pathLst>
                <a:path w="7500" h="6479" extrusionOk="0">
                  <a:moveTo>
                    <a:pt x="6143" y="822"/>
                  </a:moveTo>
                  <a:cubicBezTo>
                    <a:pt x="6270" y="822"/>
                    <a:pt x="6382" y="856"/>
                    <a:pt x="6466" y="939"/>
                  </a:cubicBezTo>
                  <a:cubicBezTo>
                    <a:pt x="6799" y="1273"/>
                    <a:pt x="6399" y="1873"/>
                    <a:pt x="6166" y="2173"/>
                  </a:cubicBezTo>
                  <a:cubicBezTo>
                    <a:pt x="5532" y="2940"/>
                    <a:pt x="4765" y="3574"/>
                    <a:pt x="3931" y="4075"/>
                  </a:cubicBezTo>
                  <a:cubicBezTo>
                    <a:pt x="3014" y="4644"/>
                    <a:pt x="2067" y="5183"/>
                    <a:pt x="1090" y="5635"/>
                  </a:cubicBezTo>
                  <a:lnTo>
                    <a:pt x="1090" y="5635"/>
                  </a:lnTo>
                  <a:cubicBezTo>
                    <a:pt x="1970" y="3882"/>
                    <a:pt x="3328" y="2233"/>
                    <a:pt x="5031" y="1273"/>
                  </a:cubicBezTo>
                  <a:cubicBezTo>
                    <a:pt x="5257" y="1122"/>
                    <a:pt x="5763" y="822"/>
                    <a:pt x="6143" y="822"/>
                  </a:cubicBezTo>
                  <a:close/>
                  <a:moveTo>
                    <a:pt x="6174" y="1"/>
                  </a:moveTo>
                  <a:cubicBezTo>
                    <a:pt x="6039" y="1"/>
                    <a:pt x="5901" y="24"/>
                    <a:pt x="5765" y="72"/>
                  </a:cubicBezTo>
                  <a:cubicBezTo>
                    <a:pt x="4531" y="372"/>
                    <a:pt x="3464" y="1306"/>
                    <a:pt x="2596" y="2173"/>
                  </a:cubicBezTo>
                  <a:cubicBezTo>
                    <a:pt x="1596" y="3174"/>
                    <a:pt x="762" y="4341"/>
                    <a:pt x="161" y="5609"/>
                  </a:cubicBezTo>
                  <a:cubicBezTo>
                    <a:pt x="1" y="5953"/>
                    <a:pt x="297" y="6265"/>
                    <a:pt x="573" y="6265"/>
                  </a:cubicBezTo>
                  <a:cubicBezTo>
                    <a:pt x="637" y="6265"/>
                    <a:pt x="699" y="6248"/>
                    <a:pt x="755" y="6212"/>
                  </a:cubicBezTo>
                  <a:lnTo>
                    <a:pt x="755" y="6212"/>
                  </a:lnTo>
                  <a:cubicBezTo>
                    <a:pt x="832" y="6360"/>
                    <a:pt x="993" y="6478"/>
                    <a:pt x="1183" y="6478"/>
                  </a:cubicBezTo>
                  <a:cubicBezTo>
                    <a:pt x="1240" y="6478"/>
                    <a:pt x="1301" y="6467"/>
                    <a:pt x="1362" y="6443"/>
                  </a:cubicBezTo>
                  <a:cubicBezTo>
                    <a:pt x="2430" y="5943"/>
                    <a:pt x="3464" y="5342"/>
                    <a:pt x="4464" y="4708"/>
                  </a:cubicBezTo>
                  <a:cubicBezTo>
                    <a:pt x="5498" y="4108"/>
                    <a:pt x="6366" y="3307"/>
                    <a:pt x="7066" y="2340"/>
                  </a:cubicBezTo>
                  <a:cubicBezTo>
                    <a:pt x="7433" y="1840"/>
                    <a:pt x="7500" y="1206"/>
                    <a:pt x="7266" y="639"/>
                  </a:cubicBezTo>
                  <a:cubicBezTo>
                    <a:pt x="7013" y="233"/>
                    <a:pt x="6605" y="1"/>
                    <a:pt x="6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7" name="Google Shape;1357;p4"/>
            <p:cNvSpPr/>
            <p:nvPr/>
          </p:nvSpPr>
          <p:spPr>
            <a:xfrm>
              <a:off x="1674590" y="1697207"/>
              <a:ext cx="654798" cy="6326"/>
            </a:xfrm>
            <a:custGeom>
              <a:avLst/>
              <a:gdLst/>
              <a:ahLst/>
              <a:cxnLst/>
              <a:rect l="l" t="t" r="r" b="b"/>
              <a:pathLst>
                <a:path w="55374" h="535" fill="none" extrusionOk="0">
                  <a:moveTo>
                    <a:pt x="1" y="301"/>
                  </a:moveTo>
                  <a:cubicBezTo>
                    <a:pt x="1" y="301"/>
                    <a:pt x="11242" y="1"/>
                    <a:pt x="16379" y="67"/>
                  </a:cubicBezTo>
                  <a:cubicBezTo>
                    <a:pt x="21483" y="167"/>
                    <a:pt x="33258" y="34"/>
                    <a:pt x="34592" y="101"/>
                  </a:cubicBezTo>
                  <a:cubicBezTo>
                    <a:pt x="35960" y="201"/>
                    <a:pt x="46500" y="534"/>
                    <a:pt x="50003" y="401"/>
                  </a:cubicBezTo>
                  <a:cubicBezTo>
                    <a:pt x="53506" y="267"/>
                    <a:pt x="55374" y="234"/>
                    <a:pt x="55374" y="234"/>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8" name="Google Shape;1358;p4"/>
            <p:cNvSpPr/>
            <p:nvPr/>
          </p:nvSpPr>
          <p:spPr>
            <a:xfrm>
              <a:off x="1699293" y="1697621"/>
              <a:ext cx="84963" cy="71399"/>
            </a:xfrm>
            <a:custGeom>
              <a:avLst/>
              <a:gdLst/>
              <a:ahLst/>
              <a:cxnLst/>
              <a:rect l="l" t="t" r="r" b="b"/>
              <a:pathLst>
                <a:path w="7185" h="6038" extrusionOk="0">
                  <a:moveTo>
                    <a:pt x="1718" y="1287"/>
                  </a:moveTo>
                  <a:cubicBezTo>
                    <a:pt x="3161" y="1994"/>
                    <a:pt x="4573" y="2763"/>
                    <a:pt x="5684" y="3902"/>
                  </a:cubicBezTo>
                  <a:cubicBezTo>
                    <a:pt x="5917" y="4135"/>
                    <a:pt x="6451" y="4636"/>
                    <a:pt x="6184" y="5002"/>
                  </a:cubicBezTo>
                  <a:cubicBezTo>
                    <a:pt x="6079" y="5160"/>
                    <a:pt x="5883" y="5207"/>
                    <a:pt x="5682" y="5207"/>
                  </a:cubicBezTo>
                  <a:cubicBezTo>
                    <a:pt x="5498" y="5207"/>
                    <a:pt x="5311" y="5168"/>
                    <a:pt x="5183" y="5136"/>
                  </a:cubicBezTo>
                  <a:cubicBezTo>
                    <a:pt x="4249" y="4869"/>
                    <a:pt x="3616" y="4035"/>
                    <a:pt x="3115" y="3268"/>
                  </a:cubicBezTo>
                  <a:cubicBezTo>
                    <a:pt x="2647" y="2608"/>
                    <a:pt x="2178" y="1947"/>
                    <a:pt x="1718" y="1287"/>
                  </a:cubicBezTo>
                  <a:close/>
                  <a:moveTo>
                    <a:pt x="597" y="1"/>
                  </a:moveTo>
                  <a:cubicBezTo>
                    <a:pt x="291" y="1"/>
                    <a:pt x="0" y="292"/>
                    <a:pt x="213" y="599"/>
                  </a:cubicBezTo>
                  <a:lnTo>
                    <a:pt x="180" y="599"/>
                  </a:lnTo>
                  <a:cubicBezTo>
                    <a:pt x="947" y="1667"/>
                    <a:pt x="1681" y="2768"/>
                    <a:pt x="2448" y="3835"/>
                  </a:cubicBezTo>
                  <a:cubicBezTo>
                    <a:pt x="3115" y="4736"/>
                    <a:pt x="3916" y="5670"/>
                    <a:pt x="5050" y="5970"/>
                  </a:cubicBezTo>
                  <a:cubicBezTo>
                    <a:pt x="5222" y="6016"/>
                    <a:pt x="5397" y="6038"/>
                    <a:pt x="5573" y="6038"/>
                  </a:cubicBezTo>
                  <a:cubicBezTo>
                    <a:pt x="5909" y="6038"/>
                    <a:pt x="6244" y="5956"/>
                    <a:pt x="6551" y="5803"/>
                  </a:cubicBezTo>
                  <a:cubicBezTo>
                    <a:pt x="6985" y="5503"/>
                    <a:pt x="7185" y="4936"/>
                    <a:pt x="7018" y="4402"/>
                  </a:cubicBezTo>
                  <a:cubicBezTo>
                    <a:pt x="6818" y="3868"/>
                    <a:pt x="6484" y="3401"/>
                    <a:pt x="6017" y="3068"/>
                  </a:cubicBezTo>
                  <a:cubicBezTo>
                    <a:pt x="5617" y="2667"/>
                    <a:pt x="5183" y="2301"/>
                    <a:pt x="4683" y="2000"/>
                  </a:cubicBezTo>
                  <a:cubicBezTo>
                    <a:pt x="3616" y="1300"/>
                    <a:pt x="2448" y="666"/>
                    <a:pt x="1281" y="166"/>
                  </a:cubicBezTo>
                  <a:cubicBezTo>
                    <a:pt x="1211" y="133"/>
                    <a:pt x="1143" y="119"/>
                    <a:pt x="1079" y="119"/>
                  </a:cubicBezTo>
                  <a:cubicBezTo>
                    <a:pt x="1026" y="119"/>
                    <a:pt x="976" y="129"/>
                    <a:pt x="930" y="146"/>
                  </a:cubicBezTo>
                  <a:lnTo>
                    <a:pt x="930" y="146"/>
                  </a:lnTo>
                  <a:cubicBezTo>
                    <a:pt x="835" y="44"/>
                    <a:pt x="715" y="1"/>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59" name="Google Shape;1359;p4"/>
            <p:cNvSpPr/>
            <p:nvPr/>
          </p:nvSpPr>
          <p:spPr>
            <a:xfrm>
              <a:off x="1701374" y="1628965"/>
              <a:ext cx="88404" cy="74048"/>
            </a:xfrm>
            <a:custGeom>
              <a:avLst/>
              <a:gdLst/>
              <a:ahLst/>
              <a:cxnLst/>
              <a:rect l="l" t="t" r="r" b="b"/>
              <a:pathLst>
                <a:path w="7476" h="6262" extrusionOk="0">
                  <a:moveTo>
                    <a:pt x="6189" y="0"/>
                  </a:moveTo>
                  <a:cubicBezTo>
                    <a:pt x="5911" y="0"/>
                    <a:pt x="5628" y="73"/>
                    <a:pt x="5374" y="167"/>
                  </a:cubicBezTo>
                  <a:cubicBezTo>
                    <a:pt x="4240" y="634"/>
                    <a:pt x="3240" y="1368"/>
                    <a:pt x="2406" y="2302"/>
                  </a:cubicBezTo>
                  <a:cubicBezTo>
                    <a:pt x="1472" y="3270"/>
                    <a:pt x="704" y="4404"/>
                    <a:pt x="137" y="5638"/>
                  </a:cubicBezTo>
                  <a:cubicBezTo>
                    <a:pt x="0" y="5958"/>
                    <a:pt x="285" y="6261"/>
                    <a:pt x="553" y="6261"/>
                  </a:cubicBezTo>
                  <a:cubicBezTo>
                    <a:pt x="677" y="6261"/>
                    <a:pt x="797" y="6196"/>
                    <a:pt x="871" y="6038"/>
                  </a:cubicBezTo>
                  <a:cubicBezTo>
                    <a:pt x="1672" y="4204"/>
                    <a:pt x="3006" y="2603"/>
                    <a:pt x="4674" y="1468"/>
                  </a:cubicBezTo>
                  <a:cubicBezTo>
                    <a:pt x="5074" y="1168"/>
                    <a:pt x="5541" y="935"/>
                    <a:pt x="6042" y="835"/>
                  </a:cubicBezTo>
                  <a:cubicBezTo>
                    <a:pt x="6072" y="831"/>
                    <a:pt x="6102" y="829"/>
                    <a:pt x="6129" y="829"/>
                  </a:cubicBezTo>
                  <a:cubicBezTo>
                    <a:pt x="6582" y="829"/>
                    <a:pt x="6632" y="1323"/>
                    <a:pt x="6475" y="1669"/>
                  </a:cubicBezTo>
                  <a:cubicBezTo>
                    <a:pt x="6208" y="2136"/>
                    <a:pt x="5875" y="2536"/>
                    <a:pt x="5508" y="2869"/>
                  </a:cubicBezTo>
                  <a:cubicBezTo>
                    <a:pt x="5141" y="3203"/>
                    <a:pt x="4774" y="3503"/>
                    <a:pt x="4340" y="3803"/>
                  </a:cubicBezTo>
                  <a:cubicBezTo>
                    <a:pt x="3406" y="4404"/>
                    <a:pt x="2406" y="4938"/>
                    <a:pt x="1372" y="5405"/>
                  </a:cubicBezTo>
                  <a:cubicBezTo>
                    <a:pt x="967" y="5607"/>
                    <a:pt x="1213" y="6184"/>
                    <a:pt x="1611" y="6184"/>
                  </a:cubicBezTo>
                  <a:cubicBezTo>
                    <a:pt x="1673" y="6184"/>
                    <a:pt x="1738" y="6170"/>
                    <a:pt x="1805" y="6138"/>
                  </a:cubicBezTo>
                  <a:cubicBezTo>
                    <a:pt x="2906" y="5638"/>
                    <a:pt x="3940" y="5071"/>
                    <a:pt x="4941" y="4404"/>
                  </a:cubicBezTo>
                  <a:cubicBezTo>
                    <a:pt x="5408" y="4070"/>
                    <a:pt x="5841" y="3703"/>
                    <a:pt x="6275" y="3270"/>
                  </a:cubicBezTo>
                  <a:cubicBezTo>
                    <a:pt x="6709" y="2869"/>
                    <a:pt x="7076" y="2369"/>
                    <a:pt x="7309" y="1802"/>
                  </a:cubicBezTo>
                  <a:cubicBezTo>
                    <a:pt x="7476" y="1302"/>
                    <a:pt x="7376" y="735"/>
                    <a:pt x="7042" y="334"/>
                  </a:cubicBezTo>
                  <a:cubicBezTo>
                    <a:pt x="6797" y="89"/>
                    <a:pt x="6496" y="0"/>
                    <a:pt x="6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0" name="Google Shape;1360;p4"/>
            <p:cNvSpPr/>
            <p:nvPr/>
          </p:nvSpPr>
          <p:spPr>
            <a:xfrm>
              <a:off x="1762793" y="1697621"/>
              <a:ext cx="85365" cy="71399"/>
            </a:xfrm>
            <a:custGeom>
              <a:avLst/>
              <a:gdLst/>
              <a:ahLst/>
              <a:cxnLst/>
              <a:rect l="l" t="t" r="r" b="b"/>
              <a:pathLst>
                <a:path w="7219" h="6038" extrusionOk="0">
                  <a:moveTo>
                    <a:pt x="1730" y="1282"/>
                  </a:moveTo>
                  <a:cubicBezTo>
                    <a:pt x="3165" y="1990"/>
                    <a:pt x="4604" y="2760"/>
                    <a:pt x="5718" y="3902"/>
                  </a:cubicBezTo>
                  <a:cubicBezTo>
                    <a:pt x="5951" y="4135"/>
                    <a:pt x="6485" y="4636"/>
                    <a:pt x="6218" y="5002"/>
                  </a:cubicBezTo>
                  <a:cubicBezTo>
                    <a:pt x="6113" y="5160"/>
                    <a:pt x="5917" y="5207"/>
                    <a:pt x="5711" y="5207"/>
                  </a:cubicBezTo>
                  <a:cubicBezTo>
                    <a:pt x="5523" y="5207"/>
                    <a:pt x="5327" y="5168"/>
                    <a:pt x="5184" y="5136"/>
                  </a:cubicBezTo>
                  <a:cubicBezTo>
                    <a:pt x="4250" y="4869"/>
                    <a:pt x="3616" y="4035"/>
                    <a:pt x="3116" y="3268"/>
                  </a:cubicBezTo>
                  <a:cubicBezTo>
                    <a:pt x="2646" y="2606"/>
                    <a:pt x="2190" y="1944"/>
                    <a:pt x="1730" y="1282"/>
                  </a:cubicBezTo>
                  <a:close/>
                  <a:moveTo>
                    <a:pt x="612" y="1"/>
                  </a:moveTo>
                  <a:cubicBezTo>
                    <a:pt x="308" y="1"/>
                    <a:pt x="1" y="292"/>
                    <a:pt x="214" y="599"/>
                  </a:cubicBezTo>
                  <a:cubicBezTo>
                    <a:pt x="948" y="1667"/>
                    <a:pt x="1715" y="2768"/>
                    <a:pt x="2449" y="3835"/>
                  </a:cubicBezTo>
                  <a:cubicBezTo>
                    <a:pt x="3116" y="4736"/>
                    <a:pt x="3916" y="5670"/>
                    <a:pt x="5084" y="5970"/>
                  </a:cubicBezTo>
                  <a:cubicBezTo>
                    <a:pt x="5244" y="6016"/>
                    <a:pt x="5412" y="6038"/>
                    <a:pt x="5583" y="6038"/>
                  </a:cubicBezTo>
                  <a:cubicBezTo>
                    <a:pt x="5909" y="6038"/>
                    <a:pt x="6245" y="5956"/>
                    <a:pt x="6552" y="5803"/>
                  </a:cubicBezTo>
                  <a:cubicBezTo>
                    <a:pt x="7019" y="5503"/>
                    <a:pt x="7219" y="4936"/>
                    <a:pt x="7052" y="4402"/>
                  </a:cubicBezTo>
                  <a:cubicBezTo>
                    <a:pt x="6818" y="3868"/>
                    <a:pt x="6485" y="3401"/>
                    <a:pt x="6051" y="3068"/>
                  </a:cubicBezTo>
                  <a:cubicBezTo>
                    <a:pt x="5618" y="2667"/>
                    <a:pt x="5184" y="2301"/>
                    <a:pt x="4717" y="2000"/>
                  </a:cubicBezTo>
                  <a:cubicBezTo>
                    <a:pt x="3616" y="1300"/>
                    <a:pt x="2482" y="666"/>
                    <a:pt x="1281" y="166"/>
                  </a:cubicBezTo>
                  <a:cubicBezTo>
                    <a:pt x="1216" y="133"/>
                    <a:pt x="1151" y="119"/>
                    <a:pt x="1090" y="119"/>
                  </a:cubicBezTo>
                  <a:cubicBezTo>
                    <a:pt x="1035" y="119"/>
                    <a:pt x="983" y="130"/>
                    <a:pt x="935" y="150"/>
                  </a:cubicBezTo>
                  <a:lnTo>
                    <a:pt x="935" y="150"/>
                  </a:lnTo>
                  <a:cubicBezTo>
                    <a:pt x="849" y="45"/>
                    <a:pt x="731"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1" name="Google Shape;1361;p4"/>
            <p:cNvSpPr/>
            <p:nvPr/>
          </p:nvSpPr>
          <p:spPr>
            <a:xfrm>
              <a:off x="1765004" y="1628965"/>
              <a:ext cx="88676" cy="74048"/>
            </a:xfrm>
            <a:custGeom>
              <a:avLst/>
              <a:gdLst/>
              <a:ahLst/>
              <a:cxnLst/>
              <a:rect l="l" t="t" r="r" b="b"/>
              <a:pathLst>
                <a:path w="7499" h="6262" extrusionOk="0">
                  <a:moveTo>
                    <a:pt x="6178" y="0"/>
                  </a:moveTo>
                  <a:cubicBezTo>
                    <a:pt x="5901" y="0"/>
                    <a:pt x="5617" y="73"/>
                    <a:pt x="5364" y="167"/>
                  </a:cubicBezTo>
                  <a:cubicBezTo>
                    <a:pt x="4230" y="634"/>
                    <a:pt x="3229" y="1368"/>
                    <a:pt x="2428" y="2302"/>
                  </a:cubicBezTo>
                  <a:cubicBezTo>
                    <a:pt x="1494" y="3270"/>
                    <a:pt x="727" y="4404"/>
                    <a:pt x="160" y="5638"/>
                  </a:cubicBezTo>
                  <a:cubicBezTo>
                    <a:pt x="0" y="5958"/>
                    <a:pt x="293" y="6261"/>
                    <a:pt x="569" y="6261"/>
                  </a:cubicBezTo>
                  <a:cubicBezTo>
                    <a:pt x="697" y="6261"/>
                    <a:pt x="820" y="6196"/>
                    <a:pt x="894" y="6038"/>
                  </a:cubicBezTo>
                  <a:lnTo>
                    <a:pt x="861" y="6038"/>
                  </a:lnTo>
                  <a:cubicBezTo>
                    <a:pt x="1695" y="4204"/>
                    <a:pt x="2996" y="2603"/>
                    <a:pt x="4663" y="1468"/>
                  </a:cubicBezTo>
                  <a:cubicBezTo>
                    <a:pt x="5064" y="1168"/>
                    <a:pt x="5531" y="935"/>
                    <a:pt x="6064" y="835"/>
                  </a:cubicBezTo>
                  <a:cubicBezTo>
                    <a:pt x="6093" y="831"/>
                    <a:pt x="6121" y="829"/>
                    <a:pt x="6147" y="829"/>
                  </a:cubicBezTo>
                  <a:cubicBezTo>
                    <a:pt x="6572" y="829"/>
                    <a:pt x="6622" y="1323"/>
                    <a:pt x="6465" y="1669"/>
                  </a:cubicBezTo>
                  <a:cubicBezTo>
                    <a:pt x="6231" y="2136"/>
                    <a:pt x="5898" y="2536"/>
                    <a:pt x="5497" y="2869"/>
                  </a:cubicBezTo>
                  <a:cubicBezTo>
                    <a:pt x="5130" y="3203"/>
                    <a:pt x="4763" y="3503"/>
                    <a:pt x="4363" y="3803"/>
                  </a:cubicBezTo>
                  <a:cubicBezTo>
                    <a:pt x="3396" y="4404"/>
                    <a:pt x="2395" y="4938"/>
                    <a:pt x="1394" y="5405"/>
                  </a:cubicBezTo>
                  <a:cubicBezTo>
                    <a:pt x="961" y="5607"/>
                    <a:pt x="1228" y="6184"/>
                    <a:pt x="1610" y="6184"/>
                  </a:cubicBezTo>
                  <a:cubicBezTo>
                    <a:pt x="1670" y="6184"/>
                    <a:pt x="1732" y="6170"/>
                    <a:pt x="1795" y="6138"/>
                  </a:cubicBezTo>
                  <a:cubicBezTo>
                    <a:pt x="2895" y="5638"/>
                    <a:pt x="3963" y="5071"/>
                    <a:pt x="4964" y="4404"/>
                  </a:cubicBezTo>
                  <a:cubicBezTo>
                    <a:pt x="5431" y="4070"/>
                    <a:pt x="5864" y="3703"/>
                    <a:pt x="6265" y="3270"/>
                  </a:cubicBezTo>
                  <a:cubicBezTo>
                    <a:pt x="6732" y="2869"/>
                    <a:pt x="7065" y="2369"/>
                    <a:pt x="7299" y="1802"/>
                  </a:cubicBezTo>
                  <a:cubicBezTo>
                    <a:pt x="7499" y="1302"/>
                    <a:pt x="7399" y="735"/>
                    <a:pt x="7032" y="334"/>
                  </a:cubicBezTo>
                  <a:cubicBezTo>
                    <a:pt x="6786" y="89"/>
                    <a:pt x="6486" y="0"/>
                    <a:pt x="6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2" name="Google Shape;1362;p4"/>
            <p:cNvSpPr/>
            <p:nvPr/>
          </p:nvSpPr>
          <p:spPr>
            <a:xfrm>
              <a:off x="1827878" y="1697621"/>
              <a:ext cx="83792" cy="71388"/>
            </a:xfrm>
            <a:custGeom>
              <a:avLst/>
              <a:gdLst/>
              <a:ahLst/>
              <a:cxnLst/>
              <a:rect l="l" t="t" r="r" b="b"/>
              <a:pathLst>
                <a:path w="7086" h="6037" extrusionOk="0">
                  <a:moveTo>
                    <a:pt x="1684" y="1312"/>
                  </a:moveTo>
                  <a:lnTo>
                    <a:pt x="1684" y="1312"/>
                  </a:lnTo>
                  <a:cubicBezTo>
                    <a:pt x="3081" y="1990"/>
                    <a:pt x="4461" y="2751"/>
                    <a:pt x="5551" y="3868"/>
                  </a:cubicBezTo>
                  <a:cubicBezTo>
                    <a:pt x="5784" y="4102"/>
                    <a:pt x="6285" y="4535"/>
                    <a:pt x="6118" y="4936"/>
                  </a:cubicBezTo>
                  <a:cubicBezTo>
                    <a:pt x="6028" y="5151"/>
                    <a:pt x="5823" y="5212"/>
                    <a:pt x="5611" y="5212"/>
                  </a:cubicBezTo>
                  <a:cubicBezTo>
                    <a:pt x="5428" y="5212"/>
                    <a:pt x="5241" y="5167"/>
                    <a:pt x="5117" y="5136"/>
                  </a:cubicBezTo>
                  <a:cubicBezTo>
                    <a:pt x="4183" y="4902"/>
                    <a:pt x="3549" y="4068"/>
                    <a:pt x="3016" y="3301"/>
                  </a:cubicBezTo>
                  <a:cubicBezTo>
                    <a:pt x="2549" y="2664"/>
                    <a:pt x="2122" y="1987"/>
                    <a:pt x="1684" y="1312"/>
                  </a:cubicBezTo>
                  <a:close/>
                  <a:moveTo>
                    <a:pt x="586" y="1"/>
                  </a:moveTo>
                  <a:cubicBezTo>
                    <a:pt x="292" y="1"/>
                    <a:pt x="1" y="292"/>
                    <a:pt x="214" y="599"/>
                  </a:cubicBezTo>
                  <a:cubicBezTo>
                    <a:pt x="948" y="1667"/>
                    <a:pt x="1615" y="2801"/>
                    <a:pt x="2382" y="3868"/>
                  </a:cubicBezTo>
                  <a:cubicBezTo>
                    <a:pt x="3049" y="4802"/>
                    <a:pt x="3850" y="5736"/>
                    <a:pt x="5050" y="5970"/>
                  </a:cubicBezTo>
                  <a:cubicBezTo>
                    <a:pt x="5217" y="6014"/>
                    <a:pt x="5384" y="6037"/>
                    <a:pt x="5548" y="6037"/>
                  </a:cubicBezTo>
                  <a:cubicBezTo>
                    <a:pt x="5877" y="6037"/>
                    <a:pt x="6196" y="5948"/>
                    <a:pt x="6485" y="5770"/>
                  </a:cubicBezTo>
                  <a:cubicBezTo>
                    <a:pt x="6918" y="5403"/>
                    <a:pt x="7085" y="4836"/>
                    <a:pt x="6885" y="4302"/>
                  </a:cubicBezTo>
                  <a:cubicBezTo>
                    <a:pt x="6652" y="3802"/>
                    <a:pt x="6318" y="3368"/>
                    <a:pt x="5884" y="3034"/>
                  </a:cubicBezTo>
                  <a:cubicBezTo>
                    <a:pt x="5484" y="2634"/>
                    <a:pt x="5050" y="2301"/>
                    <a:pt x="4583" y="2000"/>
                  </a:cubicBezTo>
                  <a:cubicBezTo>
                    <a:pt x="3483" y="1300"/>
                    <a:pt x="2349" y="666"/>
                    <a:pt x="1181" y="166"/>
                  </a:cubicBezTo>
                  <a:cubicBezTo>
                    <a:pt x="1114" y="134"/>
                    <a:pt x="1047" y="120"/>
                    <a:pt x="984" y="120"/>
                  </a:cubicBezTo>
                  <a:cubicBezTo>
                    <a:pt x="951" y="120"/>
                    <a:pt x="918" y="124"/>
                    <a:pt x="886" y="132"/>
                  </a:cubicBezTo>
                  <a:lnTo>
                    <a:pt x="886" y="132"/>
                  </a:lnTo>
                  <a:cubicBezTo>
                    <a:pt x="802" y="40"/>
                    <a:pt x="694"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3" name="Google Shape;1363;p4"/>
            <p:cNvSpPr/>
            <p:nvPr/>
          </p:nvSpPr>
          <p:spPr>
            <a:xfrm>
              <a:off x="1828776" y="1628965"/>
              <a:ext cx="88416" cy="74048"/>
            </a:xfrm>
            <a:custGeom>
              <a:avLst/>
              <a:gdLst/>
              <a:ahLst/>
              <a:cxnLst/>
              <a:rect l="l" t="t" r="r" b="b"/>
              <a:pathLst>
                <a:path w="7477" h="6262" extrusionOk="0">
                  <a:moveTo>
                    <a:pt x="6189" y="0"/>
                  </a:moveTo>
                  <a:cubicBezTo>
                    <a:pt x="5911" y="0"/>
                    <a:pt x="5628" y="73"/>
                    <a:pt x="5375" y="167"/>
                  </a:cubicBezTo>
                  <a:cubicBezTo>
                    <a:pt x="4241" y="634"/>
                    <a:pt x="3240" y="1368"/>
                    <a:pt x="2406" y="2302"/>
                  </a:cubicBezTo>
                  <a:cubicBezTo>
                    <a:pt x="1472" y="3270"/>
                    <a:pt x="705" y="4404"/>
                    <a:pt x="138" y="5638"/>
                  </a:cubicBezTo>
                  <a:cubicBezTo>
                    <a:pt x="1" y="5958"/>
                    <a:pt x="285" y="6261"/>
                    <a:pt x="553" y="6261"/>
                  </a:cubicBezTo>
                  <a:cubicBezTo>
                    <a:pt x="677" y="6261"/>
                    <a:pt x="798" y="6196"/>
                    <a:pt x="872" y="6038"/>
                  </a:cubicBezTo>
                  <a:cubicBezTo>
                    <a:pt x="1672" y="4204"/>
                    <a:pt x="2973" y="2603"/>
                    <a:pt x="4641" y="1468"/>
                  </a:cubicBezTo>
                  <a:cubicBezTo>
                    <a:pt x="5075" y="1168"/>
                    <a:pt x="5542" y="935"/>
                    <a:pt x="6042" y="835"/>
                  </a:cubicBezTo>
                  <a:cubicBezTo>
                    <a:pt x="6073" y="831"/>
                    <a:pt x="6102" y="829"/>
                    <a:pt x="6129" y="829"/>
                  </a:cubicBezTo>
                  <a:cubicBezTo>
                    <a:pt x="6579" y="829"/>
                    <a:pt x="6601" y="1323"/>
                    <a:pt x="6476" y="1669"/>
                  </a:cubicBezTo>
                  <a:cubicBezTo>
                    <a:pt x="6209" y="2136"/>
                    <a:pt x="5875" y="2536"/>
                    <a:pt x="5508" y="2869"/>
                  </a:cubicBezTo>
                  <a:cubicBezTo>
                    <a:pt x="5141" y="3203"/>
                    <a:pt x="4741" y="3503"/>
                    <a:pt x="4341" y="3803"/>
                  </a:cubicBezTo>
                  <a:cubicBezTo>
                    <a:pt x="3407" y="4404"/>
                    <a:pt x="2406" y="4938"/>
                    <a:pt x="1372" y="5405"/>
                  </a:cubicBezTo>
                  <a:cubicBezTo>
                    <a:pt x="968" y="5607"/>
                    <a:pt x="1213" y="6184"/>
                    <a:pt x="1611" y="6184"/>
                  </a:cubicBezTo>
                  <a:cubicBezTo>
                    <a:pt x="1673" y="6184"/>
                    <a:pt x="1738" y="6170"/>
                    <a:pt x="1806" y="6138"/>
                  </a:cubicBezTo>
                  <a:cubicBezTo>
                    <a:pt x="2873" y="5638"/>
                    <a:pt x="3940" y="5071"/>
                    <a:pt x="4941" y="4404"/>
                  </a:cubicBezTo>
                  <a:cubicBezTo>
                    <a:pt x="5408" y="4070"/>
                    <a:pt x="5842" y="3703"/>
                    <a:pt x="6275" y="3270"/>
                  </a:cubicBezTo>
                  <a:cubicBezTo>
                    <a:pt x="6709" y="2869"/>
                    <a:pt x="7076" y="2369"/>
                    <a:pt x="7309" y="1802"/>
                  </a:cubicBezTo>
                  <a:cubicBezTo>
                    <a:pt x="7476" y="1302"/>
                    <a:pt x="7376" y="735"/>
                    <a:pt x="7043" y="334"/>
                  </a:cubicBezTo>
                  <a:cubicBezTo>
                    <a:pt x="6797" y="89"/>
                    <a:pt x="6497" y="0"/>
                    <a:pt x="6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4" name="Google Shape;1364;p4"/>
            <p:cNvSpPr/>
            <p:nvPr/>
          </p:nvSpPr>
          <p:spPr>
            <a:xfrm>
              <a:off x="1890763" y="1696178"/>
              <a:ext cx="84407" cy="72877"/>
            </a:xfrm>
            <a:custGeom>
              <a:avLst/>
              <a:gdLst/>
              <a:ahLst/>
              <a:cxnLst/>
              <a:rect l="l" t="t" r="r" b="b"/>
              <a:pathLst>
                <a:path w="7138" h="6163" extrusionOk="0">
                  <a:moveTo>
                    <a:pt x="1768" y="1454"/>
                  </a:moveTo>
                  <a:cubicBezTo>
                    <a:pt x="3195" y="2151"/>
                    <a:pt x="4616" y="2921"/>
                    <a:pt x="5703" y="4090"/>
                  </a:cubicBezTo>
                  <a:cubicBezTo>
                    <a:pt x="5937" y="4324"/>
                    <a:pt x="6404" y="4824"/>
                    <a:pt x="6137" y="5158"/>
                  </a:cubicBezTo>
                  <a:cubicBezTo>
                    <a:pt x="6003" y="5307"/>
                    <a:pt x="5829" y="5356"/>
                    <a:pt x="5651" y="5356"/>
                  </a:cubicBezTo>
                  <a:cubicBezTo>
                    <a:pt x="5430" y="5356"/>
                    <a:pt x="5203" y="5280"/>
                    <a:pt x="5036" y="5225"/>
                  </a:cubicBezTo>
                  <a:cubicBezTo>
                    <a:pt x="4102" y="4891"/>
                    <a:pt x="3468" y="4024"/>
                    <a:pt x="2968" y="3256"/>
                  </a:cubicBezTo>
                  <a:cubicBezTo>
                    <a:pt x="2538" y="2670"/>
                    <a:pt x="2153" y="2060"/>
                    <a:pt x="1768" y="1454"/>
                  </a:cubicBezTo>
                  <a:close/>
                  <a:moveTo>
                    <a:pt x="581" y="1"/>
                  </a:moveTo>
                  <a:cubicBezTo>
                    <a:pt x="285" y="1"/>
                    <a:pt x="1" y="286"/>
                    <a:pt x="233" y="588"/>
                  </a:cubicBezTo>
                  <a:lnTo>
                    <a:pt x="199" y="621"/>
                  </a:lnTo>
                  <a:cubicBezTo>
                    <a:pt x="933" y="1655"/>
                    <a:pt x="1567" y="2756"/>
                    <a:pt x="2301" y="3824"/>
                  </a:cubicBezTo>
                  <a:cubicBezTo>
                    <a:pt x="2968" y="4758"/>
                    <a:pt x="3735" y="5725"/>
                    <a:pt x="4903" y="6058"/>
                  </a:cubicBezTo>
                  <a:cubicBezTo>
                    <a:pt x="5111" y="6128"/>
                    <a:pt x="5326" y="6163"/>
                    <a:pt x="5538" y="6163"/>
                  </a:cubicBezTo>
                  <a:cubicBezTo>
                    <a:pt x="5836" y="6163"/>
                    <a:pt x="6132" y="6095"/>
                    <a:pt x="6404" y="5958"/>
                  </a:cubicBezTo>
                  <a:cubicBezTo>
                    <a:pt x="6904" y="5692"/>
                    <a:pt x="7138" y="5124"/>
                    <a:pt x="6971" y="4557"/>
                  </a:cubicBezTo>
                  <a:cubicBezTo>
                    <a:pt x="6771" y="4024"/>
                    <a:pt x="6437" y="3557"/>
                    <a:pt x="6004" y="3223"/>
                  </a:cubicBezTo>
                  <a:cubicBezTo>
                    <a:pt x="5603" y="2823"/>
                    <a:pt x="5136" y="2456"/>
                    <a:pt x="4669" y="2156"/>
                  </a:cubicBezTo>
                  <a:cubicBezTo>
                    <a:pt x="3569" y="1422"/>
                    <a:pt x="2434" y="821"/>
                    <a:pt x="1234" y="288"/>
                  </a:cubicBezTo>
                  <a:cubicBezTo>
                    <a:pt x="1164" y="255"/>
                    <a:pt x="1095" y="241"/>
                    <a:pt x="1030" y="241"/>
                  </a:cubicBezTo>
                  <a:cubicBezTo>
                    <a:pt x="1011" y="241"/>
                    <a:pt x="992" y="242"/>
                    <a:pt x="973" y="244"/>
                  </a:cubicBezTo>
                  <a:lnTo>
                    <a:pt x="973" y="244"/>
                  </a:lnTo>
                  <a:cubicBezTo>
                    <a:pt x="960" y="225"/>
                    <a:pt x="947" y="207"/>
                    <a:pt x="933" y="188"/>
                  </a:cubicBezTo>
                  <a:cubicBezTo>
                    <a:pt x="842" y="56"/>
                    <a:pt x="710"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5" name="Google Shape;1365;p4"/>
            <p:cNvSpPr/>
            <p:nvPr/>
          </p:nvSpPr>
          <p:spPr>
            <a:xfrm>
              <a:off x="1892407" y="1628965"/>
              <a:ext cx="88688" cy="74048"/>
            </a:xfrm>
            <a:custGeom>
              <a:avLst/>
              <a:gdLst/>
              <a:ahLst/>
              <a:cxnLst/>
              <a:rect l="l" t="t" r="r" b="b"/>
              <a:pathLst>
                <a:path w="7500" h="6262" extrusionOk="0">
                  <a:moveTo>
                    <a:pt x="6179" y="0"/>
                  </a:moveTo>
                  <a:cubicBezTo>
                    <a:pt x="5901" y="0"/>
                    <a:pt x="5618" y="73"/>
                    <a:pt x="5364" y="167"/>
                  </a:cubicBezTo>
                  <a:cubicBezTo>
                    <a:pt x="4230" y="634"/>
                    <a:pt x="3229" y="1368"/>
                    <a:pt x="2395" y="2302"/>
                  </a:cubicBezTo>
                  <a:cubicBezTo>
                    <a:pt x="1461" y="3270"/>
                    <a:pt x="694" y="4404"/>
                    <a:pt x="161" y="5638"/>
                  </a:cubicBezTo>
                  <a:cubicBezTo>
                    <a:pt x="1" y="5958"/>
                    <a:pt x="278" y="6261"/>
                    <a:pt x="544" y="6261"/>
                  </a:cubicBezTo>
                  <a:cubicBezTo>
                    <a:pt x="667" y="6261"/>
                    <a:pt x="787" y="6196"/>
                    <a:pt x="861" y="6038"/>
                  </a:cubicBezTo>
                  <a:cubicBezTo>
                    <a:pt x="1662" y="4204"/>
                    <a:pt x="2996" y="2603"/>
                    <a:pt x="4664" y="1468"/>
                  </a:cubicBezTo>
                  <a:cubicBezTo>
                    <a:pt x="5064" y="1168"/>
                    <a:pt x="5531" y="935"/>
                    <a:pt x="6031" y="835"/>
                  </a:cubicBezTo>
                  <a:cubicBezTo>
                    <a:pt x="6062" y="831"/>
                    <a:pt x="6091" y="829"/>
                    <a:pt x="6119" y="829"/>
                  </a:cubicBezTo>
                  <a:cubicBezTo>
                    <a:pt x="6572" y="829"/>
                    <a:pt x="6622" y="1323"/>
                    <a:pt x="6465" y="1669"/>
                  </a:cubicBezTo>
                  <a:cubicBezTo>
                    <a:pt x="6198" y="2136"/>
                    <a:pt x="5898" y="2536"/>
                    <a:pt x="5498" y="2869"/>
                  </a:cubicBezTo>
                  <a:cubicBezTo>
                    <a:pt x="5131" y="3203"/>
                    <a:pt x="4764" y="3503"/>
                    <a:pt x="4364" y="3803"/>
                  </a:cubicBezTo>
                  <a:cubicBezTo>
                    <a:pt x="3396" y="4404"/>
                    <a:pt x="2395" y="4938"/>
                    <a:pt x="1361" y="5405"/>
                  </a:cubicBezTo>
                  <a:cubicBezTo>
                    <a:pt x="957" y="5607"/>
                    <a:pt x="1228" y="6184"/>
                    <a:pt x="1611" y="6184"/>
                  </a:cubicBezTo>
                  <a:cubicBezTo>
                    <a:pt x="1670" y="6184"/>
                    <a:pt x="1732" y="6170"/>
                    <a:pt x="1795" y="6138"/>
                  </a:cubicBezTo>
                  <a:cubicBezTo>
                    <a:pt x="2896" y="5638"/>
                    <a:pt x="3930" y="5071"/>
                    <a:pt x="4931" y="4404"/>
                  </a:cubicBezTo>
                  <a:cubicBezTo>
                    <a:pt x="5398" y="4070"/>
                    <a:pt x="5865" y="3703"/>
                    <a:pt x="6265" y="3270"/>
                  </a:cubicBezTo>
                  <a:cubicBezTo>
                    <a:pt x="6699" y="2869"/>
                    <a:pt x="7065" y="2369"/>
                    <a:pt x="7299" y="1802"/>
                  </a:cubicBezTo>
                  <a:cubicBezTo>
                    <a:pt x="7499" y="1302"/>
                    <a:pt x="7366" y="735"/>
                    <a:pt x="7032" y="334"/>
                  </a:cubicBezTo>
                  <a:cubicBezTo>
                    <a:pt x="6787" y="89"/>
                    <a:pt x="6486" y="0"/>
                    <a:pt x="6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6" name="Google Shape;1366;p4"/>
            <p:cNvSpPr/>
            <p:nvPr/>
          </p:nvSpPr>
          <p:spPr>
            <a:xfrm>
              <a:off x="1954547" y="1696178"/>
              <a:ext cx="84525" cy="72877"/>
            </a:xfrm>
            <a:custGeom>
              <a:avLst/>
              <a:gdLst/>
              <a:ahLst/>
              <a:cxnLst/>
              <a:rect l="l" t="t" r="r" b="b"/>
              <a:pathLst>
                <a:path w="7148" h="6163" extrusionOk="0">
                  <a:moveTo>
                    <a:pt x="1778" y="1454"/>
                  </a:moveTo>
                  <a:cubicBezTo>
                    <a:pt x="3205" y="2151"/>
                    <a:pt x="4625" y="2921"/>
                    <a:pt x="5713" y="4090"/>
                  </a:cubicBezTo>
                  <a:cubicBezTo>
                    <a:pt x="5947" y="4324"/>
                    <a:pt x="6414" y="4824"/>
                    <a:pt x="6147" y="5158"/>
                  </a:cubicBezTo>
                  <a:cubicBezTo>
                    <a:pt x="6013" y="5307"/>
                    <a:pt x="5839" y="5356"/>
                    <a:pt x="5661" y="5356"/>
                  </a:cubicBezTo>
                  <a:cubicBezTo>
                    <a:pt x="5440" y="5356"/>
                    <a:pt x="5212" y="5280"/>
                    <a:pt x="5046" y="5225"/>
                  </a:cubicBezTo>
                  <a:cubicBezTo>
                    <a:pt x="4112" y="4891"/>
                    <a:pt x="3478" y="4024"/>
                    <a:pt x="2978" y="3256"/>
                  </a:cubicBezTo>
                  <a:cubicBezTo>
                    <a:pt x="2548" y="2670"/>
                    <a:pt x="2163" y="2060"/>
                    <a:pt x="1778" y="1454"/>
                  </a:cubicBezTo>
                  <a:close/>
                  <a:moveTo>
                    <a:pt x="590" y="1"/>
                  </a:moveTo>
                  <a:cubicBezTo>
                    <a:pt x="292" y="1"/>
                    <a:pt x="1" y="286"/>
                    <a:pt x="209" y="588"/>
                  </a:cubicBezTo>
                  <a:lnTo>
                    <a:pt x="176" y="621"/>
                  </a:lnTo>
                  <a:cubicBezTo>
                    <a:pt x="910" y="1655"/>
                    <a:pt x="1577" y="2756"/>
                    <a:pt x="2311" y="3824"/>
                  </a:cubicBezTo>
                  <a:cubicBezTo>
                    <a:pt x="2978" y="4758"/>
                    <a:pt x="3745" y="5725"/>
                    <a:pt x="4913" y="6058"/>
                  </a:cubicBezTo>
                  <a:cubicBezTo>
                    <a:pt x="5121" y="6128"/>
                    <a:pt x="5335" y="6163"/>
                    <a:pt x="5548" y="6163"/>
                  </a:cubicBezTo>
                  <a:cubicBezTo>
                    <a:pt x="5846" y="6163"/>
                    <a:pt x="6141" y="6095"/>
                    <a:pt x="6414" y="5958"/>
                  </a:cubicBezTo>
                  <a:cubicBezTo>
                    <a:pt x="6914" y="5692"/>
                    <a:pt x="7148" y="5124"/>
                    <a:pt x="6981" y="4557"/>
                  </a:cubicBezTo>
                  <a:cubicBezTo>
                    <a:pt x="6814" y="4024"/>
                    <a:pt x="6447" y="3557"/>
                    <a:pt x="6013" y="3223"/>
                  </a:cubicBezTo>
                  <a:cubicBezTo>
                    <a:pt x="5613" y="2823"/>
                    <a:pt x="5146" y="2456"/>
                    <a:pt x="4679" y="2156"/>
                  </a:cubicBezTo>
                  <a:cubicBezTo>
                    <a:pt x="3578" y="1422"/>
                    <a:pt x="2444" y="821"/>
                    <a:pt x="1243" y="288"/>
                  </a:cubicBezTo>
                  <a:cubicBezTo>
                    <a:pt x="1174" y="255"/>
                    <a:pt x="1105" y="241"/>
                    <a:pt x="1040" y="241"/>
                  </a:cubicBezTo>
                  <a:cubicBezTo>
                    <a:pt x="1021" y="241"/>
                    <a:pt x="1002" y="242"/>
                    <a:pt x="983" y="244"/>
                  </a:cubicBezTo>
                  <a:lnTo>
                    <a:pt x="983" y="244"/>
                  </a:lnTo>
                  <a:cubicBezTo>
                    <a:pt x="970" y="225"/>
                    <a:pt x="956" y="207"/>
                    <a:pt x="943" y="188"/>
                  </a:cubicBezTo>
                  <a:cubicBezTo>
                    <a:pt x="852" y="56"/>
                    <a:pt x="720"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7" name="Google Shape;1367;p4"/>
            <p:cNvSpPr/>
            <p:nvPr/>
          </p:nvSpPr>
          <p:spPr>
            <a:xfrm>
              <a:off x="1955919" y="1628965"/>
              <a:ext cx="88676" cy="74048"/>
            </a:xfrm>
            <a:custGeom>
              <a:avLst/>
              <a:gdLst/>
              <a:ahLst/>
              <a:cxnLst/>
              <a:rect l="l" t="t" r="r" b="b"/>
              <a:pathLst>
                <a:path w="7499" h="6262" extrusionOk="0">
                  <a:moveTo>
                    <a:pt x="6203" y="0"/>
                  </a:moveTo>
                  <a:cubicBezTo>
                    <a:pt x="5925" y="0"/>
                    <a:pt x="5633" y="73"/>
                    <a:pt x="5364" y="167"/>
                  </a:cubicBezTo>
                  <a:cubicBezTo>
                    <a:pt x="4230" y="634"/>
                    <a:pt x="3229" y="1368"/>
                    <a:pt x="2428" y="2302"/>
                  </a:cubicBezTo>
                  <a:cubicBezTo>
                    <a:pt x="1494" y="3270"/>
                    <a:pt x="727" y="4404"/>
                    <a:pt x="160" y="5638"/>
                  </a:cubicBezTo>
                  <a:cubicBezTo>
                    <a:pt x="0" y="5958"/>
                    <a:pt x="293" y="6261"/>
                    <a:pt x="569" y="6261"/>
                  </a:cubicBezTo>
                  <a:cubicBezTo>
                    <a:pt x="696" y="6261"/>
                    <a:pt x="820" y="6196"/>
                    <a:pt x="894" y="6038"/>
                  </a:cubicBezTo>
                  <a:lnTo>
                    <a:pt x="861" y="6038"/>
                  </a:lnTo>
                  <a:cubicBezTo>
                    <a:pt x="1694" y="4204"/>
                    <a:pt x="2995" y="2603"/>
                    <a:pt x="4663" y="1468"/>
                  </a:cubicBezTo>
                  <a:cubicBezTo>
                    <a:pt x="5097" y="1168"/>
                    <a:pt x="5564" y="935"/>
                    <a:pt x="6064" y="835"/>
                  </a:cubicBezTo>
                  <a:cubicBezTo>
                    <a:pt x="6095" y="831"/>
                    <a:pt x="6124" y="829"/>
                    <a:pt x="6152" y="829"/>
                  </a:cubicBezTo>
                  <a:cubicBezTo>
                    <a:pt x="6601" y="829"/>
                    <a:pt x="6622" y="1323"/>
                    <a:pt x="6465" y="1669"/>
                  </a:cubicBezTo>
                  <a:cubicBezTo>
                    <a:pt x="6231" y="2136"/>
                    <a:pt x="5897" y="2536"/>
                    <a:pt x="5497" y="2869"/>
                  </a:cubicBezTo>
                  <a:cubicBezTo>
                    <a:pt x="5164" y="3203"/>
                    <a:pt x="4763" y="3503"/>
                    <a:pt x="4363" y="3803"/>
                  </a:cubicBezTo>
                  <a:cubicBezTo>
                    <a:pt x="3429" y="4404"/>
                    <a:pt x="2428" y="4938"/>
                    <a:pt x="1394" y="5405"/>
                  </a:cubicBezTo>
                  <a:cubicBezTo>
                    <a:pt x="961" y="5607"/>
                    <a:pt x="1228" y="6184"/>
                    <a:pt x="1610" y="6184"/>
                  </a:cubicBezTo>
                  <a:cubicBezTo>
                    <a:pt x="1670" y="6184"/>
                    <a:pt x="1732" y="6170"/>
                    <a:pt x="1795" y="6138"/>
                  </a:cubicBezTo>
                  <a:cubicBezTo>
                    <a:pt x="2895" y="5638"/>
                    <a:pt x="3963" y="5071"/>
                    <a:pt x="4963" y="4404"/>
                  </a:cubicBezTo>
                  <a:cubicBezTo>
                    <a:pt x="5430" y="4070"/>
                    <a:pt x="5864" y="3703"/>
                    <a:pt x="6264" y="3270"/>
                  </a:cubicBezTo>
                  <a:cubicBezTo>
                    <a:pt x="6731" y="2869"/>
                    <a:pt x="7065" y="2369"/>
                    <a:pt x="7332" y="1802"/>
                  </a:cubicBezTo>
                  <a:cubicBezTo>
                    <a:pt x="7499" y="1302"/>
                    <a:pt x="7399" y="735"/>
                    <a:pt x="7032" y="334"/>
                  </a:cubicBezTo>
                  <a:cubicBezTo>
                    <a:pt x="6804" y="89"/>
                    <a:pt x="6511" y="0"/>
                    <a:pt x="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8" name="Google Shape;1368;p4"/>
            <p:cNvSpPr/>
            <p:nvPr/>
          </p:nvSpPr>
          <p:spPr>
            <a:xfrm>
              <a:off x="2018449" y="1696178"/>
              <a:ext cx="84135" cy="72877"/>
            </a:xfrm>
            <a:custGeom>
              <a:avLst/>
              <a:gdLst/>
              <a:ahLst/>
              <a:cxnLst/>
              <a:rect l="l" t="t" r="r" b="b"/>
              <a:pathLst>
                <a:path w="7115" h="6163" extrusionOk="0">
                  <a:moveTo>
                    <a:pt x="1744" y="1454"/>
                  </a:moveTo>
                  <a:cubicBezTo>
                    <a:pt x="3172" y="2151"/>
                    <a:pt x="4592" y="2921"/>
                    <a:pt x="5680" y="4090"/>
                  </a:cubicBezTo>
                  <a:cubicBezTo>
                    <a:pt x="5913" y="4324"/>
                    <a:pt x="6380" y="4824"/>
                    <a:pt x="6113" y="5158"/>
                  </a:cubicBezTo>
                  <a:cubicBezTo>
                    <a:pt x="5979" y="5307"/>
                    <a:pt x="5806" y="5356"/>
                    <a:pt x="5628" y="5356"/>
                  </a:cubicBezTo>
                  <a:cubicBezTo>
                    <a:pt x="5407" y="5356"/>
                    <a:pt x="5179" y="5280"/>
                    <a:pt x="5013" y="5225"/>
                  </a:cubicBezTo>
                  <a:cubicBezTo>
                    <a:pt x="4079" y="4891"/>
                    <a:pt x="3445" y="4024"/>
                    <a:pt x="2944" y="3256"/>
                  </a:cubicBezTo>
                  <a:cubicBezTo>
                    <a:pt x="2514" y="2670"/>
                    <a:pt x="2130" y="2060"/>
                    <a:pt x="1744" y="1454"/>
                  </a:cubicBezTo>
                  <a:close/>
                  <a:moveTo>
                    <a:pt x="564" y="1"/>
                  </a:moveTo>
                  <a:cubicBezTo>
                    <a:pt x="276" y="1"/>
                    <a:pt x="0" y="286"/>
                    <a:pt x="209" y="588"/>
                  </a:cubicBezTo>
                  <a:lnTo>
                    <a:pt x="209" y="621"/>
                  </a:lnTo>
                  <a:cubicBezTo>
                    <a:pt x="910" y="1655"/>
                    <a:pt x="1543" y="2756"/>
                    <a:pt x="2277" y="3824"/>
                  </a:cubicBezTo>
                  <a:cubicBezTo>
                    <a:pt x="2944" y="4758"/>
                    <a:pt x="3712" y="5725"/>
                    <a:pt x="4879" y="6058"/>
                  </a:cubicBezTo>
                  <a:cubicBezTo>
                    <a:pt x="5088" y="6128"/>
                    <a:pt x="5302" y="6163"/>
                    <a:pt x="5515" y="6163"/>
                  </a:cubicBezTo>
                  <a:cubicBezTo>
                    <a:pt x="5813" y="6163"/>
                    <a:pt x="6108" y="6095"/>
                    <a:pt x="6380" y="5958"/>
                  </a:cubicBezTo>
                  <a:cubicBezTo>
                    <a:pt x="6881" y="5692"/>
                    <a:pt x="7114" y="5124"/>
                    <a:pt x="6947" y="4557"/>
                  </a:cubicBezTo>
                  <a:cubicBezTo>
                    <a:pt x="6781" y="4024"/>
                    <a:pt x="6447" y="3557"/>
                    <a:pt x="5980" y="3223"/>
                  </a:cubicBezTo>
                  <a:cubicBezTo>
                    <a:pt x="5580" y="2823"/>
                    <a:pt x="5113" y="2456"/>
                    <a:pt x="4646" y="2156"/>
                  </a:cubicBezTo>
                  <a:cubicBezTo>
                    <a:pt x="3545" y="1422"/>
                    <a:pt x="2411" y="821"/>
                    <a:pt x="1210" y="288"/>
                  </a:cubicBezTo>
                  <a:cubicBezTo>
                    <a:pt x="1140" y="255"/>
                    <a:pt x="1072" y="241"/>
                    <a:pt x="1007" y="241"/>
                  </a:cubicBezTo>
                  <a:cubicBezTo>
                    <a:pt x="987" y="241"/>
                    <a:pt x="968" y="242"/>
                    <a:pt x="949" y="244"/>
                  </a:cubicBezTo>
                  <a:lnTo>
                    <a:pt x="949" y="244"/>
                  </a:lnTo>
                  <a:cubicBezTo>
                    <a:pt x="936" y="225"/>
                    <a:pt x="923" y="207"/>
                    <a:pt x="910" y="188"/>
                  </a:cubicBezTo>
                  <a:cubicBezTo>
                    <a:pt x="818" y="56"/>
                    <a:pt x="690" y="1"/>
                    <a:pt x="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69" name="Google Shape;1369;p4"/>
            <p:cNvSpPr/>
            <p:nvPr/>
          </p:nvSpPr>
          <p:spPr>
            <a:xfrm>
              <a:off x="2019821" y="1628965"/>
              <a:ext cx="88676" cy="74048"/>
            </a:xfrm>
            <a:custGeom>
              <a:avLst/>
              <a:gdLst/>
              <a:ahLst/>
              <a:cxnLst/>
              <a:rect l="l" t="t" r="r" b="b"/>
              <a:pathLst>
                <a:path w="7499" h="6262" extrusionOk="0">
                  <a:moveTo>
                    <a:pt x="6178" y="0"/>
                  </a:moveTo>
                  <a:cubicBezTo>
                    <a:pt x="5900" y="0"/>
                    <a:pt x="5617" y="73"/>
                    <a:pt x="5364" y="167"/>
                  </a:cubicBezTo>
                  <a:cubicBezTo>
                    <a:pt x="4229" y="634"/>
                    <a:pt x="3229" y="1368"/>
                    <a:pt x="2395" y="2302"/>
                  </a:cubicBezTo>
                  <a:cubicBezTo>
                    <a:pt x="1461" y="3270"/>
                    <a:pt x="727" y="4404"/>
                    <a:pt x="160" y="5638"/>
                  </a:cubicBezTo>
                  <a:cubicBezTo>
                    <a:pt x="0" y="5958"/>
                    <a:pt x="293" y="6261"/>
                    <a:pt x="558" y="6261"/>
                  </a:cubicBezTo>
                  <a:cubicBezTo>
                    <a:pt x="681" y="6261"/>
                    <a:pt x="797" y="6196"/>
                    <a:pt x="860" y="6038"/>
                  </a:cubicBezTo>
                  <a:cubicBezTo>
                    <a:pt x="1661" y="4204"/>
                    <a:pt x="2995" y="2603"/>
                    <a:pt x="4663" y="1468"/>
                  </a:cubicBezTo>
                  <a:cubicBezTo>
                    <a:pt x="5063" y="1168"/>
                    <a:pt x="5530" y="935"/>
                    <a:pt x="6031" y="835"/>
                  </a:cubicBezTo>
                  <a:cubicBezTo>
                    <a:pt x="6062" y="831"/>
                    <a:pt x="6091" y="829"/>
                    <a:pt x="6119" y="829"/>
                  </a:cubicBezTo>
                  <a:cubicBezTo>
                    <a:pt x="6571" y="829"/>
                    <a:pt x="6622" y="1323"/>
                    <a:pt x="6464" y="1669"/>
                  </a:cubicBezTo>
                  <a:cubicBezTo>
                    <a:pt x="6198" y="2136"/>
                    <a:pt x="5897" y="2536"/>
                    <a:pt x="5497" y="2869"/>
                  </a:cubicBezTo>
                  <a:cubicBezTo>
                    <a:pt x="5130" y="3203"/>
                    <a:pt x="4763" y="3503"/>
                    <a:pt x="4363" y="3803"/>
                  </a:cubicBezTo>
                  <a:cubicBezTo>
                    <a:pt x="3396" y="4404"/>
                    <a:pt x="2395" y="4938"/>
                    <a:pt x="1361" y="5405"/>
                  </a:cubicBezTo>
                  <a:cubicBezTo>
                    <a:pt x="957" y="5607"/>
                    <a:pt x="1227" y="6184"/>
                    <a:pt x="1610" y="6184"/>
                  </a:cubicBezTo>
                  <a:cubicBezTo>
                    <a:pt x="1670" y="6184"/>
                    <a:pt x="1732" y="6170"/>
                    <a:pt x="1794" y="6138"/>
                  </a:cubicBezTo>
                  <a:cubicBezTo>
                    <a:pt x="2895" y="5638"/>
                    <a:pt x="3929" y="5071"/>
                    <a:pt x="4930" y="4404"/>
                  </a:cubicBezTo>
                  <a:cubicBezTo>
                    <a:pt x="5397" y="4070"/>
                    <a:pt x="5864" y="3703"/>
                    <a:pt x="6264" y="3270"/>
                  </a:cubicBezTo>
                  <a:cubicBezTo>
                    <a:pt x="6698" y="2869"/>
                    <a:pt x="7065" y="2369"/>
                    <a:pt x="7298" y="1802"/>
                  </a:cubicBezTo>
                  <a:cubicBezTo>
                    <a:pt x="7498" y="1302"/>
                    <a:pt x="7365" y="735"/>
                    <a:pt x="7031" y="334"/>
                  </a:cubicBezTo>
                  <a:cubicBezTo>
                    <a:pt x="6786" y="89"/>
                    <a:pt x="6485" y="0"/>
                    <a:pt x="6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0" name="Google Shape;1370;p4"/>
            <p:cNvSpPr/>
            <p:nvPr/>
          </p:nvSpPr>
          <p:spPr>
            <a:xfrm>
              <a:off x="2082080" y="1696971"/>
              <a:ext cx="84395" cy="72050"/>
            </a:xfrm>
            <a:custGeom>
              <a:avLst/>
              <a:gdLst/>
              <a:ahLst/>
              <a:cxnLst/>
              <a:rect l="l" t="t" r="r" b="b"/>
              <a:pathLst>
                <a:path w="7137" h="6093" extrusionOk="0">
                  <a:moveTo>
                    <a:pt x="1722" y="1368"/>
                  </a:moveTo>
                  <a:cubicBezTo>
                    <a:pt x="3148" y="2068"/>
                    <a:pt x="4544" y="2837"/>
                    <a:pt x="5669" y="3990"/>
                  </a:cubicBezTo>
                  <a:cubicBezTo>
                    <a:pt x="5903" y="4224"/>
                    <a:pt x="6370" y="4724"/>
                    <a:pt x="6136" y="5057"/>
                  </a:cubicBezTo>
                  <a:cubicBezTo>
                    <a:pt x="6012" y="5228"/>
                    <a:pt x="5837" y="5283"/>
                    <a:pt x="5655" y="5283"/>
                  </a:cubicBezTo>
                  <a:cubicBezTo>
                    <a:pt x="5447" y="5283"/>
                    <a:pt x="5229" y="5211"/>
                    <a:pt x="5069" y="5158"/>
                  </a:cubicBezTo>
                  <a:cubicBezTo>
                    <a:pt x="4135" y="4891"/>
                    <a:pt x="3534" y="4057"/>
                    <a:pt x="3001" y="3290"/>
                  </a:cubicBezTo>
                  <a:cubicBezTo>
                    <a:pt x="2549" y="2654"/>
                    <a:pt x="2136" y="2005"/>
                    <a:pt x="1722" y="1368"/>
                  </a:cubicBezTo>
                  <a:close/>
                  <a:moveTo>
                    <a:pt x="580" y="1"/>
                  </a:moveTo>
                  <a:cubicBezTo>
                    <a:pt x="284" y="1"/>
                    <a:pt x="0" y="286"/>
                    <a:pt x="232" y="588"/>
                  </a:cubicBezTo>
                  <a:lnTo>
                    <a:pt x="199" y="621"/>
                  </a:lnTo>
                  <a:cubicBezTo>
                    <a:pt x="966" y="1655"/>
                    <a:pt x="1600" y="2789"/>
                    <a:pt x="2367" y="3823"/>
                  </a:cubicBezTo>
                  <a:cubicBezTo>
                    <a:pt x="3034" y="4757"/>
                    <a:pt x="3835" y="5725"/>
                    <a:pt x="5002" y="6025"/>
                  </a:cubicBezTo>
                  <a:cubicBezTo>
                    <a:pt x="5162" y="6071"/>
                    <a:pt x="5330" y="6093"/>
                    <a:pt x="5501" y="6093"/>
                  </a:cubicBezTo>
                  <a:cubicBezTo>
                    <a:pt x="5828" y="6093"/>
                    <a:pt x="6163" y="6011"/>
                    <a:pt x="6470" y="5858"/>
                  </a:cubicBezTo>
                  <a:cubicBezTo>
                    <a:pt x="6937" y="5558"/>
                    <a:pt x="7137" y="4991"/>
                    <a:pt x="6970" y="4457"/>
                  </a:cubicBezTo>
                  <a:cubicBezTo>
                    <a:pt x="6770" y="3957"/>
                    <a:pt x="6436" y="3490"/>
                    <a:pt x="6003" y="3156"/>
                  </a:cubicBezTo>
                  <a:cubicBezTo>
                    <a:pt x="5603" y="2756"/>
                    <a:pt x="5136" y="2389"/>
                    <a:pt x="4669" y="2089"/>
                  </a:cubicBezTo>
                  <a:cubicBezTo>
                    <a:pt x="3568" y="1355"/>
                    <a:pt x="2400" y="754"/>
                    <a:pt x="1199" y="221"/>
                  </a:cubicBezTo>
                  <a:cubicBezTo>
                    <a:pt x="1136" y="189"/>
                    <a:pt x="1074" y="175"/>
                    <a:pt x="1015" y="175"/>
                  </a:cubicBezTo>
                  <a:cubicBezTo>
                    <a:pt x="986" y="175"/>
                    <a:pt x="958" y="179"/>
                    <a:pt x="931" y="185"/>
                  </a:cubicBezTo>
                  <a:lnTo>
                    <a:pt x="931" y="185"/>
                  </a:lnTo>
                  <a:cubicBezTo>
                    <a:pt x="839" y="54"/>
                    <a:pt x="709"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1" name="Google Shape;1371;p4"/>
            <p:cNvSpPr/>
            <p:nvPr/>
          </p:nvSpPr>
          <p:spPr>
            <a:xfrm>
              <a:off x="2083321" y="1628965"/>
              <a:ext cx="88676" cy="74048"/>
            </a:xfrm>
            <a:custGeom>
              <a:avLst/>
              <a:gdLst/>
              <a:ahLst/>
              <a:cxnLst/>
              <a:rect l="l" t="t" r="r" b="b"/>
              <a:pathLst>
                <a:path w="7499" h="6262" extrusionOk="0">
                  <a:moveTo>
                    <a:pt x="6190" y="0"/>
                  </a:moveTo>
                  <a:cubicBezTo>
                    <a:pt x="5908" y="0"/>
                    <a:pt x="5617" y="73"/>
                    <a:pt x="5364" y="167"/>
                  </a:cubicBezTo>
                  <a:cubicBezTo>
                    <a:pt x="4230" y="634"/>
                    <a:pt x="3229" y="1368"/>
                    <a:pt x="2429" y="2302"/>
                  </a:cubicBezTo>
                  <a:cubicBezTo>
                    <a:pt x="1495" y="3270"/>
                    <a:pt x="727" y="4404"/>
                    <a:pt x="160" y="5638"/>
                  </a:cubicBezTo>
                  <a:cubicBezTo>
                    <a:pt x="1" y="5958"/>
                    <a:pt x="294" y="6261"/>
                    <a:pt x="559" y="6261"/>
                  </a:cubicBezTo>
                  <a:cubicBezTo>
                    <a:pt x="681" y="6261"/>
                    <a:pt x="798" y="6196"/>
                    <a:pt x="861" y="6038"/>
                  </a:cubicBezTo>
                  <a:cubicBezTo>
                    <a:pt x="1695" y="4204"/>
                    <a:pt x="2996" y="2603"/>
                    <a:pt x="4664" y="1468"/>
                  </a:cubicBezTo>
                  <a:cubicBezTo>
                    <a:pt x="5064" y="1168"/>
                    <a:pt x="5564" y="935"/>
                    <a:pt x="6065" y="835"/>
                  </a:cubicBezTo>
                  <a:cubicBezTo>
                    <a:pt x="6095" y="831"/>
                    <a:pt x="6125" y="829"/>
                    <a:pt x="6152" y="829"/>
                  </a:cubicBezTo>
                  <a:cubicBezTo>
                    <a:pt x="6602" y="829"/>
                    <a:pt x="6622" y="1323"/>
                    <a:pt x="6465" y="1669"/>
                  </a:cubicBezTo>
                  <a:cubicBezTo>
                    <a:pt x="6231" y="2136"/>
                    <a:pt x="5898" y="2536"/>
                    <a:pt x="5498" y="2869"/>
                  </a:cubicBezTo>
                  <a:cubicBezTo>
                    <a:pt x="5131" y="3203"/>
                    <a:pt x="4764" y="3503"/>
                    <a:pt x="4363" y="3803"/>
                  </a:cubicBezTo>
                  <a:cubicBezTo>
                    <a:pt x="3396" y="4404"/>
                    <a:pt x="2429" y="4938"/>
                    <a:pt x="1395" y="5405"/>
                  </a:cubicBezTo>
                  <a:cubicBezTo>
                    <a:pt x="962" y="5607"/>
                    <a:pt x="1228" y="6184"/>
                    <a:pt x="1611" y="6184"/>
                  </a:cubicBezTo>
                  <a:cubicBezTo>
                    <a:pt x="1670" y="6184"/>
                    <a:pt x="1732" y="6170"/>
                    <a:pt x="1795" y="6138"/>
                  </a:cubicBezTo>
                  <a:cubicBezTo>
                    <a:pt x="2896" y="5638"/>
                    <a:pt x="3963" y="5071"/>
                    <a:pt x="4964" y="4404"/>
                  </a:cubicBezTo>
                  <a:cubicBezTo>
                    <a:pt x="5431" y="4070"/>
                    <a:pt x="5864" y="3703"/>
                    <a:pt x="6265" y="3270"/>
                  </a:cubicBezTo>
                  <a:cubicBezTo>
                    <a:pt x="6732" y="2869"/>
                    <a:pt x="7065" y="2369"/>
                    <a:pt x="7299" y="1802"/>
                  </a:cubicBezTo>
                  <a:cubicBezTo>
                    <a:pt x="7499" y="1302"/>
                    <a:pt x="7399" y="735"/>
                    <a:pt x="7032" y="334"/>
                  </a:cubicBezTo>
                  <a:cubicBezTo>
                    <a:pt x="6804" y="89"/>
                    <a:pt x="6503" y="0"/>
                    <a:pt x="6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2" name="Google Shape;1372;p4"/>
            <p:cNvSpPr/>
            <p:nvPr/>
          </p:nvSpPr>
          <p:spPr>
            <a:xfrm>
              <a:off x="2145036" y="1697444"/>
              <a:ext cx="84951" cy="71577"/>
            </a:xfrm>
            <a:custGeom>
              <a:avLst/>
              <a:gdLst/>
              <a:ahLst/>
              <a:cxnLst/>
              <a:rect l="l" t="t" r="r" b="b"/>
              <a:pathLst>
                <a:path w="7184" h="6053" extrusionOk="0">
                  <a:moveTo>
                    <a:pt x="1718" y="1289"/>
                  </a:moveTo>
                  <a:lnTo>
                    <a:pt x="1718" y="1289"/>
                  </a:lnTo>
                  <a:cubicBezTo>
                    <a:pt x="3160" y="1977"/>
                    <a:pt x="4572" y="2750"/>
                    <a:pt x="5682" y="3917"/>
                  </a:cubicBezTo>
                  <a:cubicBezTo>
                    <a:pt x="5916" y="4150"/>
                    <a:pt x="6450" y="4651"/>
                    <a:pt x="6183" y="5017"/>
                  </a:cubicBezTo>
                  <a:cubicBezTo>
                    <a:pt x="6083" y="5168"/>
                    <a:pt x="5908" y="5218"/>
                    <a:pt x="5720" y="5218"/>
                  </a:cubicBezTo>
                  <a:cubicBezTo>
                    <a:pt x="5532" y="5218"/>
                    <a:pt x="5332" y="5168"/>
                    <a:pt x="5182" y="5118"/>
                  </a:cubicBezTo>
                  <a:cubicBezTo>
                    <a:pt x="4248" y="4851"/>
                    <a:pt x="3614" y="4050"/>
                    <a:pt x="3114" y="3283"/>
                  </a:cubicBezTo>
                  <a:cubicBezTo>
                    <a:pt x="2646" y="2623"/>
                    <a:pt x="2177" y="1950"/>
                    <a:pt x="1718" y="1289"/>
                  </a:cubicBezTo>
                  <a:close/>
                  <a:moveTo>
                    <a:pt x="589" y="0"/>
                  </a:moveTo>
                  <a:cubicBezTo>
                    <a:pt x="286" y="0"/>
                    <a:pt x="0" y="299"/>
                    <a:pt x="212" y="581"/>
                  </a:cubicBezTo>
                  <a:lnTo>
                    <a:pt x="212" y="614"/>
                  </a:lnTo>
                  <a:cubicBezTo>
                    <a:pt x="946" y="1682"/>
                    <a:pt x="1680" y="2783"/>
                    <a:pt x="2447" y="3850"/>
                  </a:cubicBezTo>
                  <a:cubicBezTo>
                    <a:pt x="3114" y="4751"/>
                    <a:pt x="3914" y="5685"/>
                    <a:pt x="5049" y="5985"/>
                  </a:cubicBezTo>
                  <a:cubicBezTo>
                    <a:pt x="5220" y="6031"/>
                    <a:pt x="5396" y="6053"/>
                    <a:pt x="5571" y="6053"/>
                  </a:cubicBezTo>
                  <a:cubicBezTo>
                    <a:pt x="5907" y="6053"/>
                    <a:pt x="6243" y="5971"/>
                    <a:pt x="6550" y="5818"/>
                  </a:cubicBezTo>
                  <a:cubicBezTo>
                    <a:pt x="6983" y="5518"/>
                    <a:pt x="7183" y="4951"/>
                    <a:pt x="7017" y="4417"/>
                  </a:cubicBezTo>
                  <a:cubicBezTo>
                    <a:pt x="6817" y="3883"/>
                    <a:pt x="6483" y="3416"/>
                    <a:pt x="6049" y="3083"/>
                  </a:cubicBezTo>
                  <a:cubicBezTo>
                    <a:pt x="5616" y="2682"/>
                    <a:pt x="5182" y="2316"/>
                    <a:pt x="4682" y="2015"/>
                  </a:cubicBezTo>
                  <a:cubicBezTo>
                    <a:pt x="3614" y="1315"/>
                    <a:pt x="2447" y="681"/>
                    <a:pt x="1279" y="181"/>
                  </a:cubicBezTo>
                  <a:cubicBezTo>
                    <a:pt x="1209" y="148"/>
                    <a:pt x="1142" y="134"/>
                    <a:pt x="1078" y="134"/>
                  </a:cubicBezTo>
                  <a:cubicBezTo>
                    <a:pt x="1025" y="134"/>
                    <a:pt x="975" y="143"/>
                    <a:pt x="930" y="161"/>
                  </a:cubicBezTo>
                  <a:lnTo>
                    <a:pt x="930" y="161"/>
                  </a:lnTo>
                  <a:cubicBezTo>
                    <a:pt x="833" y="47"/>
                    <a:pt x="710"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3" name="Google Shape;1373;p4"/>
            <p:cNvSpPr/>
            <p:nvPr/>
          </p:nvSpPr>
          <p:spPr>
            <a:xfrm>
              <a:off x="2146833" y="1628918"/>
              <a:ext cx="88676" cy="75148"/>
            </a:xfrm>
            <a:custGeom>
              <a:avLst/>
              <a:gdLst/>
              <a:ahLst/>
              <a:cxnLst/>
              <a:rect l="l" t="t" r="r" b="b"/>
              <a:pathLst>
                <a:path w="7499" h="6355" extrusionOk="0">
                  <a:moveTo>
                    <a:pt x="6151" y="827"/>
                  </a:moveTo>
                  <a:cubicBezTo>
                    <a:pt x="6275" y="827"/>
                    <a:pt x="6384" y="858"/>
                    <a:pt x="6464" y="939"/>
                  </a:cubicBezTo>
                  <a:cubicBezTo>
                    <a:pt x="6765" y="1272"/>
                    <a:pt x="6364" y="1906"/>
                    <a:pt x="6131" y="2206"/>
                  </a:cubicBezTo>
                  <a:cubicBezTo>
                    <a:pt x="5497" y="2940"/>
                    <a:pt x="4763" y="3574"/>
                    <a:pt x="3896" y="4041"/>
                  </a:cubicBezTo>
                  <a:cubicBezTo>
                    <a:pt x="3012" y="4559"/>
                    <a:pt x="2100" y="5022"/>
                    <a:pt x="1186" y="5454"/>
                  </a:cubicBezTo>
                  <a:lnTo>
                    <a:pt x="1186" y="5454"/>
                  </a:lnTo>
                  <a:cubicBezTo>
                    <a:pt x="2061" y="3796"/>
                    <a:pt x="3355" y="2227"/>
                    <a:pt x="4997" y="1272"/>
                  </a:cubicBezTo>
                  <a:cubicBezTo>
                    <a:pt x="5225" y="1146"/>
                    <a:pt x="5761" y="827"/>
                    <a:pt x="6151" y="827"/>
                  </a:cubicBezTo>
                  <a:close/>
                  <a:moveTo>
                    <a:pt x="6144" y="0"/>
                  </a:moveTo>
                  <a:cubicBezTo>
                    <a:pt x="6006" y="0"/>
                    <a:pt x="5866" y="23"/>
                    <a:pt x="5731" y="71"/>
                  </a:cubicBezTo>
                  <a:cubicBezTo>
                    <a:pt x="4496" y="372"/>
                    <a:pt x="3429" y="1306"/>
                    <a:pt x="2562" y="2140"/>
                  </a:cubicBezTo>
                  <a:cubicBezTo>
                    <a:pt x="1561" y="3174"/>
                    <a:pt x="760" y="4341"/>
                    <a:pt x="160" y="5642"/>
                  </a:cubicBezTo>
                  <a:cubicBezTo>
                    <a:pt x="0" y="5962"/>
                    <a:pt x="293" y="6265"/>
                    <a:pt x="558" y="6265"/>
                  </a:cubicBezTo>
                  <a:cubicBezTo>
                    <a:pt x="644" y="6265"/>
                    <a:pt x="727" y="6233"/>
                    <a:pt x="791" y="6159"/>
                  </a:cubicBezTo>
                  <a:lnTo>
                    <a:pt x="791" y="6159"/>
                  </a:lnTo>
                  <a:cubicBezTo>
                    <a:pt x="871" y="6272"/>
                    <a:pt x="999" y="6355"/>
                    <a:pt x="1143" y="6355"/>
                  </a:cubicBezTo>
                  <a:cubicBezTo>
                    <a:pt x="1203" y="6355"/>
                    <a:pt x="1265" y="6341"/>
                    <a:pt x="1327" y="6309"/>
                  </a:cubicBezTo>
                  <a:cubicBezTo>
                    <a:pt x="2395" y="5809"/>
                    <a:pt x="3429" y="5275"/>
                    <a:pt x="4463" y="4675"/>
                  </a:cubicBezTo>
                  <a:cubicBezTo>
                    <a:pt x="5464" y="4108"/>
                    <a:pt x="6364" y="3307"/>
                    <a:pt x="7065" y="2340"/>
                  </a:cubicBezTo>
                  <a:cubicBezTo>
                    <a:pt x="7432" y="1873"/>
                    <a:pt x="7498" y="1206"/>
                    <a:pt x="7232" y="638"/>
                  </a:cubicBezTo>
                  <a:cubicBezTo>
                    <a:pt x="7003" y="233"/>
                    <a:pt x="6582" y="0"/>
                    <a:pt x="6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4" name="Google Shape;1374;p4"/>
            <p:cNvSpPr/>
            <p:nvPr/>
          </p:nvSpPr>
          <p:spPr>
            <a:xfrm>
              <a:off x="2208536" y="1697444"/>
              <a:ext cx="84951" cy="71577"/>
            </a:xfrm>
            <a:custGeom>
              <a:avLst/>
              <a:gdLst/>
              <a:ahLst/>
              <a:cxnLst/>
              <a:rect l="l" t="t" r="r" b="b"/>
              <a:pathLst>
                <a:path w="7184" h="6053" extrusionOk="0">
                  <a:moveTo>
                    <a:pt x="1692" y="1266"/>
                  </a:moveTo>
                  <a:cubicBezTo>
                    <a:pt x="3139" y="1960"/>
                    <a:pt x="4593" y="2737"/>
                    <a:pt x="5716" y="3917"/>
                  </a:cubicBezTo>
                  <a:cubicBezTo>
                    <a:pt x="5950" y="4150"/>
                    <a:pt x="6483" y="4651"/>
                    <a:pt x="6217" y="5017"/>
                  </a:cubicBezTo>
                  <a:cubicBezTo>
                    <a:pt x="6100" y="5168"/>
                    <a:pt x="5916" y="5218"/>
                    <a:pt x="5725" y="5218"/>
                  </a:cubicBezTo>
                  <a:cubicBezTo>
                    <a:pt x="5533" y="5218"/>
                    <a:pt x="5333" y="5168"/>
                    <a:pt x="5183" y="5118"/>
                  </a:cubicBezTo>
                  <a:cubicBezTo>
                    <a:pt x="4249" y="4851"/>
                    <a:pt x="3615" y="4050"/>
                    <a:pt x="3081" y="3283"/>
                  </a:cubicBezTo>
                  <a:cubicBezTo>
                    <a:pt x="2629" y="2615"/>
                    <a:pt x="2163" y="1934"/>
                    <a:pt x="1692" y="1266"/>
                  </a:cubicBezTo>
                  <a:close/>
                  <a:moveTo>
                    <a:pt x="578" y="0"/>
                  </a:moveTo>
                  <a:cubicBezTo>
                    <a:pt x="286" y="0"/>
                    <a:pt x="1" y="299"/>
                    <a:pt x="212" y="581"/>
                  </a:cubicBezTo>
                  <a:lnTo>
                    <a:pt x="212" y="614"/>
                  </a:lnTo>
                  <a:cubicBezTo>
                    <a:pt x="946" y="1682"/>
                    <a:pt x="1680" y="2783"/>
                    <a:pt x="2447" y="3850"/>
                  </a:cubicBezTo>
                  <a:cubicBezTo>
                    <a:pt x="3114" y="4751"/>
                    <a:pt x="3915" y="5685"/>
                    <a:pt x="5049" y="5985"/>
                  </a:cubicBezTo>
                  <a:cubicBezTo>
                    <a:pt x="5221" y="6031"/>
                    <a:pt x="5396" y="6053"/>
                    <a:pt x="5572" y="6053"/>
                  </a:cubicBezTo>
                  <a:cubicBezTo>
                    <a:pt x="5908" y="6053"/>
                    <a:pt x="6243" y="5971"/>
                    <a:pt x="6550" y="5818"/>
                  </a:cubicBezTo>
                  <a:cubicBezTo>
                    <a:pt x="7017" y="5518"/>
                    <a:pt x="7184" y="4951"/>
                    <a:pt x="7051" y="4417"/>
                  </a:cubicBezTo>
                  <a:cubicBezTo>
                    <a:pt x="6817" y="3883"/>
                    <a:pt x="6483" y="3416"/>
                    <a:pt x="6050" y="3083"/>
                  </a:cubicBezTo>
                  <a:cubicBezTo>
                    <a:pt x="5616" y="2682"/>
                    <a:pt x="5183" y="2316"/>
                    <a:pt x="4716" y="2015"/>
                  </a:cubicBezTo>
                  <a:cubicBezTo>
                    <a:pt x="3615" y="1315"/>
                    <a:pt x="2481" y="681"/>
                    <a:pt x="1280" y="181"/>
                  </a:cubicBezTo>
                  <a:cubicBezTo>
                    <a:pt x="1215" y="148"/>
                    <a:pt x="1150" y="134"/>
                    <a:pt x="1089" y="134"/>
                  </a:cubicBezTo>
                  <a:cubicBezTo>
                    <a:pt x="1025" y="134"/>
                    <a:pt x="964" y="149"/>
                    <a:pt x="910" y="176"/>
                  </a:cubicBezTo>
                  <a:lnTo>
                    <a:pt x="910" y="176"/>
                  </a:lnTo>
                  <a:cubicBezTo>
                    <a:pt x="821" y="51"/>
                    <a:pt x="69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5" name="Google Shape;1375;p4"/>
            <p:cNvSpPr/>
            <p:nvPr/>
          </p:nvSpPr>
          <p:spPr>
            <a:xfrm>
              <a:off x="2210878" y="1628882"/>
              <a:ext cx="87351" cy="75987"/>
            </a:xfrm>
            <a:custGeom>
              <a:avLst/>
              <a:gdLst/>
              <a:ahLst/>
              <a:cxnLst/>
              <a:rect l="l" t="t" r="r" b="b"/>
              <a:pathLst>
                <a:path w="7387" h="6426" extrusionOk="0">
                  <a:moveTo>
                    <a:pt x="6110" y="846"/>
                  </a:moveTo>
                  <a:cubicBezTo>
                    <a:pt x="6305" y="846"/>
                    <a:pt x="6465" y="930"/>
                    <a:pt x="6519" y="1175"/>
                  </a:cubicBezTo>
                  <a:cubicBezTo>
                    <a:pt x="6619" y="1642"/>
                    <a:pt x="6185" y="2109"/>
                    <a:pt x="5885" y="2443"/>
                  </a:cubicBezTo>
                  <a:cubicBezTo>
                    <a:pt x="5185" y="3143"/>
                    <a:pt x="4384" y="3744"/>
                    <a:pt x="3517" y="4177"/>
                  </a:cubicBezTo>
                  <a:cubicBezTo>
                    <a:pt x="2771" y="4589"/>
                    <a:pt x="1986" y="4961"/>
                    <a:pt x="1206" y="5339"/>
                  </a:cubicBezTo>
                  <a:lnTo>
                    <a:pt x="1206" y="5339"/>
                  </a:lnTo>
                  <a:cubicBezTo>
                    <a:pt x="1610" y="4602"/>
                    <a:pt x="2091" y="3903"/>
                    <a:pt x="2650" y="3243"/>
                  </a:cubicBezTo>
                  <a:cubicBezTo>
                    <a:pt x="3383" y="2376"/>
                    <a:pt x="4251" y="1676"/>
                    <a:pt x="5251" y="1142"/>
                  </a:cubicBezTo>
                  <a:cubicBezTo>
                    <a:pt x="5469" y="1023"/>
                    <a:pt x="5826" y="846"/>
                    <a:pt x="6110" y="846"/>
                  </a:cubicBezTo>
                  <a:close/>
                  <a:moveTo>
                    <a:pt x="6141" y="1"/>
                  </a:moveTo>
                  <a:cubicBezTo>
                    <a:pt x="6100" y="1"/>
                    <a:pt x="6060" y="3"/>
                    <a:pt x="6019" y="8"/>
                  </a:cubicBezTo>
                  <a:cubicBezTo>
                    <a:pt x="4751" y="141"/>
                    <a:pt x="3550" y="1175"/>
                    <a:pt x="2683" y="2009"/>
                  </a:cubicBezTo>
                  <a:cubicBezTo>
                    <a:pt x="1615" y="3043"/>
                    <a:pt x="748" y="4277"/>
                    <a:pt x="114" y="5645"/>
                  </a:cubicBezTo>
                  <a:cubicBezTo>
                    <a:pt x="1" y="5911"/>
                    <a:pt x="178" y="6166"/>
                    <a:pt x="396" y="6244"/>
                  </a:cubicBezTo>
                  <a:lnTo>
                    <a:pt x="396" y="6244"/>
                  </a:lnTo>
                  <a:cubicBezTo>
                    <a:pt x="474" y="6350"/>
                    <a:pt x="600" y="6426"/>
                    <a:pt x="747" y="6426"/>
                  </a:cubicBezTo>
                  <a:cubicBezTo>
                    <a:pt x="811" y="6426"/>
                    <a:pt x="878" y="6412"/>
                    <a:pt x="948" y="6379"/>
                  </a:cubicBezTo>
                  <a:cubicBezTo>
                    <a:pt x="1982" y="5879"/>
                    <a:pt x="3050" y="5412"/>
                    <a:pt x="4051" y="4811"/>
                  </a:cubicBezTo>
                  <a:cubicBezTo>
                    <a:pt x="5085" y="4311"/>
                    <a:pt x="5985" y="3577"/>
                    <a:pt x="6752" y="2710"/>
                  </a:cubicBezTo>
                  <a:cubicBezTo>
                    <a:pt x="7186" y="2243"/>
                    <a:pt x="7386" y="1609"/>
                    <a:pt x="7320" y="975"/>
                  </a:cubicBezTo>
                  <a:cubicBezTo>
                    <a:pt x="7195" y="416"/>
                    <a:pt x="6694" y="1"/>
                    <a:pt x="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6" name="Google Shape;1376;p4"/>
            <p:cNvSpPr/>
            <p:nvPr/>
          </p:nvSpPr>
          <p:spPr>
            <a:xfrm>
              <a:off x="2272143" y="1697621"/>
              <a:ext cx="85246" cy="71399"/>
            </a:xfrm>
            <a:custGeom>
              <a:avLst/>
              <a:gdLst/>
              <a:ahLst/>
              <a:cxnLst/>
              <a:rect l="l" t="t" r="r" b="b"/>
              <a:pathLst>
                <a:path w="7209" h="6038" extrusionOk="0">
                  <a:moveTo>
                    <a:pt x="1714" y="1273"/>
                  </a:moveTo>
                  <a:cubicBezTo>
                    <a:pt x="3167" y="1984"/>
                    <a:pt x="4590" y="2755"/>
                    <a:pt x="5708" y="3902"/>
                  </a:cubicBezTo>
                  <a:cubicBezTo>
                    <a:pt x="5941" y="4135"/>
                    <a:pt x="6475" y="4636"/>
                    <a:pt x="6208" y="5002"/>
                  </a:cubicBezTo>
                  <a:cubicBezTo>
                    <a:pt x="6103" y="5160"/>
                    <a:pt x="5907" y="5207"/>
                    <a:pt x="5706" y="5207"/>
                  </a:cubicBezTo>
                  <a:cubicBezTo>
                    <a:pt x="5522" y="5207"/>
                    <a:pt x="5335" y="5168"/>
                    <a:pt x="5207" y="5136"/>
                  </a:cubicBezTo>
                  <a:cubicBezTo>
                    <a:pt x="4273" y="4869"/>
                    <a:pt x="3640" y="4035"/>
                    <a:pt x="3106" y="3268"/>
                  </a:cubicBezTo>
                  <a:cubicBezTo>
                    <a:pt x="2634" y="2603"/>
                    <a:pt x="2176" y="1938"/>
                    <a:pt x="1714" y="1273"/>
                  </a:cubicBezTo>
                  <a:close/>
                  <a:moveTo>
                    <a:pt x="603" y="1"/>
                  </a:moveTo>
                  <a:cubicBezTo>
                    <a:pt x="301" y="1"/>
                    <a:pt x="1" y="292"/>
                    <a:pt x="237" y="599"/>
                  </a:cubicBezTo>
                  <a:lnTo>
                    <a:pt x="204" y="599"/>
                  </a:lnTo>
                  <a:cubicBezTo>
                    <a:pt x="971" y="1667"/>
                    <a:pt x="1705" y="2768"/>
                    <a:pt x="2472" y="3835"/>
                  </a:cubicBezTo>
                  <a:cubicBezTo>
                    <a:pt x="3139" y="4736"/>
                    <a:pt x="3907" y="5670"/>
                    <a:pt x="5074" y="5970"/>
                  </a:cubicBezTo>
                  <a:cubicBezTo>
                    <a:pt x="5246" y="6016"/>
                    <a:pt x="5421" y="6038"/>
                    <a:pt x="5595" y="6038"/>
                  </a:cubicBezTo>
                  <a:cubicBezTo>
                    <a:pt x="5929" y="6038"/>
                    <a:pt x="6257" y="5956"/>
                    <a:pt x="6542" y="5803"/>
                  </a:cubicBezTo>
                  <a:cubicBezTo>
                    <a:pt x="7009" y="5503"/>
                    <a:pt x="7209" y="4936"/>
                    <a:pt x="7042" y="4402"/>
                  </a:cubicBezTo>
                  <a:cubicBezTo>
                    <a:pt x="6842" y="3868"/>
                    <a:pt x="6475" y="3401"/>
                    <a:pt x="6041" y="3068"/>
                  </a:cubicBezTo>
                  <a:cubicBezTo>
                    <a:pt x="5641" y="2667"/>
                    <a:pt x="5174" y="2301"/>
                    <a:pt x="4707" y="2000"/>
                  </a:cubicBezTo>
                  <a:cubicBezTo>
                    <a:pt x="3606" y="1300"/>
                    <a:pt x="2472" y="666"/>
                    <a:pt x="1305" y="166"/>
                  </a:cubicBezTo>
                  <a:cubicBezTo>
                    <a:pt x="1235" y="133"/>
                    <a:pt x="1166" y="119"/>
                    <a:pt x="1101" y="119"/>
                  </a:cubicBezTo>
                  <a:cubicBezTo>
                    <a:pt x="1040" y="119"/>
                    <a:pt x="982" y="132"/>
                    <a:pt x="929" y="154"/>
                  </a:cubicBezTo>
                  <a:lnTo>
                    <a:pt x="929" y="154"/>
                  </a:lnTo>
                  <a:cubicBezTo>
                    <a:pt x="842" y="46"/>
                    <a:pt x="723"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7" name="Google Shape;1377;p4"/>
            <p:cNvSpPr/>
            <p:nvPr/>
          </p:nvSpPr>
          <p:spPr>
            <a:xfrm>
              <a:off x="2307772" y="1683194"/>
              <a:ext cx="115495" cy="37722"/>
            </a:xfrm>
            <a:custGeom>
              <a:avLst/>
              <a:gdLst/>
              <a:ahLst/>
              <a:cxnLst/>
              <a:rect l="l" t="t" r="r" b="b"/>
              <a:pathLst>
                <a:path w="9767" h="3190" extrusionOk="0">
                  <a:moveTo>
                    <a:pt x="7241" y="851"/>
                  </a:moveTo>
                  <a:cubicBezTo>
                    <a:pt x="7778" y="851"/>
                    <a:pt x="8599" y="877"/>
                    <a:pt x="8833" y="1286"/>
                  </a:cubicBezTo>
                  <a:cubicBezTo>
                    <a:pt x="9266" y="1953"/>
                    <a:pt x="7765" y="2320"/>
                    <a:pt x="7331" y="2353"/>
                  </a:cubicBezTo>
                  <a:cubicBezTo>
                    <a:pt x="6498" y="2320"/>
                    <a:pt x="5664" y="2153"/>
                    <a:pt x="4896" y="1886"/>
                  </a:cubicBezTo>
                  <a:cubicBezTo>
                    <a:pt x="4145" y="1684"/>
                    <a:pt x="3373" y="1533"/>
                    <a:pt x="2603" y="1393"/>
                  </a:cubicBezTo>
                  <a:lnTo>
                    <a:pt x="2603" y="1393"/>
                  </a:lnTo>
                  <a:cubicBezTo>
                    <a:pt x="3383" y="1236"/>
                    <a:pt x="4167" y="1105"/>
                    <a:pt x="4963" y="985"/>
                  </a:cubicBezTo>
                  <a:cubicBezTo>
                    <a:pt x="5664" y="885"/>
                    <a:pt x="6364" y="852"/>
                    <a:pt x="7031" y="852"/>
                  </a:cubicBezTo>
                  <a:cubicBezTo>
                    <a:pt x="7094" y="852"/>
                    <a:pt x="7165" y="851"/>
                    <a:pt x="7241" y="851"/>
                  </a:cubicBezTo>
                  <a:close/>
                  <a:moveTo>
                    <a:pt x="7009" y="1"/>
                  </a:moveTo>
                  <a:cubicBezTo>
                    <a:pt x="6334" y="1"/>
                    <a:pt x="5649" y="81"/>
                    <a:pt x="5030" y="151"/>
                  </a:cubicBezTo>
                  <a:cubicBezTo>
                    <a:pt x="3595" y="318"/>
                    <a:pt x="2194" y="585"/>
                    <a:pt x="793" y="952"/>
                  </a:cubicBezTo>
                  <a:cubicBezTo>
                    <a:pt x="715" y="968"/>
                    <a:pt x="654" y="1000"/>
                    <a:pt x="609" y="1044"/>
                  </a:cubicBezTo>
                  <a:lnTo>
                    <a:pt x="609" y="1044"/>
                  </a:lnTo>
                  <a:cubicBezTo>
                    <a:pt x="162" y="1072"/>
                    <a:pt x="1" y="1760"/>
                    <a:pt x="493" y="1853"/>
                  </a:cubicBezTo>
                  <a:cubicBezTo>
                    <a:pt x="1828" y="2120"/>
                    <a:pt x="3195" y="2320"/>
                    <a:pt x="4529" y="2653"/>
                  </a:cubicBezTo>
                  <a:cubicBezTo>
                    <a:pt x="5401" y="2893"/>
                    <a:pt x="6316" y="3190"/>
                    <a:pt x="7218" y="3190"/>
                  </a:cubicBezTo>
                  <a:cubicBezTo>
                    <a:pt x="7696" y="3190"/>
                    <a:pt x="8170" y="3106"/>
                    <a:pt x="8632" y="2887"/>
                  </a:cubicBezTo>
                  <a:cubicBezTo>
                    <a:pt x="9166" y="2653"/>
                    <a:pt x="9733" y="2186"/>
                    <a:pt x="9767" y="1519"/>
                  </a:cubicBezTo>
                  <a:cubicBezTo>
                    <a:pt x="9733" y="919"/>
                    <a:pt x="9333" y="385"/>
                    <a:pt x="8732" y="252"/>
                  </a:cubicBezTo>
                  <a:cubicBezTo>
                    <a:pt x="8200" y="63"/>
                    <a:pt x="7608" y="1"/>
                    <a:pt x="7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1378" name="Google Shape;1378;p4"/>
            <p:cNvSpPr/>
            <p:nvPr/>
          </p:nvSpPr>
          <p:spPr>
            <a:xfrm>
              <a:off x="2274236" y="1628918"/>
              <a:ext cx="88676" cy="76721"/>
            </a:xfrm>
            <a:custGeom>
              <a:avLst/>
              <a:gdLst/>
              <a:ahLst/>
              <a:cxnLst/>
              <a:rect l="l" t="t" r="r" b="b"/>
              <a:pathLst>
                <a:path w="7499" h="6488" extrusionOk="0">
                  <a:moveTo>
                    <a:pt x="6152" y="827"/>
                  </a:moveTo>
                  <a:cubicBezTo>
                    <a:pt x="6275" y="827"/>
                    <a:pt x="6385" y="858"/>
                    <a:pt x="6465" y="939"/>
                  </a:cubicBezTo>
                  <a:cubicBezTo>
                    <a:pt x="6765" y="1272"/>
                    <a:pt x="6365" y="1906"/>
                    <a:pt x="6131" y="2206"/>
                  </a:cubicBezTo>
                  <a:cubicBezTo>
                    <a:pt x="5497" y="2940"/>
                    <a:pt x="4764" y="3607"/>
                    <a:pt x="3896" y="4108"/>
                  </a:cubicBezTo>
                  <a:cubicBezTo>
                    <a:pt x="2981" y="4676"/>
                    <a:pt x="2035" y="5184"/>
                    <a:pt x="1060" y="5633"/>
                  </a:cubicBezTo>
                  <a:lnTo>
                    <a:pt x="1060" y="5633"/>
                  </a:lnTo>
                  <a:cubicBezTo>
                    <a:pt x="1940" y="3910"/>
                    <a:pt x="3297" y="2262"/>
                    <a:pt x="4997" y="1272"/>
                  </a:cubicBezTo>
                  <a:cubicBezTo>
                    <a:pt x="5225" y="1146"/>
                    <a:pt x="5761" y="827"/>
                    <a:pt x="6152" y="827"/>
                  </a:cubicBezTo>
                  <a:close/>
                  <a:moveTo>
                    <a:pt x="6145" y="0"/>
                  </a:moveTo>
                  <a:cubicBezTo>
                    <a:pt x="6007" y="0"/>
                    <a:pt x="5867" y="23"/>
                    <a:pt x="5731" y="71"/>
                  </a:cubicBezTo>
                  <a:cubicBezTo>
                    <a:pt x="4497" y="372"/>
                    <a:pt x="3429" y="1306"/>
                    <a:pt x="2562" y="2173"/>
                  </a:cubicBezTo>
                  <a:cubicBezTo>
                    <a:pt x="1561" y="3174"/>
                    <a:pt x="761" y="4341"/>
                    <a:pt x="160" y="5642"/>
                  </a:cubicBezTo>
                  <a:cubicBezTo>
                    <a:pt x="1" y="5962"/>
                    <a:pt x="293" y="6265"/>
                    <a:pt x="559" y="6265"/>
                  </a:cubicBezTo>
                  <a:cubicBezTo>
                    <a:pt x="622" y="6265"/>
                    <a:pt x="684" y="6248"/>
                    <a:pt x="738" y="6209"/>
                  </a:cubicBezTo>
                  <a:lnTo>
                    <a:pt x="738" y="6209"/>
                  </a:lnTo>
                  <a:cubicBezTo>
                    <a:pt x="811" y="6363"/>
                    <a:pt x="965" y="6488"/>
                    <a:pt x="1143" y="6488"/>
                  </a:cubicBezTo>
                  <a:cubicBezTo>
                    <a:pt x="1203" y="6488"/>
                    <a:pt x="1265" y="6474"/>
                    <a:pt x="1328" y="6443"/>
                  </a:cubicBezTo>
                  <a:cubicBezTo>
                    <a:pt x="2395" y="5942"/>
                    <a:pt x="3429" y="5375"/>
                    <a:pt x="4463" y="4741"/>
                  </a:cubicBezTo>
                  <a:cubicBezTo>
                    <a:pt x="5464" y="4141"/>
                    <a:pt x="6365" y="3307"/>
                    <a:pt x="7032" y="2373"/>
                  </a:cubicBezTo>
                  <a:cubicBezTo>
                    <a:pt x="7399" y="1873"/>
                    <a:pt x="7499" y="1206"/>
                    <a:pt x="7232" y="638"/>
                  </a:cubicBezTo>
                  <a:cubicBezTo>
                    <a:pt x="7004" y="233"/>
                    <a:pt x="6583" y="0"/>
                    <a:pt x="6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grpSp>
      <p:grpSp>
        <p:nvGrpSpPr>
          <p:cNvPr id="1379" name="Google Shape;1379;p4"/>
          <p:cNvGrpSpPr/>
          <p:nvPr/>
        </p:nvGrpSpPr>
        <p:grpSpPr>
          <a:xfrm>
            <a:off x="10590918" y="-27038"/>
            <a:ext cx="4862321" cy="6854487"/>
            <a:chOff x="1996600" y="294525"/>
            <a:chExt cx="3606350" cy="5083925"/>
          </a:xfrm>
        </p:grpSpPr>
        <p:sp>
          <p:nvSpPr>
            <p:cNvPr id="1380" name="Google Shape;1380;p4"/>
            <p:cNvSpPr/>
            <p:nvPr/>
          </p:nvSpPr>
          <p:spPr>
            <a:xfrm>
              <a:off x="1996600" y="294525"/>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4"/>
            <p:cNvSpPr/>
            <p:nvPr/>
          </p:nvSpPr>
          <p:spPr>
            <a:xfrm>
              <a:off x="19966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4"/>
            <p:cNvSpPr/>
            <p:nvPr/>
          </p:nvSpPr>
          <p:spPr>
            <a:xfrm>
              <a:off x="21230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3" y="789"/>
                    <a:pt x="818" y="653"/>
                    <a:pt x="818" y="380"/>
                  </a:cubicBezTo>
                  <a:cubicBezTo>
                    <a:pt x="818" y="12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4"/>
            <p:cNvSpPr/>
            <p:nvPr/>
          </p:nvSpPr>
          <p:spPr>
            <a:xfrm>
              <a:off x="212015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4"/>
            <p:cNvSpPr/>
            <p:nvPr/>
          </p:nvSpPr>
          <p:spPr>
            <a:xfrm>
              <a:off x="1996600" y="542475"/>
              <a:ext cx="23375" cy="19900"/>
            </a:xfrm>
            <a:custGeom>
              <a:avLst/>
              <a:gdLst/>
              <a:ahLst/>
              <a:cxnLst/>
              <a:rect l="l" t="t" r="r" b="b"/>
              <a:pathLst>
                <a:path w="935" h="796" extrusionOk="0">
                  <a:moveTo>
                    <a:pt x="596" y="1"/>
                  </a:moveTo>
                  <a:cubicBezTo>
                    <a:pt x="579" y="1"/>
                    <a:pt x="562" y="3"/>
                    <a:pt x="546" y="6"/>
                  </a:cubicBezTo>
                  <a:cubicBezTo>
                    <a:pt x="156" y="6"/>
                    <a:pt x="1" y="434"/>
                    <a:pt x="234" y="668"/>
                  </a:cubicBezTo>
                  <a:cubicBezTo>
                    <a:pt x="323" y="757"/>
                    <a:pt x="429" y="796"/>
                    <a:pt x="531" y="796"/>
                  </a:cubicBezTo>
                  <a:cubicBezTo>
                    <a:pt x="741" y="796"/>
                    <a:pt x="935" y="631"/>
                    <a:pt x="935" y="395"/>
                  </a:cubicBezTo>
                  <a:cubicBezTo>
                    <a:pt x="935" y="182"/>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4"/>
            <p:cNvSpPr/>
            <p:nvPr/>
          </p:nvSpPr>
          <p:spPr>
            <a:xfrm>
              <a:off x="19966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4"/>
            <p:cNvSpPr/>
            <p:nvPr/>
          </p:nvSpPr>
          <p:spPr>
            <a:xfrm>
              <a:off x="212015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4"/>
            <p:cNvSpPr/>
            <p:nvPr/>
          </p:nvSpPr>
          <p:spPr>
            <a:xfrm>
              <a:off x="212015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4"/>
            <p:cNvSpPr/>
            <p:nvPr/>
          </p:nvSpPr>
          <p:spPr>
            <a:xfrm>
              <a:off x="19966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4"/>
            <p:cNvSpPr/>
            <p:nvPr/>
          </p:nvSpPr>
          <p:spPr>
            <a:xfrm>
              <a:off x="19966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4"/>
            <p:cNvSpPr/>
            <p:nvPr/>
          </p:nvSpPr>
          <p:spPr>
            <a:xfrm>
              <a:off x="212015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4"/>
            <p:cNvSpPr/>
            <p:nvPr/>
          </p:nvSpPr>
          <p:spPr>
            <a:xfrm>
              <a:off x="2123075" y="903525"/>
              <a:ext cx="19475" cy="19500"/>
            </a:xfrm>
            <a:custGeom>
              <a:avLst/>
              <a:gdLst/>
              <a:ahLst/>
              <a:cxnLst/>
              <a:rect l="l" t="t" r="r" b="b"/>
              <a:pathLst>
                <a:path w="779"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4"/>
            <p:cNvSpPr/>
            <p:nvPr/>
          </p:nvSpPr>
          <p:spPr>
            <a:xfrm>
              <a:off x="19966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4"/>
            <p:cNvSpPr/>
            <p:nvPr/>
          </p:nvSpPr>
          <p:spPr>
            <a:xfrm>
              <a:off x="19995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3" y="788"/>
                    <a:pt x="818" y="662"/>
                    <a:pt x="818" y="409"/>
                  </a:cubicBezTo>
                  <a:cubicBezTo>
                    <a:pt x="818" y="13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4"/>
            <p:cNvSpPr/>
            <p:nvPr/>
          </p:nvSpPr>
          <p:spPr>
            <a:xfrm>
              <a:off x="212015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4"/>
            <p:cNvSpPr/>
            <p:nvPr/>
          </p:nvSpPr>
          <p:spPr>
            <a:xfrm>
              <a:off x="212015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4"/>
            <p:cNvSpPr/>
            <p:nvPr/>
          </p:nvSpPr>
          <p:spPr>
            <a:xfrm>
              <a:off x="1996600" y="1283925"/>
              <a:ext cx="23375" cy="20300"/>
            </a:xfrm>
            <a:custGeom>
              <a:avLst/>
              <a:gdLst/>
              <a:ahLst/>
              <a:cxnLst/>
              <a:rect l="l" t="t" r="r" b="b"/>
              <a:pathLst>
                <a:path w="935" h="812" extrusionOk="0">
                  <a:moveTo>
                    <a:pt x="546" y="0"/>
                  </a:moveTo>
                  <a:cubicBezTo>
                    <a:pt x="156" y="0"/>
                    <a:pt x="1" y="428"/>
                    <a:pt x="234" y="701"/>
                  </a:cubicBezTo>
                  <a:cubicBezTo>
                    <a:pt x="311" y="777"/>
                    <a:pt x="408" y="812"/>
                    <a:pt x="505" y="812"/>
                  </a:cubicBezTo>
                  <a:cubicBezTo>
                    <a:pt x="706" y="812"/>
                    <a:pt x="908"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4"/>
            <p:cNvSpPr/>
            <p:nvPr/>
          </p:nvSpPr>
          <p:spPr>
            <a:xfrm>
              <a:off x="1996600" y="1398700"/>
              <a:ext cx="23375" cy="19775"/>
            </a:xfrm>
            <a:custGeom>
              <a:avLst/>
              <a:gdLst/>
              <a:ahLst/>
              <a:cxnLst/>
              <a:rect l="l" t="t" r="r" b="b"/>
              <a:pathLst>
                <a:path w="935" h="791" extrusionOk="0">
                  <a:moveTo>
                    <a:pt x="546" y="1"/>
                  </a:moveTo>
                  <a:cubicBezTo>
                    <a:pt x="156" y="1"/>
                    <a:pt x="1" y="429"/>
                    <a:pt x="234" y="663"/>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4"/>
            <p:cNvSpPr/>
            <p:nvPr/>
          </p:nvSpPr>
          <p:spPr>
            <a:xfrm>
              <a:off x="212015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4"/>
            <p:cNvSpPr/>
            <p:nvPr/>
          </p:nvSpPr>
          <p:spPr>
            <a:xfrm>
              <a:off x="21230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4"/>
            <p:cNvSpPr/>
            <p:nvPr/>
          </p:nvSpPr>
          <p:spPr>
            <a:xfrm>
              <a:off x="19995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4"/>
            <p:cNvSpPr/>
            <p:nvPr/>
          </p:nvSpPr>
          <p:spPr>
            <a:xfrm>
              <a:off x="19966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4"/>
            <p:cNvSpPr/>
            <p:nvPr/>
          </p:nvSpPr>
          <p:spPr>
            <a:xfrm>
              <a:off x="212015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4"/>
            <p:cNvSpPr/>
            <p:nvPr/>
          </p:nvSpPr>
          <p:spPr>
            <a:xfrm>
              <a:off x="212015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4"/>
            <p:cNvSpPr/>
            <p:nvPr/>
          </p:nvSpPr>
          <p:spPr>
            <a:xfrm>
              <a:off x="1996600" y="177910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4"/>
            <p:cNvSpPr/>
            <p:nvPr/>
          </p:nvSpPr>
          <p:spPr>
            <a:xfrm>
              <a:off x="19966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4"/>
            <p:cNvSpPr/>
            <p:nvPr/>
          </p:nvSpPr>
          <p:spPr>
            <a:xfrm>
              <a:off x="2123075" y="1779100"/>
              <a:ext cx="19475" cy="20450"/>
            </a:xfrm>
            <a:custGeom>
              <a:avLst/>
              <a:gdLst/>
              <a:ahLst/>
              <a:cxnLst/>
              <a:rect l="l" t="t" r="r" b="b"/>
              <a:pathLst>
                <a:path w="779"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4"/>
            <p:cNvSpPr/>
            <p:nvPr/>
          </p:nvSpPr>
          <p:spPr>
            <a:xfrm>
              <a:off x="212015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4"/>
            <p:cNvSpPr/>
            <p:nvPr/>
          </p:nvSpPr>
          <p:spPr>
            <a:xfrm>
              <a:off x="19966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4"/>
            <p:cNvSpPr/>
            <p:nvPr/>
          </p:nvSpPr>
          <p:spPr>
            <a:xfrm>
              <a:off x="19966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4"/>
            <p:cNvSpPr/>
            <p:nvPr/>
          </p:nvSpPr>
          <p:spPr>
            <a:xfrm>
              <a:off x="212015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4"/>
            <p:cNvSpPr/>
            <p:nvPr/>
          </p:nvSpPr>
          <p:spPr>
            <a:xfrm>
              <a:off x="212015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4"/>
            <p:cNvSpPr/>
            <p:nvPr/>
          </p:nvSpPr>
          <p:spPr>
            <a:xfrm>
              <a:off x="19966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4"/>
            <p:cNvSpPr/>
            <p:nvPr/>
          </p:nvSpPr>
          <p:spPr>
            <a:xfrm>
              <a:off x="19995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4"/>
            <p:cNvSpPr/>
            <p:nvPr/>
          </p:nvSpPr>
          <p:spPr>
            <a:xfrm>
              <a:off x="212015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4"/>
            <p:cNvSpPr/>
            <p:nvPr/>
          </p:nvSpPr>
          <p:spPr>
            <a:xfrm>
              <a:off x="212015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4"/>
            <p:cNvSpPr/>
            <p:nvPr/>
          </p:nvSpPr>
          <p:spPr>
            <a:xfrm>
              <a:off x="19966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4"/>
            <p:cNvSpPr/>
            <p:nvPr/>
          </p:nvSpPr>
          <p:spPr>
            <a:xfrm>
              <a:off x="1996600" y="263617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4"/>
            <p:cNvSpPr/>
            <p:nvPr/>
          </p:nvSpPr>
          <p:spPr>
            <a:xfrm>
              <a:off x="212015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4"/>
            <p:cNvSpPr/>
            <p:nvPr/>
          </p:nvSpPr>
          <p:spPr>
            <a:xfrm>
              <a:off x="2123075" y="2636175"/>
              <a:ext cx="19475" cy="19475"/>
            </a:xfrm>
            <a:custGeom>
              <a:avLst/>
              <a:gdLst/>
              <a:ahLst/>
              <a:cxnLst/>
              <a:rect l="l" t="t" r="r" b="b"/>
              <a:pathLst>
                <a:path w="779"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4"/>
            <p:cNvSpPr/>
            <p:nvPr/>
          </p:nvSpPr>
          <p:spPr>
            <a:xfrm>
              <a:off x="19995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4"/>
            <p:cNvSpPr/>
            <p:nvPr/>
          </p:nvSpPr>
          <p:spPr>
            <a:xfrm>
              <a:off x="19966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4"/>
            <p:cNvSpPr/>
            <p:nvPr/>
          </p:nvSpPr>
          <p:spPr>
            <a:xfrm>
              <a:off x="212015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4"/>
            <p:cNvSpPr/>
            <p:nvPr/>
          </p:nvSpPr>
          <p:spPr>
            <a:xfrm>
              <a:off x="212015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4"/>
            <p:cNvSpPr/>
            <p:nvPr/>
          </p:nvSpPr>
          <p:spPr>
            <a:xfrm>
              <a:off x="1996600" y="3016550"/>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4"/>
            <p:cNvSpPr/>
            <p:nvPr/>
          </p:nvSpPr>
          <p:spPr>
            <a:xfrm>
              <a:off x="19966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4"/>
            <p:cNvSpPr/>
            <p:nvPr/>
          </p:nvSpPr>
          <p:spPr>
            <a:xfrm>
              <a:off x="2123075" y="3016550"/>
              <a:ext cx="19475" cy="20450"/>
            </a:xfrm>
            <a:custGeom>
              <a:avLst/>
              <a:gdLst/>
              <a:ahLst/>
              <a:cxnLst/>
              <a:rect l="l" t="t" r="r" b="b"/>
              <a:pathLst>
                <a:path w="779"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4"/>
            <p:cNvSpPr/>
            <p:nvPr/>
          </p:nvSpPr>
          <p:spPr>
            <a:xfrm>
              <a:off x="212015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4"/>
            <p:cNvSpPr/>
            <p:nvPr/>
          </p:nvSpPr>
          <p:spPr>
            <a:xfrm>
              <a:off x="19966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4"/>
            <p:cNvSpPr/>
            <p:nvPr/>
          </p:nvSpPr>
          <p:spPr>
            <a:xfrm>
              <a:off x="19966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4"/>
            <p:cNvSpPr/>
            <p:nvPr/>
          </p:nvSpPr>
          <p:spPr>
            <a:xfrm>
              <a:off x="212015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4"/>
            <p:cNvSpPr/>
            <p:nvPr/>
          </p:nvSpPr>
          <p:spPr>
            <a:xfrm>
              <a:off x="212015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4"/>
            <p:cNvSpPr/>
            <p:nvPr/>
          </p:nvSpPr>
          <p:spPr>
            <a:xfrm>
              <a:off x="19966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4"/>
            <p:cNvSpPr/>
            <p:nvPr/>
          </p:nvSpPr>
          <p:spPr>
            <a:xfrm>
              <a:off x="19966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4"/>
            <p:cNvSpPr/>
            <p:nvPr/>
          </p:nvSpPr>
          <p:spPr>
            <a:xfrm>
              <a:off x="212015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4"/>
            <p:cNvSpPr/>
            <p:nvPr/>
          </p:nvSpPr>
          <p:spPr>
            <a:xfrm>
              <a:off x="212015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4"/>
            <p:cNvSpPr/>
            <p:nvPr/>
          </p:nvSpPr>
          <p:spPr>
            <a:xfrm>
              <a:off x="19966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4"/>
            <p:cNvSpPr/>
            <p:nvPr/>
          </p:nvSpPr>
          <p:spPr>
            <a:xfrm>
              <a:off x="1996600" y="3873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4"/>
            <p:cNvSpPr/>
            <p:nvPr/>
          </p:nvSpPr>
          <p:spPr>
            <a:xfrm>
              <a:off x="212015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4"/>
            <p:cNvSpPr/>
            <p:nvPr/>
          </p:nvSpPr>
          <p:spPr>
            <a:xfrm>
              <a:off x="2123075" y="3873625"/>
              <a:ext cx="19475" cy="19475"/>
            </a:xfrm>
            <a:custGeom>
              <a:avLst/>
              <a:gdLst/>
              <a:ahLst/>
              <a:cxnLst/>
              <a:rect l="l" t="t" r="r" b="b"/>
              <a:pathLst>
                <a:path w="779"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4"/>
            <p:cNvSpPr/>
            <p:nvPr/>
          </p:nvSpPr>
          <p:spPr>
            <a:xfrm>
              <a:off x="19966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4"/>
            <p:cNvSpPr/>
            <p:nvPr/>
          </p:nvSpPr>
          <p:spPr>
            <a:xfrm>
              <a:off x="19966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4"/>
            <p:cNvSpPr/>
            <p:nvPr/>
          </p:nvSpPr>
          <p:spPr>
            <a:xfrm>
              <a:off x="212015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4"/>
            <p:cNvSpPr/>
            <p:nvPr/>
          </p:nvSpPr>
          <p:spPr>
            <a:xfrm>
              <a:off x="21230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4"/>
            <p:cNvSpPr/>
            <p:nvPr/>
          </p:nvSpPr>
          <p:spPr>
            <a:xfrm>
              <a:off x="1996600" y="4254000"/>
              <a:ext cx="23375" cy="20750"/>
            </a:xfrm>
            <a:custGeom>
              <a:avLst/>
              <a:gdLst/>
              <a:ahLst/>
              <a:cxnLst/>
              <a:rect l="l" t="t" r="r" b="b"/>
              <a:pathLst>
                <a:path w="935" h="830" extrusionOk="0">
                  <a:moveTo>
                    <a:pt x="546" y="1"/>
                  </a:moveTo>
                  <a:cubicBezTo>
                    <a:pt x="156" y="1"/>
                    <a:pt x="1" y="468"/>
                    <a:pt x="234" y="701"/>
                  </a:cubicBezTo>
                  <a:cubicBezTo>
                    <a:pt x="323"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4"/>
            <p:cNvSpPr/>
            <p:nvPr/>
          </p:nvSpPr>
          <p:spPr>
            <a:xfrm>
              <a:off x="19966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4"/>
            <p:cNvSpPr/>
            <p:nvPr/>
          </p:nvSpPr>
          <p:spPr>
            <a:xfrm>
              <a:off x="21230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3" y="788"/>
                    <a:pt x="818" y="662"/>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4"/>
            <p:cNvSpPr/>
            <p:nvPr/>
          </p:nvSpPr>
          <p:spPr>
            <a:xfrm>
              <a:off x="212015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4"/>
            <p:cNvSpPr/>
            <p:nvPr/>
          </p:nvSpPr>
          <p:spPr>
            <a:xfrm>
              <a:off x="19966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4"/>
            <p:cNvSpPr/>
            <p:nvPr/>
          </p:nvSpPr>
          <p:spPr>
            <a:xfrm>
              <a:off x="1996600" y="46159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4"/>
            <p:cNvSpPr/>
            <p:nvPr/>
          </p:nvSpPr>
          <p:spPr>
            <a:xfrm>
              <a:off x="212015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4"/>
            <p:cNvSpPr/>
            <p:nvPr/>
          </p:nvSpPr>
          <p:spPr>
            <a:xfrm>
              <a:off x="212015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4"/>
            <p:cNvSpPr/>
            <p:nvPr/>
          </p:nvSpPr>
          <p:spPr>
            <a:xfrm>
              <a:off x="1996600" y="4750025"/>
              <a:ext cx="23375" cy="19900"/>
            </a:xfrm>
            <a:custGeom>
              <a:avLst/>
              <a:gdLst/>
              <a:ahLst/>
              <a:cxnLst/>
              <a:rect l="l" t="t" r="r" b="b"/>
              <a:pathLst>
                <a:path w="935" h="796" extrusionOk="0">
                  <a:moveTo>
                    <a:pt x="596" y="1"/>
                  </a:moveTo>
                  <a:cubicBezTo>
                    <a:pt x="579" y="1"/>
                    <a:pt x="562" y="2"/>
                    <a:pt x="546" y="6"/>
                  </a:cubicBezTo>
                  <a:cubicBezTo>
                    <a:pt x="156" y="6"/>
                    <a:pt x="1" y="434"/>
                    <a:pt x="234" y="667"/>
                  </a:cubicBezTo>
                  <a:cubicBezTo>
                    <a:pt x="323" y="756"/>
                    <a:pt x="429" y="795"/>
                    <a:pt x="531" y="795"/>
                  </a:cubicBezTo>
                  <a:cubicBezTo>
                    <a:pt x="741" y="795"/>
                    <a:pt x="935"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4"/>
            <p:cNvSpPr/>
            <p:nvPr/>
          </p:nvSpPr>
          <p:spPr>
            <a:xfrm>
              <a:off x="19966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4"/>
            <p:cNvSpPr/>
            <p:nvPr/>
          </p:nvSpPr>
          <p:spPr>
            <a:xfrm>
              <a:off x="2123075" y="4749175"/>
              <a:ext cx="19475" cy="20450"/>
            </a:xfrm>
            <a:custGeom>
              <a:avLst/>
              <a:gdLst/>
              <a:ahLst/>
              <a:cxnLst/>
              <a:rect l="l" t="t" r="r" b="b"/>
              <a:pathLst>
                <a:path w="779"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4"/>
            <p:cNvSpPr/>
            <p:nvPr/>
          </p:nvSpPr>
          <p:spPr>
            <a:xfrm>
              <a:off x="212015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4"/>
            <p:cNvSpPr/>
            <p:nvPr/>
          </p:nvSpPr>
          <p:spPr>
            <a:xfrm>
              <a:off x="19966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4"/>
            <p:cNvSpPr/>
            <p:nvPr/>
          </p:nvSpPr>
          <p:spPr>
            <a:xfrm>
              <a:off x="19995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3" y="817"/>
                    <a:pt x="818" y="681"/>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4"/>
            <p:cNvSpPr/>
            <p:nvPr/>
          </p:nvSpPr>
          <p:spPr>
            <a:xfrm>
              <a:off x="212015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4"/>
            <p:cNvSpPr/>
            <p:nvPr/>
          </p:nvSpPr>
          <p:spPr>
            <a:xfrm>
              <a:off x="212015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4"/>
            <p:cNvSpPr/>
            <p:nvPr/>
          </p:nvSpPr>
          <p:spPr>
            <a:xfrm>
              <a:off x="19966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4"/>
            <p:cNvSpPr/>
            <p:nvPr/>
          </p:nvSpPr>
          <p:spPr>
            <a:xfrm>
              <a:off x="1996600" y="5358050"/>
              <a:ext cx="23375" cy="19900"/>
            </a:xfrm>
            <a:custGeom>
              <a:avLst/>
              <a:gdLst/>
              <a:ahLst/>
              <a:cxnLst/>
              <a:rect l="l" t="t" r="r" b="b"/>
              <a:pathLst>
                <a:path w="935" h="796" extrusionOk="0">
                  <a:moveTo>
                    <a:pt x="596" y="1"/>
                  </a:moveTo>
                  <a:cubicBezTo>
                    <a:pt x="579" y="1"/>
                    <a:pt x="562" y="2"/>
                    <a:pt x="546" y="6"/>
                  </a:cubicBezTo>
                  <a:cubicBezTo>
                    <a:pt x="156" y="6"/>
                    <a:pt x="1" y="395"/>
                    <a:pt x="234" y="667"/>
                  </a:cubicBezTo>
                  <a:cubicBezTo>
                    <a:pt x="311" y="756"/>
                    <a:pt x="408" y="795"/>
                    <a:pt x="506" y="795"/>
                  </a:cubicBezTo>
                  <a:cubicBezTo>
                    <a:pt x="706" y="795"/>
                    <a:pt x="909"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4"/>
            <p:cNvSpPr/>
            <p:nvPr/>
          </p:nvSpPr>
          <p:spPr>
            <a:xfrm>
              <a:off x="212015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4"/>
            <p:cNvSpPr/>
            <p:nvPr/>
          </p:nvSpPr>
          <p:spPr>
            <a:xfrm>
              <a:off x="21230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4"/>
            <p:cNvSpPr/>
            <p:nvPr/>
          </p:nvSpPr>
          <p:spPr>
            <a:xfrm>
              <a:off x="224662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3" y="789"/>
                    <a:pt x="818" y="653"/>
                    <a:pt x="818" y="380"/>
                  </a:cubicBezTo>
                  <a:cubicBezTo>
                    <a:pt x="818" y="12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4"/>
            <p:cNvSpPr/>
            <p:nvPr/>
          </p:nvSpPr>
          <p:spPr>
            <a:xfrm>
              <a:off x="22437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4"/>
            <p:cNvSpPr/>
            <p:nvPr/>
          </p:nvSpPr>
          <p:spPr>
            <a:xfrm>
              <a:off x="2366275" y="294525"/>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4"/>
            <p:cNvSpPr/>
            <p:nvPr/>
          </p:nvSpPr>
          <p:spPr>
            <a:xfrm>
              <a:off x="2366275" y="408350"/>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4"/>
            <p:cNvSpPr/>
            <p:nvPr/>
          </p:nvSpPr>
          <p:spPr>
            <a:xfrm>
              <a:off x="224370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4"/>
            <p:cNvSpPr/>
            <p:nvPr/>
          </p:nvSpPr>
          <p:spPr>
            <a:xfrm>
              <a:off x="22437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4"/>
            <p:cNvSpPr/>
            <p:nvPr/>
          </p:nvSpPr>
          <p:spPr>
            <a:xfrm>
              <a:off x="2366275" y="54165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4"/>
            <p:cNvSpPr/>
            <p:nvPr/>
          </p:nvSpPr>
          <p:spPr>
            <a:xfrm>
              <a:off x="2366275" y="655450"/>
              <a:ext cx="23375" cy="20750"/>
            </a:xfrm>
            <a:custGeom>
              <a:avLst/>
              <a:gdLst/>
              <a:ahLst/>
              <a:cxnLst/>
              <a:rect l="l" t="t" r="r" b="b"/>
              <a:pathLst>
                <a:path w="935" h="830" extrusionOk="0">
                  <a:moveTo>
                    <a:pt x="546" y="1"/>
                  </a:moveTo>
                  <a:cubicBezTo>
                    <a:pt x="195"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4"/>
            <p:cNvSpPr/>
            <p:nvPr/>
          </p:nvSpPr>
          <p:spPr>
            <a:xfrm>
              <a:off x="22437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4"/>
            <p:cNvSpPr/>
            <p:nvPr/>
          </p:nvSpPr>
          <p:spPr>
            <a:xfrm>
              <a:off x="22437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4"/>
            <p:cNvSpPr/>
            <p:nvPr/>
          </p:nvSpPr>
          <p:spPr>
            <a:xfrm>
              <a:off x="2366275" y="78972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4"/>
            <p:cNvSpPr/>
            <p:nvPr/>
          </p:nvSpPr>
          <p:spPr>
            <a:xfrm>
              <a:off x="2366275" y="903525"/>
              <a:ext cx="23375" cy="19775"/>
            </a:xfrm>
            <a:custGeom>
              <a:avLst/>
              <a:gdLst/>
              <a:ahLst/>
              <a:cxnLst/>
              <a:rect l="l" t="t" r="r" b="b"/>
              <a:pathLst>
                <a:path w="935" h="791" extrusionOk="0">
                  <a:moveTo>
                    <a:pt x="546" y="1"/>
                  </a:moveTo>
                  <a:cubicBezTo>
                    <a:pt x="195"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4"/>
            <p:cNvSpPr/>
            <p:nvPr/>
          </p:nvSpPr>
          <p:spPr>
            <a:xfrm>
              <a:off x="22437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4"/>
            <p:cNvSpPr/>
            <p:nvPr/>
          </p:nvSpPr>
          <p:spPr>
            <a:xfrm>
              <a:off x="22437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4"/>
            <p:cNvSpPr/>
            <p:nvPr/>
          </p:nvSpPr>
          <p:spPr>
            <a:xfrm>
              <a:off x="2366275" y="103682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4"/>
            <p:cNvSpPr/>
            <p:nvPr/>
          </p:nvSpPr>
          <p:spPr>
            <a:xfrm>
              <a:off x="2366275" y="1150650"/>
              <a:ext cx="23375" cy="20300"/>
            </a:xfrm>
            <a:custGeom>
              <a:avLst/>
              <a:gdLst/>
              <a:ahLst/>
              <a:cxnLst/>
              <a:rect l="l" t="t" r="r" b="b"/>
              <a:pathLst>
                <a:path w="935" h="812" extrusionOk="0">
                  <a:moveTo>
                    <a:pt x="546" y="0"/>
                  </a:moveTo>
                  <a:cubicBezTo>
                    <a:pt x="195"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4"/>
            <p:cNvSpPr/>
            <p:nvPr/>
          </p:nvSpPr>
          <p:spPr>
            <a:xfrm>
              <a:off x="224370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4"/>
            <p:cNvSpPr/>
            <p:nvPr/>
          </p:nvSpPr>
          <p:spPr>
            <a:xfrm>
              <a:off x="224662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4"/>
            <p:cNvSpPr/>
            <p:nvPr/>
          </p:nvSpPr>
          <p:spPr>
            <a:xfrm>
              <a:off x="2366275" y="12849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4"/>
            <p:cNvSpPr/>
            <p:nvPr/>
          </p:nvSpPr>
          <p:spPr>
            <a:xfrm>
              <a:off x="2366275" y="1398700"/>
              <a:ext cx="23375" cy="19775"/>
            </a:xfrm>
            <a:custGeom>
              <a:avLst/>
              <a:gdLst/>
              <a:ahLst/>
              <a:cxnLst/>
              <a:rect l="l" t="t" r="r" b="b"/>
              <a:pathLst>
                <a:path w="935" h="791" extrusionOk="0">
                  <a:moveTo>
                    <a:pt x="546" y="1"/>
                  </a:moveTo>
                  <a:cubicBezTo>
                    <a:pt x="195"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4"/>
            <p:cNvSpPr/>
            <p:nvPr/>
          </p:nvSpPr>
          <p:spPr>
            <a:xfrm>
              <a:off x="224370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4"/>
            <p:cNvSpPr/>
            <p:nvPr/>
          </p:nvSpPr>
          <p:spPr>
            <a:xfrm>
              <a:off x="22437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4"/>
            <p:cNvSpPr/>
            <p:nvPr/>
          </p:nvSpPr>
          <p:spPr>
            <a:xfrm>
              <a:off x="2366275" y="1532000"/>
              <a:ext cx="23375" cy="20075"/>
            </a:xfrm>
            <a:custGeom>
              <a:avLst/>
              <a:gdLst/>
              <a:ahLst/>
              <a:cxnLst/>
              <a:rect l="l" t="t" r="r" b="b"/>
              <a:pathLst>
                <a:path w="935" h="803" extrusionOk="0">
                  <a:moveTo>
                    <a:pt x="546" y="0"/>
                  </a:moveTo>
                  <a:cubicBezTo>
                    <a:pt x="195"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4"/>
            <p:cNvSpPr/>
            <p:nvPr/>
          </p:nvSpPr>
          <p:spPr>
            <a:xfrm>
              <a:off x="2366275" y="1645825"/>
              <a:ext cx="23375" cy="20275"/>
            </a:xfrm>
            <a:custGeom>
              <a:avLst/>
              <a:gdLst/>
              <a:ahLst/>
              <a:cxnLst/>
              <a:rect l="l" t="t" r="r" b="b"/>
              <a:pathLst>
                <a:path w="935" h="811" extrusionOk="0">
                  <a:moveTo>
                    <a:pt x="546" y="0"/>
                  </a:moveTo>
                  <a:cubicBezTo>
                    <a:pt x="195"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4"/>
            <p:cNvSpPr/>
            <p:nvPr/>
          </p:nvSpPr>
          <p:spPr>
            <a:xfrm>
              <a:off x="224662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4"/>
            <p:cNvSpPr/>
            <p:nvPr/>
          </p:nvSpPr>
          <p:spPr>
            <a:xfrm>
              <a:off x="22437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4"/>
            <p:cNvSpPr/>
            <p:nvPr/>
          </p:nvSpPr>
          <p:spPr>
            <a:xfrm>
              <a:off x="2366275" y="177910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4"/>
            <p:cNvSpPr/>
            <p:nvPr/>
          </p:nvSpPr>
          <p:spPr>
            <a:xfrm>
              <a:off x="2366275" y="1892925"/>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4"/>
            <p:cNvSpPr/>
            <p:nvPr/>
          </p:nvSpPr>
          <p:spPr>
            <a:xfrm>
              <a:off x="22437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4"/>
            <p:cNvSpPr/>
            <p:nvPr/>
          </p:nvSpPr>
          <p:spPr>
            <a:xfrm>
              <a:off x="22437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4"/>
            <p:cNvSpPr/>
            <p:nvPr/>
          </p:nvSpPr>
          <p:spPr>
            <a:xfrm>
              <a:off x="2366275" y="202717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4"/>
            <p:cNvSpPr/>
            <p:nvPr/>
          </p:nvSpPr>
          <p:spPr>
            <a:xfrm>
              <a:off x="2366275" y="21410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4"/>
            <p:cNvSpPr/>
            <p:nvPr/>
          </p:nvSpPr>
          <p:spPr>
            <a:xfrm>
              <a:off x="22437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4"/>
            <p:cNvSpPr/>
            <p:nvPr/>
          </p:nvSpPr>
          <p:spPr>
            <a:xfrm>
              <a:off x="22437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4"/>
            <p:cNvSpPr/>
            <p:nvPr/>
          </p:nvSpPr>
          <p:spPr>
            <a:xfrm>
              <a:off x="2366275" y="227427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4"/>
            <p:cNvSpPr/>
            <p:nvPr/>
          </p:nvSpPr>
          <p:spPr>
            <a:xfrm>
              <a:off x="2366275" y="238810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4"/>
            <p:cNvSpPr/>
            <p:nvPr/>
          </p:nvSpPr>
          <p:spPr>
            <a:xfrm>
              <a:off x="22437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4"/>
            <p:cNvSpPr/>
            <p:nvPr/>
          </p:nvSpPr>
          <p:spPr>
            <a:xfrm>
              <a:off x="224662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4"/>
            <p:cNvSpPr/>
            <p:nvPr/>
          </p:nvSpPr>
          <p:spPr>
            <a:xfrm>
              <a:off x="2366275" y="25223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4"/>
            <p:cNvSpPr/>
            <p:nvPr/>
          </p:nvSpPr>
          <p:spPr>
            <a:xfrm>
              <a:off x="2366275" y="263617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4"/>
            <p:cNvSpPr/>
            <p:nvPr/>
          </p:nvSpPr>
          <p:spPr>
            <a:xfrm>
              <a:off x="22437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4"/>
            <p:cNvSpPr/>
            <p:nvPr/>
          </p:nvSpPr>
          <p:spPr>
            <a:xfrm>
              <a:off x="22437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4"/>
            <p:cNvSpPr/>
            <p:nvPr/>
          </p:nvSpPr>
          <p:spPr>
            <a:xfrm>
              <a:off x="2366275" y="276945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4"/>
            <p:cNvSpPr/>
            <p:nvPr/>
          </p:nvSpPr>
          <p:spPr>
            <a:xfrm>
              <a:off x="2366275" y="2883275"/>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4"/>
            <p:cNvSpPr/>
            <p:nvPr/>
          </p:nvSpPr>
          <p:spPr>
            <a:xfrm>
              <a:off x="224662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4"/>
            <p:cNvSpPr/>
            <p:nvPr/>
          </p:nvSpPr>
          <p:spPr>
            <a:xfrm>
              <a:off x="22437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4"/>
            <p:cNvSpPr/>
            <p:nvPr/>
          </p:nvSpPr>
          <p:spPr>
            <a:xfrm>
              <a:off x="2366275" y="3016550"/>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4"/>
            <p:cNvSpPr/>
            <p:nvPr/>
          </p:nvSpPr>
          <p:spPr>
            <a:xfrm>
              <a:off x="2366275" y="313037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4"/>
            <p:cNvSpPr/>
            <p:nvPr/>
          </p:nvSpPr>
          <p:spPr>
            <a:xfrm>
              <a:off x="22437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4"/>
            <p:cNvSpPr/>
            <p:nvPr/>
          </p:nvSpPr>
          <p:spPr>
            <a:xfrm>
              <a:off x="22437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4"/>
            <p:cNvSpPr/>
            <p:nvPr/>
          </p:nvSpPr>
          <p:spPr>
            <a:xfrm>
              <a:off x="2366275" y="3264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4"/>
            <p:cNvSpPr/>
            <p:nvPr/>
          </p:nvSpPr>
          <p:spPr>
            <a:xfrm>
              <a:off x="2366275" y="33784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4"/>
            <p:cNvSpPr/>
            <p:nvPr/>
          </p:nvSpPr>
          <p:spPr>
            <a:xfrm>
              <a:off x="22437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4"/>
            <p:cNvSpPr/>
            <p:nvPr/>
          </p:nvSpPr>
          <p:spPr>
            <a:xfrm>
              <a:off x="22437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4"/>
            <p:cNvSpPr/>
            <p:nvPr/>
          </p:nvSpPr>
          <p:spPr>
            <a:xfrm>
              <a:off x="2366275" y="35117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4"/>
            <p:cNvSpPr/>
            <p:nvPr/>
          </p:nvSpPr>
          <p:spPr>
            <a:xfrm>
              <a:off x="2366275" y="3625550"/>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4"/>
            <p:cNvSpPr/>
            <p:nvPr/>
          </p:nvSpPr>
          <p:spPr>
            <a:xfrm>
              <a:off x="22437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4"/>
            <p:cNvSpPr/>
            <p:nvPr/>
          </p:nvSpPr>
          <p:spPr>
            <a:xfrm>
              <a:off x="224662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4"/>
            <p:cNvSpPr/>
            <p:nvPr/>
          </p:nvSpPr>
          <p:spPr>
            <a:xfrm>
              <a:off x="2366275" y="37598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4"/>
            <p:cNvSpPr/>
            <p:nvPr/>
          </p:nvSpPr>
          <p:spPr>
            <a:xfrm>
              <a:off x="2366275" y="3873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4"/>
            <p:cNvSpPr/>
            <p:nvPr/>
          </p:nvSpPr>
          <p:spPr>
            <a:xfrm>
              <a:off x="22437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4"/>
            <p:cNvSpPr/>
            <p:nvPr/>
          </p:nvSpPr>
          <p:spPr>
            <a:xfrm>
              <a:off x="224662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4"/>
            <p:cNvSpPr/>
            <p:nvPr/>
          </p:nvSpPr>
          <p:spPr>
            <a:xfrm>
              <a:off x="2366275" y="4006900"/>
              <a:ext cx="23375" cy="20075"/>
            </a:xfrm>
            <a:custGeom>
              <a:avLst/>
              <a:gdLst/>
              <a:ahLst/>
              <a:cxnLst/>
              <a:rect l="l" t="t" r="r" b="b"/>
              <a:pathLst>
                <a:path w="935" h="803" extrusionOk="0">
                  <a:moveTo>
                    <a:pt x="546" y="0"/>
                  </a:moveTo>
                  <a:cubicBezTo>
                    <a:pt x="195"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4"/>
            <p:cNvSpPr/>
            <p:nvPr/>
          </p:nvSpPr>
          <p:spPr>
            <a:xfrm>
              <a:off x="2366275" y="4120725"/>
              <a:ext cx="23375" cy="20275"/>
            </a:xfrm>
            <a:custGeom>
              <a:avLst/>
              <a:gdLst/>
              <a:ahLst/>
              <a:cxnLst/>
              <a:rect l="l" t="t" r="r" b="b"/>
              <a:pathLst>
                <a:path w="935" h="811" extrusionOk="0">
                  <a:moveTo>
                    <a:pt x="546" y="0"/>
                  </a:moveTo>
                  <a:cubicBezTo>
                    <a:pt x="195"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4"/>
            <p:cNvSpPr/>
            <p:nvPr/>
          </p:nvSpPr>
          <p:spPr>
            <a:xfrm>
              <a:off x="224662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3" y="788"/>
                    <a:pt x="818" y="662"/>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4"/>
            <p:cNvSpPr/>
            <p:nvPr/>
          </p:nvSpPr>
          <p:spPr>
            <a:xfrm>
              <a:off x="22437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4"/>
            <p:cNvSpPr/>
            <p:nvPr/>
          </p:nvSpPr>
          <p:spPr>
            <a:xfrm>
              <a:off x="2366275" y="4254000"/>
              <a:ext cx="23375" cy="20750"/>
            </a:xfrm>
            <a:custGeom>
              <a:avLst/>
              <a:gdLst/>
              <a:ahLst/>
              <a:cxnLst/>
              <a:rect l="l" t="t" r="r" b="b"/>
              <a:pathLst>
                <a:path w="935" h="830" extrusionOk="0">
                  <a:moveTo>
                    <a:pt x="546" y="1"/>
                  </a:moveTo>
                  <a:cubicBezTo>
                    <a:pt x="195"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4"/>
            <p:cNvSpPr/>
            <p:nvPr/>
          </p:nvSpPr>
          <p:spPr>
            <a:xfrm>
              <a:off x="2366275" y="436782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4"/>
            <p:cNvSpPr/>
            <p:nvPr/>
          </p:nvSpPr>
          <p:spPr>
            <a:xfrm>
              <a:off x="22437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4"/>
            <p:cNvSpPr/>
            <p:nvPr/>
          </p:nvSpPr>
          <p:spPr>
            <a:xfrm>
              <a:off x="224370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4"/>
            <p:cNvSpPr/>
            <p:nvPr/>
          </p:nvSpPr>
          <p:spPr>
            <a:xfrm>
              <a:off x="2366275" y="4502075"/>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4"/>
            <p:cNvSpPr/>
            <p:nvPr/>
          </p:nvSpPr>
          <p:spPr>
            <a:xfrm>
              <a:off x="2366275" y="46159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4"/>
            <p:cNvSpPr/>
            <p:nvPr/>
          </p:nvSpPr>
          <p:spPr>
            <a:xfrm>
              <a:off x="2243700" y="4749175"/>
              <a:ext cx="23375" cy="20325"/>
            </a:xfrm>
            <a:custGeom>
              <a:avLst/>
              <a:gdLst/>
              <a:ahLst/>
              <a:cxnLst/>
              <a:rect l="l" t="t" r="r" b="b"/>
              <a:pathLst>
                <a:path w="935" h="813" extrusionOk="0">
                  <a:moveTo>
                    <a:pt x="546" y="1"/>
                  </a:moveTo>
                  <a:cubicBezTo>
                    <a:pt x="15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4"/>
            <p:cNvSpPr/>
            <p:nvPr/>
          </p:nvSpPr>
          <p:spPr>
            <a:xfrm>
              <a:off x="22437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4"/>
            <p:cNvSpPr/>
            <p:nvPr/>
          </p:nvSpPr>
          <p:spPr>
            <a:xfrm>
              <a:off x="2366275" y="4749175"/>
              <a:ext cx="23375" cy="20325"/>
            </a:xfrm>
            <a:custGeom>
              <a:avLst/>
              <a:gdLst/>
              <a:ahLst/>
              <a:cxnLst/>
              <a:rect l="l" t="t" r="r" b="b"/>
              <a:pathLst>
                <a:path w="935" h="813" extrusionOk="0">
                  <a:moveTo>
                    <a:pt x="546" y="1"/>
                  </a:moveTo>
                  <a:cubicBezTo>
                    <a:pt x="195"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4"/>
            <p:cNvSpPr/>
            <p:nvPr/>
          </p:nvSpPr>
          <p:spPr>
            <a:xfrm>
              <a:off x="2366275" y="4863000"/>
              <a:ext cx="23375" cy="20300"/>
            </a:xfrm>
            <a:custGeom>
              <a:avLst/>
              <a:gdLst/>
              <a:ahLst/>
              <a:cxnLst/>
              <a:rect l="l" t="t" r="r" b="b"/>
              <a:pathLst>
                <a:path w="935" h="812" extrusionOk="0">
                  <a:moveTo>
                    <a:pt x="546" y="0"/>
                  </a:moveTo>
                  <a:cubicBezTo>
                    <a:pt x="195"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4"/>
            <p:cNvSpPr/>
            <p:nvPr/>
          </p:nvSpPr>
          <p:spPr>
            <a:xfrm>
              <a:off x="22437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4"/>
            <p:cNvSpPr/>
            <p:nvPr/>
          </p:nvSpPr>
          <p:spPr>
            <a:xfrm>
              <a:off x="224370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4"/>
            <p:cNvSpPr/>
            <p:nvPr/>
          </p:nvSpPr>
          <p:spPr>
            <a:xfrm>
              <a:off x="2366275" y="4997250"/>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4"/>
            <p:cNvSpPr/>
            <p:nvPr/>
          </p:nvSpPr>
          <p:spPr>
            <a:xfrm>
              <a:off x="2366275" y="5111075"/>
              <a:ext cx="23375" cy="19775"/>
            </a:xfrm>
            <a:custGeom>
              <a:avLst/>
              <a:gdLst/>
              <a:ahLst/>
              <a:cxnLst/>
              <a:rect l="l" t="t" r="r" b="b"/>
              <a:pathLst>
                <a:path w="935" h="791" extrusionOk="0">
                  <a:moveTo>
                    <a:pt x="546" y="0"/>
                  </a:moveTo>
                  <a:cubicBezTo>
                    <a:pt x="195"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4"/>
            <p:cNvSpPr/>
            <p:nvPr/>
          </p:nvSpPr>
          <p:spPr>
            <a:xfrm>
              <a:off x="22437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4"/>
            <p:cNvSpPr/>
            <p:nvPr/>
          </p:nvSpPr>
          <p:spPr>
            <a:xfrm>
              <a:off x="224662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3" y="788"/>
                    <a:pt x="818" y="652"/>
                    <a:pt x="818" y="380"/>
                  </a:cubicBezTo>
                  <a:cubicBezTo>
                    <a:pt x="818" y="12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4"/>
            <p:cNvSpPr/>
            <p:nvPr/>
          </p:nvSpPr>
          <p:spPr>
            <a:xfrm>
              <a:off x="2366275" y="5244350"/>
              <a:ext cx="23375" cy="20075"/>
            </a:xfrm>
            <a:custGeom>
              <a:avLst/>
              <a:gdLst/>
              <a:ahLst/>
              <a:cxnLst/>
              <a:rect l="l" t="t" r="r" b="b"/>
              <a:pathLst>
                <a:path w="935" h="803" extrusionOk="0">
                  <a:moveTo>
                    <a:pt x="546" y="1"/>
                  </a:moveTo>
                  <a:cubicBezTo>
                    <a:pt x="195"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4"/>
            <p:cNvSpPr/>
            <p:nvPr/>
          </p:nvSpPr>
          <p:spPr>
            <a:xfrm>
              <a:off x="2366275" y="5358175"/>
              <a:ext cx="23375" cy="20275"/>
            </a:xfrm>
            <a:custGeom>
              <a:avLst/>
              <a:gdLst/>
              <a:ahLst/>
              <a:cxnLst/>
              <a:rect l="l" t="t" r="r" b="b"/>
              <a:pathLst>
                <a:path w="935" h="811"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4"/>
            <p:cNvSpPr/>
            <p:nvPr/>
          </p:nvSpPr>
          <p:spPr>
            <a:xfrm>
              <a:off x="2490800" y="294525"/>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4"/>
            <p:cNvSpPr/>
            <p:nvPr/>
          </p:nvSpPr>
          <p:spPr>
            <a:xfrm>
              <a:off x="2490800" y="408350"/>
              <a:ext cx="23375" cy="20300"/>
            </a:xfrm>
            <a:custGeom>
              <a:avLst/>
              <a:gdLst/>
              <a:ahLst/>
              <a:cxnLst/>
              <a:rect l="l" t="t" r="r" b="b"/>
              <a:pathLst>
                <a:path w="935" h="812"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4"/>
            <p:cNvSpPr/>
            <p:nvPr/>
          </p:nvSpPr>
          <p:spPr>
            <a:xfrm>
              <a:off x="2613375" y="294525"/>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4"/>
            <p:cNvSpPr/>
            <p:nvPr/>
          </p:nvSpPr>
          <p:spPr>
            <a:xfrm>
              <a:off x="2613375" y="408350"/>
              <a:ext cx="23375" cy="20300"/>
            </a:xfrm>
            <a:custGeom>
              <a:avLst/>
              <a:gdLst/>
              <a:ahLst/>
              <a:cxnLst/>
              <a:rect l="l" t="t" r="r" b="b"/>
              <a:pathLst>
                <a:path w="935" h="812"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4"/>
            <p:cNvSpPr/>
            <p:nvPr/>
          </p:nvSpPr>
          <p:spPr>
            <a:xfrm>
              <a:off x="2490800" y="54165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4"/>
            <p:cNvSpPr/>
            <p:nvPr/>
          </p:nvSpPr>
          <p:spPr>
            <a:xfrm>
              <a:off x="2490800" y="655450"/>
              <a:ext cx="23375" cy="20750"/>
            </a:xfrm>
            <a:custGeom>
              <a:avLst/>
              <a:gdLst/>
              <a:ahLst/>
              <a:cxnLst/>
              <a:rect l="l" t="t" r="r" b="b"/>
              <a:pathLst>
                <a:path w="935" h="830" extrusionOk="0">
                  <a:moveTo>
                    <a:pt x="546" y="1"/>
                  </a:moveTo>
                  <a:cubicBezTo>
                    <a:pt x="156" y="1"/>
                    <a:pt x="1" y="468"/>
                    <a:pt x="234" y="701"/>
                  </a:cubicBezTo>
                  <a:cubicBezTo>
                    <a:pt x="323"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4"/>
            <p:cNvSpPr/>
            <p:nvPr/>
          </p:nvSpPr>
          <p:spPr>
            <a:xfrm>
              <a:off x="2613375" y="54165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4"/>
            <p:cNvSpPr/>
            <p:nvPr/>
          </p:nvSpPr>
          <p:spPr>
            <a:xfrm>
              <a:off x="2613375" y="655450"/>
              <a:ext cx="23375" cy="20750"/>
            </a:xfrm>
            <a:custGeom>
              <a:avLst/>
              <a:gdLst/>
              <a:ahLst/>
              <a:cxnLst/>
              <a:rect l="l" t="t" r="r" b="b"/>
              <a:pathLst>
                <a:path w="935" h="830" extrusionOk="0">
                  <a:moveTo>
                    <a:pt x="546" y="1"/>
                  </a:moveTo>
                  <a:cubicBezTo>
                    <a:pt x="195"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4"/>
            <p:cNvSpPr/>
            <p:nvPr/>
          </p:nvSpPr>
          <p:spPr>
            <a:xfrm>
              <a:off x="2490800" y="78972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4"/>
            <p:cNvSpPr/>
            <p:nvPr/>
          </p:nvSpPr>
          <p:spPr>
            <a:xfrm>
              <a:off x="2490800" y="903525"/>
              <a:ext cx="23375" cy="19775"/>
            </a:xfrm>
            <a:custGeom>
              <a:avLst/>
              <a:gdLst/>
              <a:ahLst/>
              <a:cxnLst/>
              <a:rect l="l" t="t" r="r" b="b"/>
              <a:pathLst>
                <a:path w="935" h="791" extrusionOk="0">
                  <a:moveTo>
                    <a:pt x="546" y="1"/>
                  </a:moveTo>
                  <a:cubicBezTo>
                    <a:pt x="156" y="1"/>
                    <a:pt x="1" y="429"/>
                    <a:pt x="234" y="662"/>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4"/>
            <p:cNvSpPr/>
            <p:nvPr/>
          </p:nvSpPr>
          <p:spPr>
            <a:xfrm>
              <a:off x="2613375" y="78972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4"/>
            <p:cNvSpPr/>
            <p:nvPr/>
          </p:nvSpPr>
          <p:spPr>
            <a:xfrm>
              <a:off x="2613375" y="903525"/>
              <a:ext cx="23375" cy="19775"/>
            </a:xfrm>
            <a:custGeom>
              <a:avLst/>
              <a:gdLst/>
              <a:ahLst/>
              <a:cxnLst/>
              <a:rect l="l" t="t" r="r" b="b"/>
              <a:pathLst>
                <a:path w="935" h="791" extrusionOk="0">
                  <a:moveTo>
                    <a:pt x="546" y="1"/>
                  </a:moveTo>
                  <a:cubicBezTo>
                    <a:pt x="195"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4"/>
            <p:cNvSpPr/>
            <p:nvPr/>
          </p:nvSpPr>
          <p:spPr>
            <a:xfrm>
              <a:off x="24908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4"/>
            <p:cNvSpPr/>
            <p:nvPr/>
          </p:nvSpPr>
          <p:spPr>
            <a:xfrm>
              <a:off x="24908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4"/>
            <p:cNvSpPr/>
            <p:nvPr/>
          </p:nvSpPr>
          <p:spPr>
            <a:xfrm>
              <a:off x="2613375" y="103682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4"/>
            <p:cNvSpPr/>
            <p:nvPr/>
          </p:nvSpPr>
          <p:spPr>
            <a:xfrm>
              <a:off x="2613375" y="1150650"/>
              <a:ext cx="23375" cy="20300"/>
            </a:xfrm>
            <a:custGeom>
              <a:avLst/>
              <a:gdLst/>
              <a:ahLst/>
              <a:cxnLst/>
              <a:rect l="l" t="t" r="r" b="b"/>
              <a:pathLst>
                <a:path w="935" h="812" extrusionOk="0">
                  <a:moveTo>
                    <a:pt x="546" y="0"/>
                  </a:moveTo>
                  <a:cubicBezTo>
                    <a:pt x="195"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4"/>
            <p:cNvSpPr/>
            <p:nvPr/>
          </p:nvSpPr>
          <p:spPr>
            <a:xfrm>
              <a:off x="2490800" y="12849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4"/>
            <p:cNvSpPr/>
            <p:nvPr/>
          </p:nvSpPr>
          <p:spPr>
            <a:xfrm>
              <a:off x="2490800" y="1398700"/>
              <a:ext cx="23375" cy="19775"/>
            </a:xfrm>
            <a:custGeom>
              <a:avLst/>
              <a:gdLst/>
              <a:ahLst/>
              <a:cxnLst/>
              <a:rect l="l" t="t" r="r" b="b"/>
              <a:pathLst>
                <a:path w="935" h="791" extrusionOk="0">
                  <a:moveTo>
                    <a:pt x="546" y="1"/>
                  </a:moveTo>
                  <a:cubicBezTo>
                    <a:pt x="156" y="1"/>
                    <a:pt x="1" y="429"/>
                    <a:pt x="234" y="663"/>
                  </a:cubicBezTo>
                  <a:cubicBezTo>
                    <a:pt x="323"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4"/>
            <p:cNvSpPr/>
            <p:nvPr/>
          </p:nvSpPr>
          <p:spPr>
            <a:xfrm>
              <a:off x="2613375" y="12849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4"/>
            <p:cNvSpPr/>
            <p:nvPr/>
          </p:nvSpPr>
          <p:spPr>
            <a:xfrm>
              <a:off x="2613375" y="1398700"/>
              <a:ext cx="23375" cy="19775"/>
            </a:xfrm>
            <a:custGeom>
              <a:avLst/>
              <a:gdLst/>
              <a:ahLst/>
              <a:cxnLst/>
              <a:rect l="l" t="t" r="r" b="b"/>
              <a:pathLst>
                <a:path w="935" h="791" extrusionOk="0">
                  <a:moveTo>
                    <a:pt x="546" y="1"/>
                  </a:moveTo>
                  <a:cubicBezTo>
                    <a:pt x="195"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4"/>
            <p:cNvSpPr/>
            <p:nvPr/>
          </p:nvSpPr>
          <p:spPr>
            <a:xfrm>
              <a:off x="2490800" y="1532000"/>
              <a:ext cx="23375" cy="20075"/>
            </a:xfrm>
            <a:custGeom>
              <a:avLst/>
              <a:gdLst/>
              <a:ahLst/>
              <a:cxnLst/>
              <a:rect l="l" t="t" r="r" b="b"/>
              <a:pathLst>
                <a:path w="935" h="803" extrusionOk="0">
                  <a:moveTo>
                    <a:pt x="546" y="0"/>
                  </a:moveTo>
                  <a:cubicBezTo>
                    <a:pt x="156" y="0"/>
                    <a:pt x="1" y="428"/>
                    <a:pt x="234" y="701"/>
                  </a:cubicBezTo>
                  <a:cubicBezTo>
                    <a:pt x="316"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4"/>
            <p:cNvSpPr/>
            <p:nvPr/>
          </p:nvSpPr>
          <p:spPr>
            <a:xfrm>
              <a:off x="24908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4"/>
            <p:cNvSpPr/>
            <p:nvPr/>
          </p:nvSpPr>
          <p:spPr>
            <a:xfrm>
              <a:off x="2613375" y="1532000"/>
              <a:ext cx="23375" cy="20075"/>
            </a:xfrm>
            <a:custGeom>
              <a:avLst/>
              <a:gdLst/>
              <a:ahLst/>
              <a:cxnLst/>
              <a:rect l="l" t="t" r="r" b="b"/>
              <a:pathLst>
                <a:path w="935" h="803" extrusionOk="0">
                  <a:moveTo>
                    <a:pt x="546" y="0"/>
                  </a:moveTo>
                  <a:cubicBezTo>
                    <a:pt x="195"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4"/>
            <p:cNvSpPr/>
            <p:nvPr/>
          </p:nvSpPr>
          <p:spPr>
            <a:xfrm>
              <a:off x="2613375" y="1645825"/>
              <a:ext cx="23375" cy="20275"/>
            </a:xfrm>
            <a:custGeom>
              <a:avLst/>
              <a:gdLst/>
              <a:ahLst/>
              <a:cxnLst/>
              <a:rect l="l" t="t" r="r" b="b"/>
              <a:pathLst>
                <a:path w="935" h="811" extrusionOk="0">
                  <a:moveTo>
                    <a:pt x="546" y="0"/>
                  </a:moveTo>
                  <a:cubicBezTo>
                    <a:pt x="195"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4"/>
            <p:cNvSpPr/>
            <p:nvPr/>
          </p:nvSpPr>
          <p:spPr>
            <a:xfrm>
              <a:off x="2490800" y="1779100"/>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4"/>
            <p:cNvSpPr/>
            <p:nvPr/>
          </p:nvSpPr>
          <p:spPr>
            <a:xfrm>
              <a:off x="2490800" y="1892925"/>
              <a:ext cx="23375" cy="20725"/>
            </a:xfrm>
            <a:custGeom>
              <a:avLst/>
              <a:gdLst/>
              <a:ahLst/>
              <a:cxnLst/>
              <a:rect l="l" t="t" r="r" b="b"/>
              <a:pathLst>
                <a:path w="935" h="829"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4"/>
            <p:cNvSpPr/>
            <p:nvPr/>
          </p:nvSpPr>
          <p:spPr>
            <a:xfrm>
              <a:off x="2613375" y="1779100"/>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4"/>
            <p:cNvSpPr/>
            <p:nvPr/>
          </p:nvSpPr>
          <p:spPr>
            <a:xfrm>
              <a:off x="2613375" y="1892925"/>
              <a:ext cx="23375" cy="20725"/>
            </a:xfrm>
            <a:custGeom>
              <a:avLst/>
              <a:gdLst/>
              <a:ahLst/>
              <a:cxnLst/>
              <a:rect l="l" t="t" r="r" b="b"/>
              <a:pathLst>
                <a:path w="935" h="829"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4"/>
            <p:cNvSpPr/>
            <p:nvPr/>
          </p:nvSpPr>
          <p:spPr>
            <a:xfrm>
              <a:off x="2490800" y="202717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4"/>
            <p:cNvSpPr/>
            <p:nvPr/>
          </p:nvSpPr>
          <p:spPr>
            <a:xfrm>
              <a:off x="2490800" y="2141000"/>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4"/>
            <p:cNvSpPr/>
            <p:nvPr/>
          </p:nvSpPr>
          <p:spPr>
            <a:xfrm>
              <a:off x="2613375" y="202717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4"/>
            <p:cNvSpPr/>
            <p:nvPr/>
          </p:nvSpPr>
          <p:spPr>
            <a:xfrm>
              <a:off x="2613375" y="2141000"/>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4"/>
            <p:cNvSpPr/>
            <p:nvPr/>
          </p:nvSpPr>
          <p:spPr>
            <a:xfrm>
              <a:off x="24908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4"/>
            <p:cNvSpPr/>
            <p:nvPr/>
          </p:nvSpPr>
          <p:spPr>
            <a:xfrm>
              <a:off x="24908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4"/>
            <p:cNvSpPr/>
            <p:nvPr/>
          </p:nvSpPr>
          <p:spPr>
            <a:xfrm>
              <a:off x="2613375" y="2274275"/>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4"/>
            <p:cNvSpPr/>
            <p:nvPr/>
          </p:nvSpPr>
          <p:spPr>
            <a:xfrm>
              <a:off x="2613375" y="238810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4"/>
            <p:cNvSpPr/>
            <p:nvPr/>
          </p:nvSpPr>
          <p:spPr>
            <a:xfrm>
              <a:off x="2490800" y="25223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4"/>
            <p:cNvSpPr/>
            <p:nvPr/>
          </p:nvSpPr>
          <p:spPr>
            <a:xfrm>
              <a:off x="2490800" y="2636175"/>
              <a:ext cx="23375" cy="19750"/>
            </a:xfrm>
            <a:custGeom>
              <a:avLst/>
              <a:gdLst/>
              <a:ahLst/>
              <a:cxnLst/>
              <a:rect l="l" t="t" r="r" b="b"/>
              <a:pathLst>
                <a:path w="935" h="790"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4"/>
            <p:cNvSpPr/>
            <p:nvPr/>
          </p:nvSpPr>
          <p:spPr>
            <a:xfrm>
              <a:off x="2613375" y="25223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4"/>
            <p:cNvSpPr/>
            <p:nvPr/>
          </p:nvSpPr>
          <p:spPr>
            <a:xfrm>
              <a:off x="2613375" y="2636175"/>
              <a:ext cx="23375" cy="19750"/>
            </a:xfrm>
            <a:custGeom>
              <a:avLst/>
              <a:gdLst/>
              <a:ahLst/>
              <a:cxnLst/>
              <a:rect l="l" t="t" r="r" b="b"/>
              <a:pathLst>
                <a:path w="935" h="790"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4"/>
            <p:cNvSpPr/>
            <p:nvPr/>
          </p:nvSpPr>
          <p:spPr>
            <a:xfrm>
              <a:off x="24908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4"/>
            <p:cNvSpPr/>
            <p:nvPr/>
          </p:nvSpPr>
          <p:spPr>
            <a:xfrm>
              <a:off x="24908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4"/>
            <p:cNvSpPr/>
            <p:nvPr/>
          </p:nvSpPr>
          <p:spPr>
            <a:xfrm>
              <a:off x="2613375" y="2769450"/>
              <a:ext cx="23375" cy="20300"/>
            </a:xfrm>
            <a:custGeom>
              <a:avLst/>
              <a:gdLst/>
              <a:ahLst/>
              <a:cxnLst/>
              <a:rect l="l" t="t" r="r" b="b"/>
              <a:pathLst>
                <a:path w="935" h="812" extrusionOk="0">
                  <a:moveTo>
                    <a:pt x="546" y="0"/>
                  </a:moveTo>
                  <a:cubicBezTo>
                    <a:pt x="195"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4"/>
            <p:cNvSpPr/>
            <p:nvPr/>
          </p:nvSpPr>
          <p:spPr>
            <a:xfrm>
              <a:off x="2613375" y="2883275"/>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4"/>
            <p:cNvSpPr/>
            <p:nvPr/>
          </p:nvSpPr>
          <p:spPr>
            <a:xfrm>
              <a:off x="2490800" y="3016550"/>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4"/>
            <p:cNvSpPr/>
            <p:nvPr/>
          </p:nvSpPr>
          <p:spPr>
            <a:xfrm>
              <a:off x="2490800" y="313037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4"/>
            <p:cNvSpPr/>
            <p:nvPr/>
          </p:nvSpPr>
          <p:spPr>
            <a:xfrm>
              <a:off x="2613375" y="3016550"/>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4"/>
            <p:cNvSpPr/>
            <p:nvPr/>
          </p:nvSpPr>
          <p:spPr>
            <a:xfrm>
              <a:off x="2613375" y="313037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4"/>
            <p:cNvSpPr/>
            <p:nvPr/>
          </p:nvSpPr>
          <p:spPr>
            <a:xfrm>
              <a:off x="2490800" y="3264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4"/>
            <p:cNvSpPr/>
            <p:nvPr/>
          </p:nvSpPr>
          <p:spPr>
            <a:xfrm>
              <a:off x="2490800" y="337845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4"/>
            <p:cNvSpPr/>
            <p:nvPr/>
          </p:nvSpPr>
          <p:spPr>
            <a:xfrm>
              <a:off x="2613375" y="3264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4"/>
            <p:cNvSpPr/>
            <p:nvPr/>
          </p:nvSpPr>
          <p:spPr>
            <a:xfrm>
              <a:off x="2613375" y="337845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4"/>
            <p:cNvSpPr/>
            <p:nvPr/>
          </p:nvSpPr>
          <p:spPr>
            <a:xfrm>
              <a:off x="2490800" y="35117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4"/>
            <p:cNvSpPr/>
            <p:nvPr/>
          </p:nvSpPr>
          <p:spPr>
            <a:xfrm>
              <a:off x="24908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4"/>
            <p:cNvSpPr/>
            <p:nvPr/>
          </p:nvSpPr>
          <p:spPr>
            <a:xfrm>
              <a:off x="2613375" y="35117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4"/>
            <p:cNvSpPr/>
            <p:nvPr/>
          </p:nvSpPr>
          <p:spPr>
            <a:xfrm>
              <a:off x="2613375" y="3625550"/>
              <a:ext cx="23375" cy="20275"/>
            </a:xfrm>
            <a:custGeom>
              <a:avLst/>
              <a:gdLst/>
              <a:ahLst/>
              <a:cxnLst/>
              <a:rect l="l" t="t" r="r" b="b"/>
              <a:pathLst>
                <a:path w="935" h="811" extrusionOk="0">
                  <a:moveTo>
                    <a:pt x="546" y="0"/>
                  </a:moveTo>
                  <a:cubicBezTo>
                    <a:pt x="195"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4"/>
            <p:cNvSpPr/>
            <p:nvPr/>
          </p:nvSpPr>
          <p:spPr>
            <a:xfrm>
              <a:off x="2490800" y="37598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4"/>
            <p:cNvSpPr/>
            <p:nvPr/>
          </p:nvSpPr>
          <p:spPr>
            <a:xfrm>
              <a:off x="2490800" y="3873625"/>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4"/>
            <p:cNvSpPr/>
            <p:nvPr/>
          </p:nvSpPr>
          <p:spPr>
            <a:xfrm>
              <a:off x="2613375" y="37598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4"/>
            <p:cNvSpPr/>
            <p:nvPr/>
          </p:nvSpPr>
          <p:spPr>
            <a:xfrm>
              <a:off x="2613375" y="3873625"/>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4"/>
            <p:cNvSpPr/>
            <p:nvPr/>
          </p:nvSpPr>
          <p:spPr>
            <a:xfrm>
              <a:off x="2490800" y="4006900"/>
              <a:ext cx="23375" cy="20075"/>
            </a:xfrm>
            <a:custGeom>
              <a:avLst/>
              <a:gdLst/>
              <a:ahLst/>
              <a:cxnLst/>
              <a:rect l="l" t="t" r="r" b="b"/>
              <a:pathLst>
                <a:path w="935" h="803" extrusionOk="0">
                  <a:moveTo>
                    <a:pt x="546" y="0"/>
                  </a:moveTo>
                  <a:cubicBezTo>
                    <a:pt x="156" y="0"/>
                    <a:pt x="1" y="429"/>
                    <a:pt x="234" y="701"/>
                  </a:cubicBezTo>
                  <a:cubicBezTo>
                    <a:pt x="316"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4"/>
            <p:cNvSpPr/>
            <p:nvPr/>
          </p:nvSpPr>
          <p:spPr>
            <a:xfrm>
              <a:off x="24908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4"/>
            <p:cNvSpPr/>
            <p:nvPr/>
          </p:nvSpPr>
          <p:spPr>
            <a:xfrm>
              <a:off x="2613375" y="4006900"/>
              <a:ext cx="23375" cy="20075"/>
            </a:xfrm>
            <a:custGeom>
              <a:avLst/>
              <a:gdLst/>
              <a:ahLst/>
              <a:cxnLst/>
              <a:rect l="l" t="t" r="r" b="b"/>
              <a:pathLst>
                <a:path w="935" h="803" extrusionOk="0">
                  <a:moveTo>
                    <a:pt x="546" y="0"/>
                  </a:moveTo>
                  <a:cubicBezTo>
                    <a:pt x="195"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4"/>
            <p:cNvSpPr/>
            <p:nvPr/>
          </p:nvSpPr>
          <p:spPr>
            <a:xfrm>
              <a:off x="2613375" y="4120725"/>
              <a:ext cx="23375" cy="20275"/>
            </a:xfrm>
            <a:custGeom>
              <a:avLst/>
              <a:gdLst/>
              <a:ahLst/>
              <a:cxnLst/>
              <a:rect l="l" t="t" r="r" b="b"/>
              <a:pathLst>
                <a:path w="935" h="811" extrusionOk="0">
                  <a:moveTo>
                    <a:pt x="546" y="0"/>
                  </a:moveTo>
                  <a:cubicBezTo>
                    <a:pt x="195"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4"/>
            <p:cNvSpPr/>
            <p:nvPr/>
          </p:nvSpPr>
          <p:spPr>
            <a:xfrm>
              <a:off x="2490800" y="4254000"/>
              <a:ext cx="23375" cy="20750"/>
            </a:xfrm>
            <a:custGeom>
              <a:avLst/>
              <a:gdLst/>
              <a:ahLst/>
              <a:cxnLst/>
              <a:rect l="l" t="t" r="r" b="b"/>
              <a:pathLst>
                <a:path w="935" h="830" extrusionOk="0">
                  <a:moveTo>
                    <a:pt x="546" y="1"/>
                  </a:moveTo>
                  <a:cubicBezTo>
                    <a:pt x="156" y="1"/>
                    <a:pt x="1" y="468"/>
                    <a:pt x="234" y="701"/>
                  </a:cubicBezTo>
                  <a:cubicBezTo>
                    <a:pt x="323"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4"/>
            <p:cNvSpPr/>
            <p:nvPr/>
          </p:nvSpPr>
          <p:spPr>
            <a:xfrm>
              <a:off x="2490800" y="4367825"/>
              <a:ext cx="23375" cy="20750"/>
            </a:xfrm>
            <a:custGeom>
              <a:avLst/>
              <a:gdLst/>
              <a:ahLst/>
              <a:cxnLst/>
              <a:rect l="l" t="t" r="r" b="b"/>
              <a:pathLst>
                <a:path w="935" h="830" extrusionOk="0">
                  <a:moveTo>
                    <a:pt x="546" y="0"/>
                  </a:moveTo>
                  <a:cubicBezTo>
                    <a:pt x="156" y="0"/>
                    <a:pt x="1" y="467"/>
                    <a:pt x="234" y="701"/>
                  </a:cubicBezTo>
                  <a:cubicBezTo>
                    <a:pt x="323"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4"/>
            <p:cNvSpPr/>
            <p:nvPr/>
          </p:nvSpPr>
          <p:spPr>
            <a:xfrm>
              <a:off x="2613375" y="4254000"/>
              <a:ext cx="23375" cy="20750"/>
            </a:xfrm>
            <a:custGeom>
              <a:avLst/>
              <a:gdLst/>
              <a:ahLst/>
              <a:cxnLst/>
              <a:rect l="l" t="t" r="r" b="b"/>
              <a:pathLst>
                <a:path w="935" h="830" extrusionOk="0">
                  <a:moveTo>
                    <a:pt x="546" y="1"/>
                  </a:moveTo>
                  <a:cubicBezTo>
                    <a:pt x="195"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4"/>
            <p:cNvSpPr/>
            <p:nvPr/>
          </p:nvSpPr>
          <p:spPr>
            <a:xfrm>
              <a:off x="2613375" y="4367825"/>
              <a:ext cx="23375" cy="20750"/>
            </a:xfrm>
            <a:custGeom>
              <a:avLst/>
              <a:gdLst/>
              <a:ahLst/>
              <a:cxnLst/>
              <a:rect l="l" t="t" r="r" b="b"/>
              <a:pathLst>
                <a:path w="935" h="830" extrusionOk="0">
                  <a:moveTo>
                    <a:pt x="546" y="0"/>
                  </a:moveTo>
                  <a:cubicBezTo>
                    <a:pt x="195"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4"/>
            <p:cNvSpPr/>
            <p:nvPr/>
          </p:nvSpPr>
          <p:spPr>
            <a:xfrm>
              <a:off x="2490800" y="4502075"/>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4"/>
            <p:cNvSpPr/>
            <p:nvPr/>
          </p:nvSpPr>
          <p:spPr>
            <a:xfrm>
              <a:off x="2490800" y="4615900"/>
              <a:ext cx="23375" cy="19775"/>
            </a:xfrm>
            <a:custGeom>
              <a:avLst/>
              <a:gdLst/>
              <a:ahLst/>
              <a:cxnLst/>
              <a:rect l="l" t="t" r="r" b="b"/>
              <a:pathLst>
                <a:path w="935" h="791" extrusionOk="0">
                  <a:moveTo>
                    <a:pt x="546" y="0"/>
                  </a:moveTo>
                  <a:cubicBezTo>
                    <a:pt x="156" y="0"/>
                    <a:pt x="1" y="428"/>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4"/>
            <p:cNvSpPr/>
            <p:nvPr/>
          </p:nvSpPr>
          <p:spPr>
            <a:xfrm>
              <a:off x="2613375" y="4502075"/>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4"/>
            <p:cNvSpPr/>
            <p:nvPr/>
          </p:nvSpPr>
          <p:spPr>
            <a:xfrm>
              <a:off x="2613375" y="4615900"/>
              <a:ext cx="23375" cy="19775"/>
            </a:xfrm>
            <a:custGeom>
              <a:avLst/>
              <a:gdLst/>
              <a:ahLst/>
              <a:cxnLst/>
              <a:rect l="l" t="t" r="r" b="b"/>
              <a:pathLst>
                <a:path w="935" h="791" extrusionOk="0">
                  <a:moveTo>
                    <a:pt x="546" y="0"/>
                  </a:moveTo>
                  <a:cubicBezTo>
                    <a:pt x="195"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4"/>
            <p:cNvSpPr/>
            <p:nvPr/>
          </p:nvSpPr>
          <p:spPr>
            <a:xfrm>
              <a:off x="2490800" y="4749175"/>
              <a:ext cx="23375" cy="20325"/>
            </a:xfrm>
            <a:custGeom>
              <a:avLst/>
              <a:gdLst/>
              <a:ahLst/>
              <a:cxnLst/>
              <a:rect l="l" t="t" r="r" b="b"/>
              <a:pathLst>
                <a:path w="935" h="813" extrusionOk="0">
                  <a:moveTo>
                    <a:pt x="546" y="1"/>
                  </a:moveTo>
                  <a:cubicBezTo>
                    <a:pt x="15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4"/>
            <p:cNvSpPr/>
            <p:nvPr/>
          </p:nvSpPr>
          <p:spPr>
            <a:xfrm>
              <a:off x="24908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4"/>
            <p:cNvSpPr/>
            <p:nvPr/>
          </p:nvSpPr>
          <p:spPr>
            <a:xfrm>
              <a:off x="2613375" y="4749175"/>
              <a:ext cx="23375" cy="20325"/>
            </a:xfrm>
            <a:custGeom>
              <a:avLst/>
              <a:gdLst/>
              <a:ahLst/>
              <a:cxnLst/>
              <a:rect l="l" t="t" r="r" b="b"/>
              <a:pathLst>
                <a:path w="935" h="813" extrusionOk="0">
                  <a:moveTo>
                    <a:pt x="546" y="1"/>
                  </a:moveTo>
                  <a:cubicBezTo>
                    <a:pt x="195"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4"/>
            <p:cNvSpPr/>
            <p:nvPr/>
          </p:nvSpPr>
          <p:spPr>
            <a:xfrm>
              <a:off x="2613375" y="4863000"/>
              <a:ext cx="23375" cy="20300"/>
            </a:xfrm>
            <a:custGeom>
              <a:avLst/>
              <a:gdLst/>
              <a:ahLst/>
              <a:cxnLst/>
              <a:rect l="l" t="t" r="r" b="b"/>
              <a:pathLst>
                <a:path w="935" h="812" extrusionOk="0">
                  <a:moveTo>
                    <a:pt x="546" y="0"/>
                  </a:moveTo>
                  <a:cubicBezTo>
                    <a:pt x="195"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4"/>
            <p:cNvSpPr/>
            <p:nvPr/>
          </p:nvSpPr>
          <p:spPr>
            <a:xfrm>
              <a:off x="2490800" y="4997250"/>
              <a:ext cx="23375" cy="19775"/>
            </a:xfrm>
            <a:custGeom>
              <a:avLst/>
              <a:gdLst/>
              <a:ahLst/>
              <a:cxnLst/>
              <a:rect l="l" t="t" r="r" b="b"/>
              <a:pathLst>
                <a:path w="935" h="791" extrusionOk="0">
                  <a:moveTo>
                    <a:pt x="546" y="1"/>
                  </a:moveTo>
                  <a:cubicBezTo>
                    <a:pt x="156" y="1"/>
                    <a:pt x="1" y="429"/>
                    <a:pt x="234" y="662"/>
                  </a:cubicBezTo>
                  <a:cubicBezTo>
                    <a:pt x="323"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4"/>
            <p:cNvSpPr/>
            <p:nvPr/>
          </p:nvSpPr>
          <p:spPr>
            <a:xfrm>
              <a:off x="2490800" y="5111075"/>
              <a:ext cx="23375" cy="19775"/>
            </a:xfrm>
            <a:custGeom>
              <a:avLst/>
              <a:gdLst/>
              <a:ahLst/>
              <a:cxnLst/>
              <a:rect l="l" t="t" r="r" b="b"/>
              <a:pathLst>
                <a:path w="935" h="791" extrusionOk="0">
                  <a:moveTo>
                    <a:pt x="546" y="0"/>
                  </a:moveTo>
                  <a:cubicBezTo>
                    <a:pt x="156" y="0"/>
                    <a:pt x="1" y="429"/>
                    <a:pt x="234" y="662"/>
                  </a:cubicBezTo>
                  <a:cubicBezTo>
                    <a:pt x="323"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4"/>
            <p:cNvSpPr/>
            <p:nvPr/>
          </p:nvSpPr>
          <p:spPr>
            <a:xfrm>
              <a:off x="2613375" y="4997250"/>
              <a:ext cx="23375" cy="19775"/>
            </a:xfrm>
            <a:custGeom>
              <a:avLst/>
              <a:gdLst/>
              <a:ahLst/>
              <a:cxnLst/>
              <a:rect l="l" t="t" r="r" b="b"/>
              <a:pathLst>
                <a:path w="935" h="791" extrusionOk="0">
                  <a:moveTo>
                    <a:pt x="546" y="1"/>
                  </a:moveTo>
                  <a:cubicBezTo>
                    <a:pt x="195"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4"/>
            <p:cNvSpPr/>
            <p:nvPr/>
          </p:nvSpPr>
          <p:spPr>
            <a:xfrm>
              <a:off x="2613375" y="5111075"/>
              <a:ext cx="23375" cy="19775"/>
            </a:xfrm>
            <a:custGeom>
              <a:avLst/>
              <a:gdLst/>
              <a:ahLst/>
              <a:cxnLst/>
              <a:rect l="l" t="t" r="r" b="b"/>
              <a:pathLst>
                <a:path w="935" h="791" extrusionOk="0">
                  <a:moveTo>
                    <a:pt x="546" y="0"/>
                  </a:moveTo>
                  <a:cubicBezTo>
                    <a:pt x="195"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4"/>
            <p:cNvSpPr/>
            <p:nvPr/>
          </p:nvSpPr>
          <p:spPr>
            <a:xfrm>
              <a:off x="2490800" y="5244350"/>
              <a:ext cx="23375" cy="20075"/>
            </a:xfrm>
            <a:custGeom>
              <a:avLst/>
              <a:gdLst/>
              <a:ahLst/>
              <a:cxnLst/>
              <a:rect l="l" t="t" r="r" b="b"/>
              <a:pathLst>
                <a:path w="935" h="803" extrusionOk="0">
                  <a:moveTo>
                    <a:pt x="546" y="1"/>
                  </a:moveTo>
                  <a:cubicBezTo>
                    <a:pt x="156" y="1"/>
                    <a:pt x="1" y="429"/>
                    <a:pt x="234" y="701"/>
                  </a:cubicBezTo>
                  <a:cubicBezTo>
                    <a:pt x="316"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4"/>
            <p:cNvSpPr/>
            <p:nvPr/>
          </p:nvSpPr>
          <p:spPr>
            <a:xfrm>
              <a:off x="2490800" y="5358175"/>
              <a:ext cx="23375" cy="20275"/>
            </a:xfrm>
            <a:custGeom>
              <a:avLst/>
              <a:gdLst/>
              <a:ahLst/>
              <a:cxnLst/>
              <a:rect l="l" t="t" r="r" b="b"/>
              <a:pathLst>
                <a:path w="935" h="811" extrusionOk="0">
                  <a:moveTo>
                    <a:pt x="546" y="1"/>
                  </a:moveTo>
                  <a:cubicBezTo>
                    <a:pt x="15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4"/>
            <p:cNvSpPr/>
            <p:nvPr/>
          </p:nvSpPr>
          <p:spPr>
            <a:xfrm>
              <a:off x="2613375" y="5244350"/>
              <a:ext cx="23375" cy="20075"/>
            </a:xfrm>
            <a:custGeom>
              <a:avLst/>
              <a:gdLst/>
              <a:ahLst/>
              <a:cxnLst/>
              <a:rect l="l" t="t" r="r" b="b"/>
              <a:pathLst>
                <a:path w="935" h="803" extrusionOk="0">
                  <a:moveTo>
                    <a:pt x="546" y="1"/>
                  </a:moveTo>
                  <a:cubicBezTo>
                    <a:pt x="195"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4"/>
            <p:cNvSpPr/>
            <p:nvPr/>
          </p:nvSpPr>
          <p:spPr>
            <a:xfrm>
              <a:off x="2613375" y="5358175"/>
              <a:ext cx="23375" cy="20275"/>
            </a:xfrm>
            <a:custGeom>
              <a:avLst/>
              <a:gdLst/>
              <a:ahLst/>
              <a:cxnLst/>
              <a:rect l="l" t="t" r="r" b="b"/>
              <a:pathLst>
                <a:path w="935" h="811" extrusionOk="0">
                  <a:moveTo>
                    <a:pt x="546" y="1"/>
                  </a:moveTo>
                  <a:cubicBezTo>
                    <a:pt x="195"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4"/>
            <p:cNvSpPr/>
            <p:nvPr/>
          </p:nvSpPr>
          <p:spPr>
            <a:xfrm>
              <a:off x="2737900" y="294525"/>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4"/>
            <p:cNvSpPr/>
            <p:nvPr/>
          </p:nvSpPr>
          <p:spPr>
            <a:xfrm>
              <a:off x="27379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4"/>
            <p:cNvSpPr/>
            <p:nvPr/>
          </p:nvSpPr>
          <p:spPr>
            <a:xfrm>
              <a:off x="2860475" y="294525"/>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5"/>
                    <a:pt x="935" y="390"/>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4"/>
            <p:cNvSpPr/>
            <p:nvPr/>
          </p:nvSpPr>
          <p:spPr>
            <a:xfrm>
              <a:off x="2860475" y="408350"/>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4"/>
            <p:cNvSpPr/>
            <p:nvPr/>
          </p:nvSpPr>
          <p:spPr>
            <a:xfrm>
              <a:off x="2738150" y="542550"/>
              <a:ext cx="23125" cy="19825"/>
            </a:xfrm>
            <a:custGeom>
              <a:avLst/>
              <a:gdLst/>
              <a:ahLst/>
              <a:cxnLst/>
              <a:rect l="l" t="t" r="r" b="b"/>
              <a:pathLst>
                <a:path w="925" h="793" extrusionOk="0">
                  <a:moveTo>
                    <a:pt x="491" y="0"/>
                  </a:moveTo>
                  <a:cubicBezTo>
                    <a:pt x="170" y="0"/>
                    <a:pt x="1" y="404"/>
                    <a:pt x="224" y="665"/>
                  </a:cubicBezTo>
                  <a:cubicBezTo>
                    <a:pt x="314" y="754"/>
                    <a:pt x="419" y="793"/>
                    <a:pt x="521" y="793"/>
                  </a:cubicBezTo>
                  <a:cubicBezTo>
                    <a:pt x="731" y="793"/>
                    <a:pt x="925" y="628"/>
                    <a:pt x="925" y="392"/>
                  </a:cubicBezTo>
                  <a:cubicBezTo>
                    <a:pt x="925" y="159"/>
                    <a:pt x="769" y="3"/>
                    <a:pt x="536" y="3"/>
                  </a:cubicBezTo>
                  <a:cubicBezTo>
                    <a:pt x="521" y="1"/>
                    <a:pt x="506"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4"/>
            <p:cNvSpPr/>
            <p:nvPr/>
          </p:nvSpPr>
          <p:spPr>
            <a:xfrm>
              <a:off x="2737900" y="655450"/>
              <a:ext cx="23375" cy="20750"/>
            </a:xfrm>
            <a:custGeom>
              <a:avLst/>
              <a:gdLst/>
              <a:ahLst/>
              <a:cxnLst/>
              <a:rect l="l" t="t" r="r" b="b"/>
              <a:pathLst>
                <a:path w="935" h="830" extrusionOk="0">
                  <a:moveTo>
                    <a:pt x="546" y="1"/>
                  </a:moveTo>
                  <a:cubicBezTo>
                    <a:pt x="156"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4"/>
            <p:cNvSpPr/>
            <p:nvPr/>
          </p:nvSpPr>
          <p:spPr>
            <a:xfrm>
              <a:off x="2860475" y="54165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4"/>
            <p:cNvSpPr/>
            <p:nvPr/>
          </p:nvSpPr>
          <p:spPr>
            <a:xfrm>
              <a:off x="2860475" y="655450"/>
              <a:ext cx="23375" cy="20750"/>
            </a:xfrm>
            <a:custGeom>
              <a:avLst/>
              <a:gdLst/>
              <a:ahLst/>
              <a:cxnLst/>
              <a:rect l="l" t="t" r="r" b="b"/>
              <a:pathLst>
                <a:path w="935" h="830" extrusionOk="0">
                  <a:moveTo>
                    <a:pt x="546" y="1"/>
                  </a:moveTo>
                  <a:cubicBezTo>
                    <a:pt x="196"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4"/>
            <p:cNvSpPr/>
            <p:nvPr/>
          </p:nvSpPr>
          <p:spPr>
            <a:xfrm>
              <a:off x="2737900" y="789725"/>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4"/>
            <p:cNvSpPr/>
            <p:nvPr/>
          </p:nvSpPr>
          <p:spPr>
            <a:xfrm>
              <a:off x="2738150" y="903475"/>
              <a:ext cx="23125" cy="19825"/>
            </a:xfrm>
            <a:custGeom>
              <a:avLst/>
              <a:gdLst/>
              <a:ahLst/>
              <a:cxnLst/>
              <a:rect l="l" t="t" r="r" b="b"/>
              <a:pathLst>
                <a:path w="925" h="793" extrusionOk="0">
                  <a:moveTo>
                    <a:pt x="495" y="1"/>
                  </a:moveTo>
                  <a:cubicBezTo>
                    <a:pt x="171" y="1"/>
                    <a:pt x="0" y="440"/>
                    <a:pt x="224" y="664"/>
                  </a:cubicBezTo>
                  <a:cubicBezTo>
                    <a:pt x="314" y="754"/>
                    <a:pt x="419" y="793"/>
                    <a:pt x="521" y="793"/>
                  </a:cubicBezTo>
                  <a:cubicBezTo>
                    <a:pt x="731" y="793"/>
                    <a:pt x="925" y="628"/>
                    <a:pt x="925" y="392"/>
                  </a:cubicBezTo>
                  <a:cubicBezTo>
                    <a:pt x="925" y="198"/>
                    <a:pt x="769" y="3"/>
                    <a:pt x="536" y="3"/>
                  </a:cubicBezTo>
                  <a:cubicBezTo>
                    <a:pt x="522" y="1"/>
                    <a:pt x="508" y="1"/>
                    <a:pt x="4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4"/>
            <p:cNvSpPr/>
            <p:nvPr/>
          </p:nvSpPr>
          <p:spPr>
            <a:xfrm>
              <a:off x="2860475" y="78972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4"/>
            <p:cNvSpPr/>
            <p:nvPr/>
          </p:nvSpPr>
          <p:spPr>
            <a:xfrm>
              <a:off x="2860475" y="903525"/>
              <a:ext cx="23375" cy="19775"/>
            </a:xfrm>
            <a:custGeom>
              <a:avLst/>
              <a:gdLst/>
              <a:ahLst/>
              <a:cxnLst/>
              <a:rect l="l" t="t" r="r" b="b"/>
              <a:pathLst>
                <a:path w="935" h="791" extrusionOk="0">
                  <a:moveTo>
                    <a:pt x="546" y="1"/>
                  </a:moveTo>
                  <a:cubicBezTo>
                    <a:pt x="196" y="1"/>
                    <a:pt x="1" y="429"/>
                    <a:pt x="273" y="662"/>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4"/>
            <p:cNvSpPr/>
            <p:nvPr/>
          </p:nvSpPr>
          <p:spPr>
            <a:xfrm>
              <a:off x="2737900" y="103682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4"/>
            <p:cNvSpPr/>
            <p:nvPr/>
          </p:nvSpPr>
          <p:spPr>
            <a:xfrm>
              <a:off x="2737900" y="1150650"/>
              <a:ext cx="23375" cy="20300"/>
            </a:xfrm>
            <a:custGeom>
              <a:avLst/>
              <a:gdLst/>
              <a:ahLst/>
              <a:cxnLst/>
              <a:rect l="l" t="t" r="r" b="b"/>
              <a:pathLst>
                <a:path w="935" h="812" extrusionOk="0">
                  <a:moveTo>
                    <a:pt x="546" y="0"/>
                  </a:moveTo>
                  <a:cubicBezTo>
                    <a:pt x="15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4"/>
            <p:cNvSpPr/>
            <p:nvPr/>
          </p:nvSpPr>
          <p:spPr>
            <a:xfrm>
              <a:off x="2860475" y="103682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4"/>
            <p:cNvSpPr/>
            <p:nvPr/>
          </p:nvSpPr>
          <p:spPr>
            <a:xfrm>
              <a:off x="2864375"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4"/>
            <p:cNvSpPr/>
            <p:nvPr/>
          </p:nvSpPr>
          <p:spPr>
            <a:xfrm>
              <a:off x="2737900" y="1283925"/>
              <a:ext cx="23375" cy="20025"/>
            </a:xfrm>
            <a:custGeom>
              <a:avLst/>
              <a:gdLst/>
              <a:ahLst/>
              <a:cxnLst/>
              <a:rect l="l" t="t" r="r" b="b"/>
              <a:pathLst>
                <a:path w="935" h="801" extrusionOk="0">
                  <a:moveTo>
                    <a:pt x="546" y="0"/>
                  </a:moveTo>
                  <a:cubicBezTo>
                    <a:pt x="195" y="0"/>
                    <a:pt x="1" y="428"/>
                    <a:pt x="234" y="662"/>
                  </a:cubicBezTo>
                  <a:cubicBezTo>
                    <a:pt x="317" y="758"/>
                    <a:pt x="428" y="800"/>
                    <a:pt x="537" y="800"/>
                  </a:cubicBezTo>
                  <a:cubicBezTo>
                    <a:pt x="739" y="800"/>
                    <a:pt x="935" y="655"/>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4"/>
            <p:cNvSpPr/>
            <p:nvPr/>
          </p:nvSpPr>
          <p:spPr>
            <a:xfrm>
              <a:off x="2737900" y="1398700"/>
              <a:ext cx="23375" cy="19775"/>
            </a:xfrm>
            <a:custGeom>
              <a:avLst/>
              <a:gdLst/>
              <a:ahLst/>
              <a:cxnLst/>
              <a:rect l="l" t="t" r="r" b="b"/>
              <a:pathLst>
                <a:path w="935" h="791" extrusionOk="0">
                  <a:moveTo>
                    <a:pt x="546" y="1"/>
                  </a:moveTo>
                  <a:cubicBezTo>
                    <a:pt x="156" y="1"/>
                    <a:pt x="1" y="429"/>
                    <a:pt x="234" y="663"/>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4"/>
            <p:cNvSpPr/>
            <p:nvPr/>
          </p:nvSpPr>
          <p:spPr>
            <a:xfrm>
              <a:off x="2860475" y="12849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4"/>
            <p:cNvSpPr/>
            <p:nvPr/>
          </p:nvSpPr>
          <p:spPr>
            <a:xfrm>
              <a:off x="2860475" y="1398700"/>
              <a:ext cx="23375" cy="19775"/>
            </a:xfrm>
            <a:custGeom>
              <a:avLst/>
              <a:gdLst/>
              <a:ahLst/>
              <a:cxnLst/>
              <a:rect l="l" t="t" r="r" b="b"/>
              <a:pathLst>
                <a:path w="935" h="791" extrusionOk="0">
                  <a:moveTo>
                    <a:pt x="546" y="1"/>
                  </a:moveTo>
                  <a:cubicBezTo>
                    <a:pt x="196" y="1"/>
                    <a:pt x="1" y="429"/>
                    <a:pt x="273" y="663"/>
                  </a:cubicBezTo>
                  <a:cubicBezTo>
                    <a:pt x="350" y="752"/>
                    <a:pt x="447" y="791"/>
                    <a:pt x="543" y="791"/>
                  </a:cubicBezTo>
                  <a:cubicBezTo>
                    <a:pt x="741" y="791"/>
                    <a:pt x="935" y="626"/>
                    <a:pt x="935" y="390"/>
                  </a:cubicBezTo>
                  <a:cubicBezTo>
                    <a:pt x="935"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4"/>
            <p:cNvSpPr/>
            <p:nvPr/>
          </p:nvSpPr>
          <p:spPr>
            <a:xfrm>
              <a:off x="2737900" y="1532000"/>
              <a:ext cx="23375" cy="20075"/>
            </a:xfrm>
            <a:custGeom>
              <a:avLst/>
              <a:gdLst/>
              <a:ahLst/>
              <a:cxnLst/>
              <a:rect l="l" t="t" r="r" b="b"/>
              <a:pathLst>
                <a:path w="935" h="803" extrusionOk="0">
                  <a:moveTo>
                    <a:pt x="546" y="0"/>
                  </a:moveTo>
                  <a:cubicBezTo>
                    <a:pt x="156"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4"/>
            <p:cNvSpPr/>
            <p:nvPr/>
          </p:nvSpPr>
          <p:spPr>
            <a:xfrm>
              <a:off x="2737900" y="1645825"/>
              <a:ext cx="23375" cy="20275"/>
            </a:xfrm>
            <a:custGeom>
              <a:avLst/>
              <a:gdLst/>
              <a:ahLst/>
              <a:cxnLst/>
              <a:rect l="l" t="t" r="r" b="b"/>
              <a:pathLst>
                <a:path w="935" h="811" extrusionOk="0">
                  <a:moveTo>
                    <a:pt x="546" y="0"/>
                  </a:moveTo>
                  <a:cubicBezTo>
                    <a:pt x="15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4"/>
            <p:cNvSpPr/>
            <p:nvPr/>
          </p:nvSpPr>
          <p:spPr>
            <a:xfrm>
              <a:off x="2864375" y="1531500"/>
              <a:ext cx="19475" cy="20450"/>
            </a:xfrm>
            <a:custGeom>
              <a:avLst/>
              <a:gdLst/>
              <a:ahLst/>
              <a:cxnLst/>
              <a:rect l="l" t="t" r="r" b="b"/>
              <a:pathLst>
                <a:path w="779" h="818" extrusionOk="0">
                  <a:moveTo>
                    <a:pt x="390" y="1"/>
                  </a:moveTo>
                  <a:cubicBezTo>
                    <a:pt x="195" y="1"/>
                    <a:pt x="1" y="137"/>
                    <a:pt x="1" y="409"/>
                  </a:cubicBezTo>
                  <a:cubicBezTo>
                    <a:pt x="1" y="682"/>
                    <a:pt x="195" y="818"/>
                    <a:pt x="390" y="818"/>
                  </a:cubicBezTo>
                  <a:cubicBezTo>
                    <a:pt x="584" y="818"/>
                    <a:pt x="779"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4"/>
            <p:cNvSpPr/>
            <p:nvPr/>
          </p:nvSpPr>
          <p:spPr>
            <a:xfrm>
              <a:off x="2860475" y="1645825"/>
              <a:ext cx="23375" cy="20275"/>
            </a:xfrm>
            <a:custGeom>
              <a:avLst/>
              <a:gdLst/>
              <a:ahLst/>
              <a:cxnLst/>
              <a:rect l="l" t="t" r="r" b="b"/>
              <a:pathLst>
                <a:path w="935" h="811" extrusionOk="0">
                  <a:moveTo>
                    <a:pt x="546" y="0"/>
                  </a:moveTo>
                  <a:cubicBezTo>
                    <a:pt x="196"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4"/>
            <p:cNvSpPr/>
            <p:nvPr/>
          </p:nvSpPr>
          <p:spPr>
            <a:xfrm>
              <a:off x="2737900" y="1779100"/>
              <a:ext cx="23375" cy="20725"/>
            </a:xfrm>
            <a:custGeom>
              <a:avLst/>
              <a:gdLst/>
              <a:ahLst/>
              <a:cxnLst/>
              <a:rect l="l" t="t" r="r" b="b"/>
              <a:pathLst>
                <a:path w="935" h="829"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4"/>
            <p:cNvSpPr/>
            <p:nvPr/>
          </p:nvSpPr>
          <p:spPr>
            <a:xfrm>
              <a:off x="2737900" y="1892925"/>
              <a:ext cx="23375" cy="20725"/>
            </a:xfrm>
            <a:custGeom>
              <a:avLst/>
              <a:gdLst/>
              <a:ahLst/>
              <a:cxnLst/>
              <a:rect l="l" t="t" r="r" b="b"/>
              <a:pathLst>
                <a:path w="935" h="829"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4"/>
            <p:cNvSpPr/>
            <p:nvPr/>
          </p:nvSpPr>
          <p:spPr>
            <a:xfrm>
              <a:off x="2860475" y="177910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4"/>
            <p:cNvSpPr/>
            <p:nvPr/>
          </p:nvSpPr>
          <p:spPr>
            <a:xfrm>
              <a:off x="2860475" y="1892925"/>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4"/>
            <p:cNvSpPr/>
            <p:nvPr/>
          </p:nvSpPr>
          <p:spPr>
            <a:xfrm>
              <a:off x="2737900" y="202717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4"/>
            <p:cNvSpPr/>
            <p:nvPr/>
          </p:nvSpPr>
          <p:spPr>
            <a:xfrm>
              <a:off x="2737900" y="2141000"/>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4"/>
            <p:cNvSpPr/>
            <p:nvPr/>
          </p:nvSpPr>
          <p:spPr>
            <a:xfrm>
              <a:off x="2860475" y="202717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4"/>
            <p:cNvSpPr/>
            <p:nvPr/>
          </p:nvSpPr>
          <p:spPr>
            <a:xfrm>
              <a:off x="2860475" y="21410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4"/>
            <p:cNvSpPr/>
            <p:nvPr/>
          </p:nvSpPr>
          <p:spPr>
            <a:xfrm>
              <a:off x="2737900" y="2274275"/>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4"/>
            <p:cNvSpPr/>
            <p:nvPr/>
          </p:nvSpPr>
          <p:spPr>
            <a:xfrm>
              <a:off x="2737900" y="238810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4"/>
            <p:cNvSpPr/>
            <p:nvPr/>
          </p:nvSpPr>
          <p:spPr>
            <a:xfrm>
              <a:off x="2860475" y="227427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4"/>
            <p:cNvSpPr/>
            <p:nvPr/>
          </p:nvSpPr>
          <p:spPr>
            <a:xfrm>
              <a:off x="2864375"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4"/>
            <p:cNvSpPr/>
            <p:nvPr/>
          </p:nvSpPr>
          <p:spPr>
            <a:xfrm>
              <a:off x="2737900" y="252235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4"/>
            <p:cNvSpPr/>
            <p:nvPr/>
          </p:nvSpPr>
          <p:spPr>
            <a:xfrm>
              <a:off x="2737900" y="2636175"/>
              <a:ext cx="23375" cy="19750"/>
            </a:xfrm>
            <a:custGeom>
              <a:avLst/>
              <a:gdLst/>
              <a:ahLst/>
              <a:cxnLst/>
              <a:rect l="l" t="t" r="r" b="b"/>
              <a:pathLst>
                <a:path w="935" h="790"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4"/>
            <p:cNvSpPr/>
            <p:nvPr/>
          </p:nvSpPr>
          <p:spPr>
            <a:xfrm>
              <a:off x="2860475" y="25223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4"/>
            <p:cNvSpPr/>
            <p:nvPr/>
          </p:nvSpPr>
          <p:spPr>
            <a:xfrm>
              <a:off x="2860475" y="263617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4"/>
            <p:cNvSpPr/>
            <p:nvPr/>
          </p:nvSpPr>
          <p:spPr>
            <a:xfrm>
              <a:off x="2737900" y="2769450"/>
              <a:ext cx="23375" cy="20300"/>
            </a:xfrm>
            <a:custGeom>
              <a:avLst/>
              <a:gdLst/>
              <a:ahLst/>
              <a:cxnLst/>
              <a:rect l="l" t="t" r="r" b="b"/>
              <a:pathLst>
                <a:path w="935" h="812" extrusionOk="0">
                  <a:moveTo>
                    <a:pt x="546" y="0"/>
                  </a:moveTo>
                  <a:cubicBezTo>
                    <a:pt x="15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4"/>
            <p:cNvSpPr/>
            <p:nvPr/>
          </p:nvSpPr>
          <p:spPr>
            <a:xfrm>
              <a:off x="2737900" y="2883275"/>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4"/>
            <p:cNvSpPr/>
            <p:nvPr/>
          </p:nvSpPr>
          <p:spPr>
            <a:xfrm>
              <a:off x="2864375" y="276992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4"/>
            <p:cNvSpPr/>
            <p:nvPr/>
          </p:nvSpPr>
          <p:spPr>
            <a:xfrm>
              <a:off x="2860475" y="2883275"/>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4"/>
            <p:cNvSpPr/>
            <p:nvPr/>
          </p:nvSpPr>
          <p:spPr>
            <a:xfrm>
              <a:off x="2737900" y="3016550"/>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4"/>
            <p:cNvSpPr/>
            <p:nvPr/>
          </p:nvSpPr>
          <p:spPr>
            <a:xfrm>
              <a:off x="2737900" y="3130375"/>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4"/>
            <p:cNvSpPr/>
            <p:nvPr/>
          </p:nvSpPr>
          <p:spPr>
            <a:xfrm>
              <a:off x="2860475" y="3016550"/>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4"/>
            <p:cNvSpPr/>
            <p:nvPr/>
          </p:nvSpPr>
          <p:spPr>
            <a:xfrm>
              <a:off x="2860475" y="313037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4"/>
            <p:cNvSpPr/>
            <p:nvPr/>
          </p:nvSpPr>
          <p:spPr>
            <a:xfrm>
              <a:off x="2737900" y="32646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4"/>
            <p:cNvSpPr/>
            <p:nvPr/>
          </p:nvSpPr>
          <p:spPr>
            <a:xfrm>
              <a:off x="2737900" y="337845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4"/>
            <p:cNvSpPr/>
            <p:nvPr/>
          </p:nvSpPr>
          <p:spPr>
            <a:xfrm>
              <a:off x="2860475" y="3264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4"/>
            <p:cNvSpPr/>
            <p:nvPr/>
          </p:nvSpPr>
          <p:spPr>
            <a:xfrm>
              <a:off x="2860475" y="33784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4"/>
            <p:cNvSpPr/>
            <p:nvPr/>
          </p:nvSpPr>
          <p:spPr>
            <a:xfrm>
              <a:off x="2737900" y="35117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4"/>
            <p:cNvSpPr/>
            <p:nvPr/>
          </p:nvSpPr>
          <p:spPr>
            <a:xfrm>
              <a:off x="2737900" y="3625550"/>
              <a:ext cx="23375" cy="20275"/>
            </a:xfrm>
            <a:custGeom>
              <a:avLst/>
              <a:gdLst/>
              <a:ahLst/>
              <a:cxnLst/>
              <a:rect l="l" t="t" r="r" b="b"/>
              <a:pathLst>
                <a:path w="935" h="811" extrusionOk="0">
                  <a:moveTo>
                    <a:pt x="546" y="0"/>
                  </a:moveTo>
                  <a:cubicBezTo>
                    <a:pt x="15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4"/>
            <p:cNvSpPr/>
            <p:nvPr/>
          </p:nvSpPr>
          <p:spPr>
            <a:xfrm>
              <a:off x="2860475" y="35117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4"/>
            <p:cNvSpPr/>
            <p:nvPr/>
          </p:nvSpPr>
          <p:spPr>
            <a:xfrm>
              <a:off x="2860475" y="3625550"/>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4"/>
            <p:cNvSpPr/>
            <p:nvPr/>
          </p:nvSpPr>
          <p:spPr>
            <a:xfrm>
              <a:off x="2737900" y="3759800"/>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4"/>
            <p:cNvSpPr/>
            <p:nvPr/>
          </p:nvSpPr>
          <p:spPr>
            <a:xfrm>
              <a:off x="2737900" y="3873625"/>
              <a:ext cx="23375" cy="19775"/>
            </a:xfrm>
            <a:custGeom>
              <a:avLst/>
              <a:gdLst/>
              <a:ahLst/>
              <a:cxnLst/>
              <a:rect l="l" t="t" r="r" b="b"/>
              <a:pathLst>
                <a:path w="935" h="791" extrusionOk="0">
                  <a:moveTo>
                    <a:pt x="546" y="0"/>
                  </a:moveTo>
                  <a:cubicBezTo>
                    <a:pt x="156"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4"/>
            <p:cNvSpPr/>
            <p:nvPr/>
          </p:nvSpPr>
          <p:spPr>
            <a:xfrm>
              <a:off x="2860475" y="37598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4"/>
            <p:cNvSpPr/>
            <p:nvPr/>
          </p:nvSpPr>
          <p:spPr>
            <a:xfrm>
              <a:off x="2860475" y="3873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4"/>
            <p:cNvSpPr/>
            <p:nvPr/>
          </p:nvSpPr>
          <p:spPr>
            <a:xfrm>
              <a:off x="2737900" y="4006900"/>
              <a:ext cx="23375" cy="20075"/>
            </a:xfrm>
            <a:custGeom>
              <a:avLst/>
              <a:gdLst/>
              <a:ahLst/>
              <a:cxnLst/>
              <a:rect l="l" t="t" r="r" b="b"/>
              <a:pathLst>
                <a:path w="935" h="803" extrusionOk="0">
                  <a:moveTo>
                    <a:pt x="546" y="0"/>
                  </a:moveTo>
                  <a:cubicBezTo>
                    <a:pt x="15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4"/>
            <p:cNvSpPr/>
            <p:nvPr/>
          </p:nvSpPr>
          <p:spPr>
            <a:xfrm>
              <a:off x="2737900" y="4120725"/>
              <a:ext cx="23375" cy="20275"/>
            </a:xfrm>
            <a:custGeom>
              <a:avLst/>
              <a:gdLst/>
              <a:ahLst/>
              <a:cxnLst/>
              <a:rect l="l" t="t" r="r" b="b"/>
              <a:pathLst>
                <a:path w="935" h="811" extrusionOk="0">
                  <a:moveTo>
                    <a:pt x="546" y="0"/>
                  </a:moveTo>
                  <a:cubicBezTo>
                    <a:pt x="15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4"/>
            <p:cNvSpPr/>
            <p:nvPr/>
          </p:nvSpPr>
          <p:spPr>
            <a:xfrm>
              <a:off x="2860475" y="4006900"/>
              <a:ext cx="23375" cy="20075"/>
            </a:xfrm>
            <a:custGeom>
              <a:avLst/>
              <a:gdLst/>
              <a:ahLst/>
              <a:cxnLst/>
              <a:rect l="l" t="t" r="r" b="b"/>
              <a:pathLst>
                <a:path w="935" h="803" extrusionOk="0">
                  <a:moveTo>
                    <a:pt x="546" y="0"/>
                  </a:moveTo>
                  <a:cubicBezTo>
                    <a:pt x="196"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4"/>
            <p:cNvSpPr/>
            <p:nvPr/>
          </p:nvSpPr>
          <p:spPr>
            <a:xfrm>
              <a:off x="2860475" y="4120725"/>
              <a:ext cx="23375" cy="20275"/>
            </a:xfrm>
            <a:custGeom>
              <a:avLst/>
              <a:gdLst/>
              <a:ahLst/>
              <a:cxnLst/>
              <a:rect l="l" t="t" r="r" b="b"/>
              <a:pathLst>
                <a:path w="935" h="811" extrusionOk="0">
                  <a:moveTo>
                    <a:pt x="546" y="0"/>
                  </a:moveTo>
                  <a:cubicBezTo>
                    <a:pt x="196" y="0"/>
                    <a:pt x="1" y="428"/>
                    <a:pt x="273" y="701"/>
                  </a:cubicBezTo>
                  <a:cubicBezTo>
                    <a:pt x="348" y="776"/>
                    <a:pt x="443" y="811"/>
                    <a:pt x="537" y="811"/>
                  </a:cubicBezTo>
                  <a:cubicBezTo>
                    <a:pt x="737" y="811"/>
                    <a:pt x="935" y="65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4"/>
            <p:cNvSpPr/>
            <p:nvPr/>
          </p:nvSpPr>
          <p:spPr>
            <a:xfrm>
              <a:off x="2737900" y="4254000"/>
              <a:ext cx="23375" cy="20750"/>
            </a:xfrm>
            <a:custGeom>
              <a:avLst/>
              <a:gdLst/>
              <a:ahLst/>
              <a:cxnLst/>
              <a:rect l="l" t="t" r="r" b="b"/>
              <a:pathLst>
                <a:path w="935" h="830" extrusionOk="0">
                  <a:moveTo>
                    <a:pt x="546" y="1"/>
                  </a:moveTo>
                  <a:cubicBezTo>
                    <a:pt x="156" y="1"/>
                    <a:pt x="1" y="468"/>
                    <a:pt x="234" y="701"/>
                  </a:cubicBezTo>
                  <a:cubicBezTo>
                    <a:pt x="324"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4"/>
            <p:cNvSpPr/>
            <p:nvPr/>
          </p:nvSpPr>
          <p:spPr>
            <a:xfrm>
              <a:off x="2737900" y="4367825"/>
              <a:ext cx="23375" cy="20750"/>
            </a:xfrm>
            <a:custGeom>
              <a:avLst/>
              <a:gdLst/>
              <a:ahLst/>
              <a:cxnLst/>
              <a:rect l="l" t="t" r="r" b="b"/>
              <a:pathLst>
                <a:path w="935" h="830" extrusionOk="0">
                  <a:moveTo>
                    <a:pt x="546" y="0"/>
                  </a:moveTo>
                  <a:cubicBezTo>
                    <a:pt x="156"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4"/>
            <p:cNvSpPr/>
            <p:nvPr/>
          </p:nvSpPr>
          <p:spPr>
            <a:xfrm>
              <a:off x="2860475" y="4254000"/>
              <a:ext cx="23375" cy="20750"/>
            </a:xfrm>
            <a:custGeom>
              <a:avLst/>
              <a:gdLst/>
              <a:ahLst/>
              <a:cxnLst/>
              <a:rect l="l" t="t" r="r" b="b"/>
              <a:pathLst>
                <a:path w="935" h="830" extrusionOk="0">
                  <a:moveTo>
                    <a:pt x="546" y="1"/>
                  </a:moveTo>
                  <a:cubicBezTo>
                    <a:pt x="196" y="1"/>
                    <a:pt x="1" y="468"/>
                    <a:pt x="273" y="701"/>
                  </a:cubicBezTo>
                  <a:cubicBezTo>
                    <a:pt x="350" y="790"/>
                    <a:pt x="447" y="829"/>
                    <a:pt x="543" y="829"/>
                  </a:cubicBezTo>
                  <a:cubicBezTo>
                    <a:pt x="741" y="829"/>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4"/>
            <p:cNvSpPr/>
            <p:nvPr/>
          </p:nvSpPr>
          <p:spPr>
            <a:xfrm>
              <a:off x="2860475" y="436782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4"/>
            <p:cNvSpPr/>
            <p:nvPr/>
          </p:nvSpPr>
          <p:spPr>
            <a:xfrm>
              <a:off x="2737900" y="4502075"/>
              <a:ext cx="23375" cy="19775"/>
            </a:xfrm>
            <a:custGeom>
              <a:avLst/>
              <a:gdLst/>
              <a:ahLst/>
              <a:cxnLst/>
              <a:rect l="l" t="t" r="r" b="b"/>
              <a:pathLst>
                <a:path w="935" h="791" extrusionOk="0">
                  <a:moveTo>
                    <a:pt x="546" y="1"/>
                  </a:moveTo>
                  <a:cubicBezTo>
                    <a:pt x="156"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4"/>
            <p:cNvSpPr/>
            <p:nvPr/>
          </p:nvSpPr>
          <p:spPr>
            <a:xfrm>
              <a:off x="2737900" y="4615900"/>
              <a:ext cx="23375" cy="20275"/>
            </a:xfrm>
            <a:custGeom>
              <a:avLst/>
              <a:gdLst/>
              <a:ahLst/>
              <a:cxnLst/>
              <a:rect l="l" t="t" r="r" b="b"/>
              <a:pathLst>
                <a:path w="935" h="811" extrusionOk="0">
                  <a:moveTo>
                    <a:pt x="546" y="0"/>
                  </a:moveTo>
                  <a:cubicBezTo>
                    <a:pt x="195"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4"/>
            <p:cNvSpPr/>
            <p:nvPr/>
          </p:nvSpPr>
          <p:spPr>
            <a:xfrm>
              <a:off x="2860475" y="4502075"/>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4"/>
            <p:cNvSpPr/>
            <p:nvPr/>
          </p:nvSpPr>
          <p:spPr>
            <a:xfrm>
              <a:off x="2860475" y="46159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4"/>
            <p:cNvSpPr/>
            <p:nvPr/>
          </p:nvSpPr>
          <p:spPr>
            <a:xfrm>
              <a:off x="2738150" y="4750100"/>
              <a:ext cx="23125" cy="19825"/>
            </a:xfrm>
            <a:custGeom>
              <a:avLst/>
              <a:gdLst/>
              <a:ahLst/>
              <a:cxnLst/>
              <a:rect l="l" t="t" r="r" b="b"/>
              <a:pathLst>
                <a:path w="925" h="793" extrusionOk="0">
                  <a:moveTo>
                    <a:pt x="495" y="0"/>
                  </a:moveTo>
                  <a:cubicBezTo>
                    <a:pt x="171" y="0"/>
                    <a:pt x="0" y="440"/>
                    <a:pt x="224" y="664"/>
                  </a:cubicBezTo>
                  <a:cubicBezTo>
                    <a:pt x="314" y="753"/>
                    <a:pt x="419" y="792"/>
                    <a:pt x="521" y="792"/>
                  </a:cubicBezTo>
                  <a:cubicBezTo>
                    <a:pt x="731" y="792"/>
                    <a:pt x="925" y="627"/>
                    <a:pt x="925" y="392"/>
                  </a:cubicBezTo>
                  <a:cubicBezTo>
                    <a:pt x="925" y="158"/>
                    <a:pt x="730" y="3"/>
                    <a:pt x="536" y="3"/>
                  </a:cubicBezTo>
                  <a:cubicBezTo>
                    <a:pt x="522" y="1"/>
                    <a:pt x="508" y="0"/>
                    <a:pt x="4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4"/>
            <p:cNvSpPr/>
            <p:nvPr/>
          </p:nvSpPr>
          <p:spPr>
            <a:xfrm>
              <a:off x="2737900" y="4863000"/>
              <a:ext cx="23375" cy="20300"/>
            </a:xfrm>
            <a:custGeom>
              <a:avLst/>
              <a:gdLst/>
              <a:ahLst/>
              <a:cxnLst/>
              <a:rect l="l" t="t" r="r" b="b"/>
              <a:pathLst>
                <a:path w="935" h="812" extrusionOk="0">
                  <a:moveTo>
                    <a:pt x="546" y="0"/>
                  </a:moveTo>
                  <a:cubicBezTo>
                    <a:pt x="15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4"/>
            <p:cNvSpPr/>
            <p:nvPr/>
          </p:nvSpPr>
          <p:spPr>
            <a:xfrm>
              <a:off x="2860475" y="4749175"/>
              <a:ext cx="23375" cy="20325"/>
            </a:xfrm>
            <a:custGeom>
              <a:avLst/>
              <a:gdLst/>
              <a:ahLst/>
              <a:cxnLst/>
              <a:rect l="l" t="t" r="r" b="b"/>
              <a:pathLst>
                <a:path w="935" h="813" extrusionOk="0">
                  <a:moveTo>
                    <a:pt x="546" y="1"/>
                  </a:moveTo>
                  <a:cubicBezTo>
                    <a:pt x="196" y="1"/>
                    <a:pt x="1" y="429"/>
                    <a:pt x="273" y="701"/>
                  </a:cubicBezTo>
                  <a:cubicBezTo>
                    <a:pt x="350" y="777"/>
                    <a:pt x="447" y="812"/>
                    <a:pt x="543" y="812"/>
                  </a:cubicBezTo>
                  <a:cubicBezTo>
                    <a:pt x="741" y="812"/>
                    <a:pt x="935" y="664"/>
                    <a:pt x="935"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4"/>
            <p:cNvSpPr/>
            <p:nvPr/>
          </p:nvSpPr>
          <p:spPr>
            <a:xfrm>
              <a:off x="2860475" y="4863000"/>
              <a:ext cx="23375" cy="20300"/>
            </a:xfrm>
            <a:custGeom>
              <a:avLst/>
              <a:gdLst/>
              <a:ahLst/>
              <a:cxnLst/>
              <a:rect l="l" t="t" r="r" b="b"/>
              <a:pathLst>
                <a:path w="935" h="812" extrusionOk="0">
                  <a:moveTo>
                    <a:pt x="546" y="0"/>
                  </a:moveTo>
                  <a:cubicBezTo>
                    <a:pt x="196"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4"/>
            <p:cNvSpPr/>
            <p:nvPr/>
          </p:nvSpPr>
          <p:spPr>
            <a:xfrm>
              <a:off x="2737900" y="4997250"/>
              <a:ext cx="23375" cy="19775"/>
            </a:xfrm>
            <a:custGeom>
              <a:avLst/>
              <a:gdLst/>
              <a:ahLst/>
              <a:cxnLst/>
              <a:rect l="l" t="t" r="r" b="b"/>
              <a:pathLst>
                <a:path w="935" h="791" extrusionOk="0">
                  <a:moveTo>
                    <a:pt x="546" y="1"/>
                  </a:moveTo>
                  <a:cubicBezTo>
                    <a:pt x="156"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4"/>
            <p:cNvSpPr/>
            <p:nvPr/>
          </p:nvSpPr>
          <p:spPr>
            <a:xfrm>
              <a:off x="2737900" y="5111075"/>
              <a:ext cx="23375" cy="19775"/>
            </a:xfrm>
            <a:custGeom>
              <a:avLst/>
              <a:gdLst/>
              <a:ahLst/>
              <a:cxnLst/>
              <a:rect l="l" t="t" r="r" b="b"/>
              <a:pathLst>
                <a:path w="935" h="791" extrusionOk="0">
                  <a:moveTo>
                    <a:pt x="546" y="0"/>
                  </a:moveTo>
                  <a:cubicBezTo>
                    <a:pt x="156" y="0"/>
                    <a:pt x="1" y="429"/>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4"/>
            <p:cNvSpPr/>
            <p:nvPr/>
          </p:nvSpPr>
          <p:spPr>
            <a:xfrm>
              <a:off x="2860475" y="4997250"/>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4"/>
            <p:cNvSpPr/>
            <p:nvPr/>
          </p:nvSpPr>
          <p:spPr>
            <a:xfrm>
              <a:off x="2864375" y="5110600"/>
              <a:ext cx="19475" cy="20450"/>
            </a:xfrm>
            <a:custGeom>
              <a:avLst/>
              <a:gdLst/>
              <a:ahLst/>
              <a:cxnLst/>
              <a:rect l="l" t="t" r="r" b="b"/>
              <a:pathLst>
                <a:path w="779" h="818" extrusionOk="0">
                  <a:moveTo>
                    <a:pt x="390" y="0"/>
                  </a:moveTo>
                  <a:cubicBezTo>
                    <a:pt x="195" y="0"/>
                    <a:pt x="1" y="136"/>
                    <a:pt x="1" y="409"/>
                  </a:cubicBezTo>
                  <a:cubicBezTo>
                    <a:pt x="1" y="681"/>
                    <a:pt x="195" y="817"/>
                    <a:pt x="390" y="817"/>
                  </a:cubicBezTo>
                  <a:cubicBezTo>
                    <a:pt x="584" y="817"/>
                    <a:pt x="779"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4"/>
            <p:cNvSpPr/>
            <p:nvPr/>
          </p:nvSpPr>
          <p:spPr>
            <a:xfrm>
              <a:off x="2737900" y="5244350"/>
              <a:ext cx="23375" cy="20075"/>
            </a:xfrm>
            <a:custGeom>
              <a:avLst/>
              <a:gdLst/>
              <a:ahLst/>
              <a:cxnLst/>
              <a:rect l="l" t="t" r="r" b="b"/>
              <a:pathLst>
                <a:path w="935" h="803" extrusionOk="0">
                  <a:moveTo>
                    <a:pt x="546" y="1"/>
                  </a:moveTo>
                  <a:cubicBezTo>
                    <a:pt x="15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4"/>
            <p:cNvSpPr/>
            <p:nvPr/>
          </p:nvSpPr>
          <p:spPr>
            <a:xfrm>
              <a:off x="2738150" y="5358125"/>
              <a:ext cx="23125" cy="20050"/>
            </a:xfrm>
            <a:custGeom>
              <a:avLst/>
              <a:gdLst/>
              <a:ahLst/>
              <a:cxnLst/>
              <a:rect l="l" t="t" r="r" b="b"/>
              <a:pathLst>
                <a:path w="925" h="802" extrusionOk="0">
                  <a:moveTo>
                    <a:pt x="491" y="0"/>
                  </a:moveTo>
                  <a:cubicBezTo>
                    <a:pt x="170" y="0"/>
                    <a:pt x="1" y="403"/>
                    <a:pt x="224" y="664"/>
                  </a:cubicBezTo>
                  <a:cubicBezTo>
                    <a:pt x="305" y="758"/>
                    <a:pt x="413" y="801"/>
                    <a:pt x="521" y="801"/>
                  </a:cubicBezTo>
                  <a:cubicBezTo>
                    <a:pt x="725" y="801"/>
                    <a:pt x="925" y="646"/>
                    <a:pt x="925" y="392"/>
                  </a:cubicBezTo>
                  <a:cubicBezTo>
                    <a:pt x="925" y="197"/>
                    <a:pt x="769" y="3"/>
                    <a:pt x="536" y="3"/>
                  </a:cubicBezTo>
                  <a:cubicBezTo>
                    <a:pt x="521" y="1"/>
                    <a:pt x="506" y="0"/>
                    <a:pt x="4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4"/>
            <p:cNvSpPr/>
            <p:nvPr/>
          </p:nvSpPr>
          <p:spPr>
            <a:xfrm>
              <a:off x="2860475" y="5244350"/>
              <a:ext cx="23375" cy="20075"/>
            </a:xfrm>
            <a:custGeom>
              <a:avLst/>
              <a:gdLst/>
              <a:ahLst/>
              <a:cxnLst/>
              <a:rect l="l" t="t" r="r" b="b"/>
              <a:pathLst>
                <a:path w="935" h="803" extrusionOk="0">
                  <a:moveTo>
                    <a:pt x="546" y="1"/>
                  </a:moveTo>
                  <a:cubicBezTo>
                    <a:pt x="196"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4"/>
            <p:cNvSpPr/>
            <p:nvPr/>
          </p:nvSpPr>
          <p:spPr>
            <a:xfrm>
              <a:off x="2860475" y="5358175"/>
              <a:ext cx="23375" cy="20275"/>
            </a:xfrm>
            <a:custGeom>
              <a:avLst/>
              <a:gdLst/>
              <a:ahLst/>
              <a:cxnLst/>
              <a:rect l="l" t="t" r="r" b="b"/>
              <a:pathLst>
                <a:path w="935" h="811"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4"/>
            <p:cNvSpPr/>
            <p:nvPr/>
          </p:nvSpPr>
          <p:spPr>
            <a:xfrm>
              <a:off x="2985000" y="294525"/>
              <a:ext cx="23375" cy="20300"/>
            </a:xfrm>
            <a:custGeom>
              <a:avLst/>
              <a:gdLst/>
              <a:ahLst/>
              <a:cxnLst/>
              <a:rect l="l" t="t" r="r" b="b"/>
              <a:pathLst>
                <a:path w="935" h="812" extrusionOk="0">
                  <a:moveTo>
                    <a:pt x="546" y="1"/>
                  </a:moveTo>
                  <a:cubicBezTo>
                    <a:pt x="157"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4"/>
            <p:cNvSpPr/>
            <p:nvPr/>
          </p:nvSpPr>
          <p:spPr>
            <a:xfrm>
              <a:off x="2985000" y="408350"/>
              <a:ext cx="23375" cy="20300"/>
            </a:xfrm>
            <a:custGeom>
              <a:avLst/>
              <a:gdLst/>
              <a:ahLst/>
              <a:cxnLst/>
              <a:rect l="l" t="t" r="r" b="b"/>
              <a:pathLst>
                <a:path w="935" h="812" extrusionOk="0">
                  <a:moveTo>
                    <a:pt x="546" y="1"/>
                  </a:moveTo>
                  <a:cubicBezTo>
                    <a:pt x="157"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4"/>
            <p:cNvSpPr/>
            <p:nvPr/>
          </p:nvSpPr>
          <p:spPr>
            <a:xfrm>
              <a:off x="3111475" y="294775"/>
              <a:ext cx="20450" cy="19725"/>
            </a:xfrm>
            <a:custGeom>
              <a:avLst/>
              <a:gdLst/>
              <a:ahLst/>
              <a:cxnLst/>
              <a:rect l="l" t="t" r="r" b="b"/>
              <a:pathLst>
                <a:path w="818" h="789" extrusionOk="0">
                  <a:moveTo>
                    <a:pt x="395" y="1"/>
                  </a:moveTo>
                  <a:cubicBezTo>
                    <a:pt x="195" y="1"/>
                    <a:pt x="1" y="127"/>
                    <a:pt x="1" y="380"/>
                  </a:cubicBezTo>
                  <a:cubicBezTo>
                    <a:pt x="1" y="653"/>
                    <a:pt x="205" y="789"/>
                    <a:pt x="409" y="789"/>
                  </a:cubicBezTo>
                  <a:cubicBezTo>
                    <a:pt x="614" y="789"/>
                    <a:pt x="818" y="653"/>
                    <a:pt x="818" y="380"/>
                  </a:cubicBezTo>
                  <a:cubicBezTo>
                    <a:pt x="798" y="12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4"/>
            <p:cNvSpPr/>
            <p:nvPr/>
          </p:nvSpPr>
          <p:spPr>
            <a:xfrm>
              <a:off x="3107575" y="408350"/>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4"/>
            <p:cNvSpPr/>
            <p:nvPr/>
          </p:nvSpPr>
          <p:spPr>
            <a:xfrm>
              <a:off x="2985000" y="541650"/>
              <a:ext cx="23375" cy="20725"/>
            </a:xfrm>
            <a:custGeom>
              <a:avLst/>
              <a:gdLst/>
              <a:ahLst/>
              <a:cxnLst/>
              <a:rect l="l" t="t" r="r" b="b"/>
              <a:pathLst>
                <a:path w="935" h="829"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4"/>
            <p:cNvSpPr/>
            <p:nvPr/>
          </p:nvSpPr>
          <p:spPr>
            <a:xfrm>
              <a:off x="2985000" y="655450"/>
              <a:ext cx="23375" cy="20750"/>
            </a:xfrm>
            <a:custGeom>
              <a:avLst/>
              <a:gdLst/>
              <a:ahLst/>
              <a:cxnLst/>
              <a:rect l="l" t="t" r="r" b="b"/>
              <a:pathLst>
                <a:path w="935" h="830" extrusionOk="0">
                  <a:moveTo>
                    <a:pt x="546" y="1"/>
                  </a:moveTo>
                  <a:cubicBezTo>
                    <a:pt x="157"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4"/>
            <p:cNvSpPr/>
            <p:nvPr/>
          </p:nvSpPr>
          <p:spPr>
            <a:xfrm>
              <a:off x="3107575" y="541650"/>
              <a:ext cx="24350" cy="20725"/>
            </a:xfrm>
            <a:custGeom>
              <a:avLst/>
              <a:gdLst/>
              <a:ahLst/>
              <a:cxnLst/>
              <a:rect l="l" t="t" r="r" b="b"/>
              <a:pathLst>
                <a:path w="974" h="829"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4"/>
            <p:cNvSpPr/>
            <p:nvPr/>
          </p:nvSpPr>
          <p:spPr>
            <a:xfrm>
              <a:off x="3107575" y="655450"/>
              <a:ext cx="24350" cy="20750"/>
            </a:xfrm>
            <a:custGeom>
              <a:avLst/>
              <a:gdLst/>
              <a:ahLst/>
              <a:cxnLst/>
              <a:rect l="l" t="t" r="r" b="b"/>
              <a:pathLst>
                <a:path w="974" h="830" extrusionOk="0">
                  <a:moveTo>
                    <a:pt x="546" y="1"/>
                  </a:moveTo>
                  <a:cubicBezTo>
                    <a:pt x="196" y="1"/>
                    <a:pt x="1" y="468"/>
                    <a:pt x="273" y="701"/>
                  </a:cubicBezTo>
                  <a:cubicBezTo>
                    <a:pt x="350" y="791"/>
                    <a:pt x="451" y="830"/>
                    <a:pt x="553" y="830"/>
                  </a:cubicBezTo>
                  <a:cubicBezTo>
                    <a:pt x="763" y="830"/>
                    <a:pt x="974" y="665"/>
                    <a:pt x="974" y="429"/>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4"/>
            <p:cNvSpPr/>
            <p:nvPr/>
          </p:nvSpPr>
          <p:spPr>
            <a:xfrm>
              <a:off x="2985000" y="789725"/>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4"/>
            <p:cNvSpPr/>
            <p:nvPr/>
          </p:nvSpPr>
          <p:spPr>
            <a:xfrm>
              <a:off x="2987925" y="903525"/>
              <a:ext cx="20450" cy="19500"/>
            </a:xfrm>
            <a:custGeom>
              <a:avLst/>
              <a:gdLst/>
              <a:ahLst/>
              <a:cxnLst/>
              <a:rect l="l" t="t" r="r" b="b"/>
              <a:pathLst>
                <a:path w="818" h="780" extrusionOk="0">
                  <a:moveTo>
                    <a:pt x="429" y="1"/>
                  </a:moveTo>
                  <a:cubicBezTo>
                    <a:pt x="195" y="1"/>
                    <a:pt x="1" y="157"/>
                    <a:pt x="1" y="390"/>
                  </a:cubicBezTo>
                  <a:cubicBezTo>
                    <a:pt x="1" y="624"/>
                    <a:pt x="195" y="779"/>
                    <a:pt x="429" y="779"/>
                  </a:cubicBezTo>
                  <a:cubicBezTo>
                    <a:pt x="623" y="779"/>
                    <a:pt x="818" y="624"/>
                    <a:pt x="818" y="390"/>
                  </a:cubicBezTo>
                  <a:cubicBezTo>
                    <a:pt x="818" y="157"/>
                    <a:pt x="623"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4"/>
            <p:cNvSpPr/>
            <p:nvPr/>
          </p:nvSpPr>
          <p:spPr>
            <a:xfrm>
              <a:off x="3107575" y="789725"/>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4"/>
            <p:cNvSpPr/>
            <p:nvPr/>
          </p:nvSpPr>
          <p:spPr>
            <a:xfrm>
              <a:off x="3107575" y="903525"/>
              <a:ext cx="24350" cy="19775"/>
            </a:xfrm>
            <a:custGeom>
              <a:avLst/>
              <a:gdLst/>
              <a:ahLst/>
              <a:cxnLst/>
              <a:rect l="l" t="t" r="r" b="b"/>
              <a:pathLst>
                <a:path w="974" h="791" extrusionOk="0">
                  <a:moveTo>
                    <a:pt x="546" y="1"/>
                  </a:moveTo>
                  <a:cubicBezTo>
                    <a:pt x="196" y="1"/>
                    <a:pt x="1" y="429"/>
                    <a:pt x="273" y="662"/>
                  </a:cubicBezTo>
                  <a:cubicBezTo>
                    <a:pt x="350" y="752"/>
                    <a:pt x="451" y="791"/>
                    <a:pt x="553" y="791"/>
                  </a:cubicBezTo>
                  <a:cubicBezTo>
                    <a:pt x="763" y="791"/>
                    <a:pt x="974" y="626"/>
                    <a:pt x="974" y="390"/>
                  </a:cubicBezTo>
                  <a:cubicBezTo>
                    <a:pt x="974"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4"/>
            <p:cNvSpPr/>
            <p:nvPr/>
          </p:nvSpPr>
          <p:spPr>
            <a:xfrm>
              <a:off x="2985000" y="1036825"/>
              <a:ext cx="23375" cy="20300"/>
            </a:xfrm>
            <a:custGeom>
              <a:avLst/>
              <a:gdLst/>
              <a:ahLst/>
              <a:cxnLst/>
              <a:rect l="l" t="t" r="r" b="b"/>
              <a:pathLst>
                <a:path w="935" h="812" extrusionOk="0">
                  <a:moveTo>
                    <a:pt x="546" y="0"/>
                  </a:moveTo>
                  <a:cubicBezTo>
                    <a:pt x="157"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4"/>
            <p:cNvSpPr/>
            <p:nvPr/>
          </p:nvSpPr>
          <p:spPr>
            <a:xfrm>
              <a:off x="29879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3" y="788"/>
                    <a:pt x="818" y="662"/>
                    <a:pt x="818" y="409"/>
                  </a:cubicBezTo>
                  <a:cubicBezTo>
                    <a:pt x="818" y="137"/>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4"/>
            <p:cNvSpPr/>
            <p:nvPr/>
          </p:nvSpPr>
          <p:spPr>
            <a:xfrm>
              <a:off x="3107575" y="1036825"/>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4"/>
            <p:cNvSpPr/>
            <p:nvPr/>
          </p:nvSpPr>
          <p:spPr>
            <a:xfrm>
              <a:off x="3107575" y="1150650"/>
              <a:ext cx="24350" cy="20300"/>
            </a:xfrm>
            <a:custGeom>
              <a:avLst/>
              <a:gdLst/>
              <a:ahLst/>
              <a:cxnLst/>
              <a:rect l="l" t="t" r="r" b="b"/>
              <a:pathLst>
                <a:path w="974" h="812" extrusionOk="0">
                  <a:moveTo>
                    <a:pt x="546" y="0"/>
                  </a:moveTo>
                  <a:cubicBezTo>
                    <a:pt x="196" y="0"/>
                    <a:pt x="1" y="428"/>
                    <a:pt x="273" y="700"/>
                  </a:cubicBezTo>
                  <a:cubicBezTo>
                    <a:pt x="350" y="777"/>
                    <a:pt x="451" y="811"/>
                    <a:pt x="553" y="811"/>
                  </a:cubicBezTo>
                  <a:cubicBezTo>
                    <a:pt x="762" y="811"/>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4"/>
            <p:cNvSpPr/>
            <p:nvPr/>
          </p:nvSpPr>
          <p:spPr>
            <a:xfrm>
              <a:off x="2985000" y="1284900"/>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4"/>
            <p:cNvSpPr/>
            <p:nvPr/>
          </p:nvSpPr>
          <p:spPr>
            <a:xfrm>
              <a:off x="2985000" y="1398700"/>
              <a:ext cx="23375" cy="19775"/>
            </a:xfrm>
            <a:custGeom>
              <a:avLst/>
              <a:gdLst/>
              <a:ahLst/>
              <a:cxnLst/>
              <a:rect l="l" t="t" r="r" b="b"/>
              <a:pathLst>
                <a:path w="935" h="791" extrusionOk="0">
                  <a:moveTo>
                    <a:pt x="546" y="1"/>
                  </a:moveTo>
                  <a:cubicBezTo>
                    <a:pt x="157" y="1"/>
                    <a:pt x="1" y="429"/>
                    <a:pt x="234" y="663"/>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4"/>
            <p:cNvSpPr/>
            <p:nvPr/>
          </p:nvSpPr>
          <p:spPr>
            <a:xfrm>
              <a:off x="3107575" y="12849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4"/>
            <p:cNvSpPr/>
            <p:nvPr/>
          </p:nvSpPr>
          <p:spPr>
            <a:xfrm>
              <a:off x="3111475" y="1398225"/>
              <a:ext cx="20450" cy="20450"/>
            </a:xfrm>
            <a:custGeom>
              <a:avLst/>
              <a:gdLst/>
              <a:ahLst/>
              <a:cxnLst/>
              <a:rect l="l" t="t" r="r" b="b"/>
              <a:pathLst>
                <a:path w="818" h="818"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4"/>
            <p:cNvSpPr/>
            <p:nvPr/>
          </p:nvSpPr>
          <p:spPr>
            <a:xfrm>
              <a:off x="29879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3" y="818"/>
                    <a:pt x="818" y="68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4"/>
            <p:cNvSpPr/>
            <p:nvPr/>
          </p:nvSpPr>
          <p:spPr>
            <a:xfrm>
              <a:off x="2985000" y="1645825"/>
              <a:ext cx="23375" cy="20275"/>
            </a:xfrm>
            <a:custGeom>
              <a:avLst/>
              <a:gdLst/>
              <a:ahLst/>
              <a:cxnLst/>
              <a:rect l="l" t="t" r="r" b="b"/>
              <a:pathLst>
                <a:path w="935" h="811" extrusionOk="0">
                  <a:moveTo>
                    <a:pt x="546" y="0"/>
                  </a:moveTo>
                  <a:cubicBezTo>
                    <a:pt x="157"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4"/>
            <p:cNvSpPr/>
            <p:nvPr/>
          </p:nvSpPr>
          <p:spPr>
            <a:xfrm>
              <a:off x="3107575" y="1532000"/>
              <a:ext cx="24350" cy="20075"/>
            </a:xfrm>
            <a:custGeom>
              <a:avLst/>
              <a:gdLst/>
              <a:ahLst/>
              <a:cxnLst/>
              <a:rect l="l" t="t" r="r" b="b"/>
              <a:pathLst>
                <a:path w="974" h="803" extrusionOk="0">
                  <a:moveTo>
                    <a:pt x="546" y="0"/>
                  </a:moveTo>
                  <a:cubicBezTo>
                    <a:pt x="196" y="0"/>
                    <a:pt x="1" y="428"/>
                    <a:pt x="273" y="701"/>
                  </a:cubicBezTo>
                  <a:cubicBezTo>
                    <a:pt x="344" y="771"/>
                    <a:pt x="435" y="803"/>
                    <a:pt x="529" y="803"/>
                  </a:cubicBezTo>
                  <a:cubicBezTo>
                    <a:pt x="746" y="803"/>
                    <a:pt x="974" y="63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4"/>
            <p:cNvSpPr/>
            <p:nvPr/>
          </p:nvSpPr>
          <p:spPr>
            <a:xfrm>
              <a:off x="3107575" y="1645825"/>
              <a:ext cx="24350" cy="20275"/>
            </a:xfrm>
            <a:custGeom>
              <a:avLst/>
              <a:gdLst/>
              <a:ahLst/>
              <a:cxnLst/>
              <a:rect l="l" t="t" r="r" b="b"/>
              <a:pathLst>
                <a:path w="974" h="811" extrusionOk="0">
                  <a:moveTo>
                    <a:pt x="546" y="0"/>
                  </a:moveTo>
                  <a:cubicBezTo>
                    <a:pt x="196" y="0"/>
                    <a:pt x="1" y="428"/>
                    <a:pt x="273" y="700"/>
                  </a:cubicBezTo>
                  <a:cubicBezTo>
                    <a:pt x="348" y="775"/>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4"/>
            <p:cNvSpPr/>
            <p:nvPr/>
          </p:nvSpPr>
          <p:spPr>
            <a:xfrm>
              <a:off x="2987925" y="1779100"/>
              <a:ext cx="20450" cy="20450"/>
            </a:xfrm>
            <a:custGeom>
              <a:avLst/>
              <a:gdLst/>
              <a:ahLst/>
              <a:cxnLst/>
              <a:rect l="l" t="t" r="r" b="b"/>
              <a:pathLst>
                <a:path w="818" h="818" extrusionOk="0">
                  <a:moveTo>
                    <a:pt x="429" y="0"/>
                  </a:moveTo>
                  <a:cubicBezTo>
                    <a:pt x="195" y="0"/>
                    <a:pt x="1" y="195"/>
                    <a:pt x="1" y="428"/>
                  </a:cubicBezTo>
                  <a:cubicBezTo>
                    <a:pt x="1" y="623"/>
                    <a:pt x="195" y="817"/>
                    <a:pt x="429" y="817"/>
                  </a:cubicBezTo>
                  <a:cubicBezTo>
                    <a:pt x="623" y="817"/>
                    <a:pt x="818" y="623"/>
                    <a:pt x="818" y="428"/>
                  </a:cubicBezTo>
                  <a:cubicBezTo>
                    <a:pt x="818" y="195"/>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4"/>
            <p:cNvSpPr/>
            <p:nvPr/>
          </p:nvSpPr>
          <p:spPr>
            <a:xfrm>
              <a:off x="2985000" y="1892925"/>
              <a:ext cx="23375" cy="20725"/>
            </a:xfrm>
            <a:custGeom>
              <a:avLst/>
              <a:gdLst/>
              <a:ahLst/>
              <a:cxnLst/>
              <a:rect l="l" t="t" r="r" b="b"/>
              <a:pathLst>
                <a:path w="935" h="829"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4"/>
            <p:cNvSpPr/>
            <p:nvPr/>
          </p:nvSpPr>
          <p:spPr>
            <a:xfrm>
              <a:off x="3111475" y="1779575"/>
              <a:ext cx="20450" cy="20450"/>
            </a:xfrm>
            <a:custGeom>
              <a:avLst/>
              <a:gdLst/>
              <a:ahLst/>
              <a:cxnLst/>
              <a:rect l="l" t="t" r="r" b="b"/>
              <a:pathLst>
                <a:path w="818" h="818"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4"/>
            <p:cNvSpPr/>
            <p:nvPr/>
          </p:nvSpPr>
          <p:spPr>
            <a:xfrm>
              <a:off x="3107575" y="1892925"/>
              <a:ext cx="24350" cy="20725"/>
            </a:xfrm>
            <a:custGeom>
              <a:avLst/>
              <a:gdLst/>
              <a:ahLst/>
              <a:cxnLst/>
              <a:rect l="l" t="t" r="r" b="b"/>
              <a:pathLst>
                <a:path w="974" h="829"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4"/>
            <p:cNvSpPr/>
            <p:nvPr/>
          </p:nvSpPr>
          <p:spPr>
            <a:xfrm>
              <a:off x="2985000" y="202717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4"/>
            <p:cNvSpPr/>
            <p:nvPr/>
          </p:nvSpPr>
          <p:spPr>
            <a:xfrm>
              <a:off x="2985000" y="2141000"/>
              <a:ext cx="23375" cy="19750"/>
            </a:xfrm>
            <a:custGeom>
              <a:avLst/>
              <a:gdLst/>
              <a:ahLst/>
              <a:cxnLst/>
              <a:rect l="l" t="t" r="r" b="b"/>
              <a:pathLst>
                <a:path w="935" h="790"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4"/>
            <p:cNvSpPr/>
            <p:nvPr/>
          </p:nvSpPr>
          <p:spPr>
            <a:xfrm>
              <a:off x="3107575" y="202717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4"/>
            <p:cNvSpPr/>
            <p:nvPr/>
          </p:nvSpPr>
          <p:spPr>
            <a:xfrm>
              <a:off x="3107575" y="21410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4"/>
            <p:cNvSpPr/>
            <p:nvPr/>
          </p:nvSpPr>
          <p:spPr>
            <a:xfrm>
              <a:off x="2985000" y="2274275"/>
              <a:ext cx="23375" cy="20300"/>
            </a:xfrm>
            <a:custGeom>
              <a:avLst/>
              <a:gdLst/>
              <a:ahLst/>
              <a:cxnLst/>
              <a:rect l="l" t="t" r="r" b="b"/>
              <a:pathLst>
                <a:path w="935" h="812" extrusionOk="0">
                  <a:moveTo>
                    <a:pt x="546" y="0"/>
                  </a:moveTo>
                  <a:cubicBezTo>
                    <a:pt x="157"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4"/>
            <p:cNvSpPr/>
            <p:nvPr/>
          </p:nvSpPr>
          <p:spPr>
            <a:xfrm>
              <a:off x="29879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4"/>
            <p:cNvSpPr/>
            <p:nvPr/>
          </p:nvSpPr>
          <p:spPr>
            <a:xfrm>
              <a:off x="3107575" y="2274275"/>
              <a:ext cx="24350" cy="20300"/>
            </a:xfrm>
            <a:custGeom>
              <a:avLst/>
              <a:gdLst/>
              <a:ahLst/>
              <a:cxnLst/>
              <a:rect l="l" t="t" r="r" b="b"/>
              <a:pathLst>
                <a:path w="974" h="812" extrusionOk="0">
                  <a:moveTo>
                    <a:pt x="546" y="0"/>
                  </a:moveTo>
                  <a:cubicBezTo>
                    <a:pt x="196" y="0"/>
                    <a:pt x="1" y="428"/>
                    <a:pt x="273" y="701"/>
                  </a:cubicBezTo>
                  <a:cubicBezTo>
                    <a:pt x="350" y="777"/>
                    <a:pt x="451" y="812"/>
                    <a:pt x="553" y="812"/>
                  </a:cubicBezTo>
                  <a:cubicBezTo>
                    <a:pt x="762" y="812"/>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4"/>
            <p:cNvSpPr/>
            <p:nvPr/>
          </p:nvSpPr>
          <p:spPr>
            <a:xfrm>
              <a:off x="3107575" y="238810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4"/>
            <p:cNvSpPr/>
            <p:nvPr/>
          </p:nvSpPr>
          <p:spPr>
            <a:xfrm>
              <a:off x="2985000" y="252235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4"/>
            <p:cNvSpPr/>
            <p:nvPr/>
          </p:nvSpPr>
          <p:spPr>
            <a:xfrm>
              <a:off x="2987925" y="2636175"/>
              <a:ext cx="20450" cy="19475"/>
            </a:xfrm>
            <a:custGeom>
              <a:avLst/>
              <a:gdLst/>
              <a:ahLst/>
              <a:cxnLst/>
              <a:rect l="l" t="t" r="r" b="b"/>
              <a:pathLst>
                <a:path w="818" h="779" extrusionOk="0">
                  <a:moveTo>
                    <a:pt x="429" y="0"/>
                  </a:moveTo>
                  <a:cubicBezTo>
                    <a:pt x="195" y="0"/>
                    <a:pt x="1" y="156"/>
                    <a:pt x="1" y="389"/>
                  </a:cubicBezTo>
                  <a:cubicBezTo>
                    <a:pt x="1" y="623"/>
                    <a:pt x="195" y="778"/>
                    <a:pt x="429" y="778"/>
                  </a:cubicBezTo>
                  <a:cubicBezTo>
                    <a:pt x="623" y="778"/>
                    <a:pt x="818" y="623"/>
                    <a:pt x="818" y="389"/>
                  </a:cubicBezTo>
                  <a:cubicBezTo>
                    <a:pt x="818" y="156"/>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4"/>
            <p:cNvSpPr/>
            <p:nvPr/>
          </p:nvSpPr>
          <p:spPr>
            <a:xfrm>
              <a:off x="3107575" y="25223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4"/>
            <p:cNvSpPr/>
            <p:nvPr/>
          </p:nvSpPr>
          <p:spPr>
            <a:xfrm>
              <a:off x="3111475" y="2635675"/>
              <a:ext cx="20450" cy="20450"/>
            </a:xfrm>
            <a:custGeom>
              <a:avLst/>
              <a:gdLst/>
              <a:ahLst/>
              <a:cxnLst/>
              <a:rect l="l" t="t" r="r" b="b"/>
              <a:pathLst>
                <a:path w="818" h="818" extrusionOk="0">
                  <a:moveTo>
                    <a:pt x="395" y="1"/>
                  </a:moveTo>
                  <a:cubicBezTo>
                    <a:pt x="195" y="1"/>
                    <a:pt x="1" y="137"/>
                    <a:pt x="1" y="409"/>
                  </a:cubicBezTo>
                  <a:cubicBezTo>
                    <a:pt x="1" y="682"/>
                    <a:pt x="195" y="818"/>
                    <a:pt x="395" y="818"/>
                  </a:cubicBezTo>
                  <a:cubicBezTo>
                    <a:pt x="594" y="818"/>
                    <a:pt x="79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4"/>
            <p:cNvSpPr/>
            <p:nvPr/>
          </p:nvSpPr>
          <p:spPr>
            <a:xfrm>
              <a:off x="29879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3" y="789"/>
                    <a:pt x="818" y="662"/>
                    <a:pt x="818" y="409"/>
                  </a:cubicBezTo>
                  <a:cubicBezTo>
                    <a:pt x="818" y="137"/>
                    <a:pt x="61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4"/>
            <p:cNvSpPr/>
            <p:nvPr/>
          </p:nvSpPr>
          <p:spPr>
            <a:xfrm>
              <a:off x="2985000" y="2883275"/>
              <a:ext cx="23375" cy="20275"/>
            </a:xfrm>
            <a:custGeom>
              <a:avLst/>
              <a:gdLst/>
              <a:ahLst/>
              <a:cxnLst/>
              <a:rect l="l" t="t" r="r" b="b"/>
              <a:pathLst>
                <a:path w="935" h="811" extrusionOk="0">
                  <a:moveTo>
                    <a:pt x="546" y="0"/>
                  </a:moveTo>
                  <a:cubicBezTo>
                    <a:pt x="157"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4"/>
            <p:cNvSpPr/>
            <p:nvPr/>
          </p:nvSpPr>
          <p:spPr>
            <a:xfrm>
              <a:off x="3107575" y="276945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4"/>
            <p:cNvSpPr/>
            <p:nvPr/>
          </p:nvSpPr>
          <p:spPr>
            <a:xfrm>
              <a:off x="3107575" y="2883275"/>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4"/>
            <p:cNvSpPr/>
            <p:nvPr/>
          </p:nvSpPr>
          <p:spPr>
            <a:xfrm>
              <a:off x="2987925" y="3016550"/>
              <a:ext cx="20450" cy="20450"/>
            </a:xfrm>
            <a:custGeom>
              <a:avLst/>
              <a:gdLst/>
              <a:ahLst/>
              <a:cxnLst/>
              <a:rect l="l" t="t" r="r" b="b"/>
              <a:pathLst>
                <a:path w="818" h="818" extrusionOk="0">
                  <a:moveTo>
                    <a:pt x="429" y="0"/>
                  </a:moveTo>
                  <a:cubicBezTo>
                    <a:pt x="195" y="0"/>
                    <a:pt x="1" y="195"/>
                    <a:pt x="1" y="428"/>
                  </a:cubicBezTo>
                  <a:cubicBezTo>
                    <a:pt x="1" y="623"/>
                    <a:pt x="195" y="818"/>
                    <a:pt x="429" y="818"/>
                  </a:cubicBezTo>
                  <a:cubicBezTo>
                    <a:pt x="623" y="818"/>
                    <a:pt x="818" y="623"/>
                    <a:pt x="818" y="428"/>
                  </a:cubicBezTo>
                  <a:cubicBezTo>
                    <a:pt x="818" y="195"/>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4"/>
            <p:cNvSpPr/>
            <p:nvPr/>
          </p:nvSpPr>
          <p:spPr>
            <a:xfrm>
              <a:off x="2985000" y="3130375"/>
              <a:ext cx="23375" cy="20750"/>
            </a:xfrm>
            <a:custGeom>
              <a:avLst/>
              <a:gdLst/>
              <a:ahLst/>
              <a:cxnLst/>
              <a:rect l="l" t="t" r="r" b="b"/>
              <a:pathLst>
                <a:path w="935" h="830"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4"/>
            <p:cNvSpPr/>
            <p:nvPr/>
          </p:nvSpPr>
          <p:spPr>
            <a:xfrm>
              <a:off x="3111475" y="3017025"/>
              <a:ext cx="20450" cy="20475"/>
            </a:xfrm>
            <a:custGeom>
              <a:avLst/>
              <a:gdLst/>
              <a:ahLst/>
              <a:cxnLst/>
              <a:rect l="l" t="t" r="r" b="b"/>
              <a:pathLst>
                <a:path w="818" h="819" extrusionOk="0">
                  <a:moveTo>
                    <a:pt x="395" y="1"/>
                  </a:moveTo>
                  <a:cubicBezTo>
                    <a:pt x="195" y="1"/>
                    <a:pt x="1" y="137"/>
                    <a:pt x="1" y="409"/>
                  </a:cubicBezTo>
                  <a:cubicBezTo>
                    <a:pt x="1" y="682"/>
                    <a:pt x="205" y="818"/>
                    <a:pt x="409" y="818"/>
                  </a:cubicBezTo>
                  <a:cubicBezTo>
                    <a:pt x="614" y="818"/>
                    <a:pt x="818" y="682"/>
                    <a:pt x="818" y="409"/>
                  </a:cubicBezTo>
                  <a:cubicBezTo>
                    <a:pt x="798" y="137"/>
                    <a:pt x="594" y="1"/>
                    <a:pt x="3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4"/>
            <p:cNvSpPr/>
            <p:nvPr/>
          </p:nvSpPr>
          <p:spPr>
            <a:xfrm>
              <a:off x="3107575" y="3130375"/>
              <a:ext cx="24350" cy="20750"/>
            </a:xfrm>
            <a:custGeom>
              <a:avLst/>
              <a:gdLst/>
              <a:ahLst/>
              <a:cxnLst/>
              <a:rect l="l" t="t" r="r" b="b"/>
              <a:pathLst>
                <a:path w="974" h="830"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4"/>
            <p:cNvSpPr/>
            <p:nvPr/>
          </p:nvSpPr>
          <p:spPr>
            <a:xfrm>
              <a:off x="2985000" y="326462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4"/>
            <p:cNvSpPr/>
            <p:nvPr/>
          </p:nvSpPr>
          <p:spPr>
            <a:xfrm>
              <a:off x="2985000" y="337845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4"/>
            <p:cNvSpPr/>
            <p:nvPr/>
          </p:nvSpPr>
          <p:spPr>
            <a:xfrm>
              <a:off x="3107575" y="326462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4"/>
            <p:cNvSpPr/>
            <p:nvPr/>
          </p:nvSpPr>
          <p:spPr>
            <a:xfrm>
              <a:off x="3107575" y="33784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4"/>
            <p:cNvSpPr/>
            <p:nvPr/>
          </p:nvSpPr>
          <p:spPr>
            <a:xfrm>
              <a:off x="2985000" y="3511725"/>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4"/>
            <p:cNvSpPr/>
            <p:nvPr/>
          </p:nvSpPr>
          <p:spPr>
            <a:xfrm>
              <a:off x="2985000" y="3625550"/>
              <a:ext cx="23375" cy="20275"/>
            </a:xfrm>
            <a:custGeom>
              <a:avLst/>
              <a:gdLst/>
              <a:ahLst/>
              <a:cxnLst/>
              <a:rect l="l" t="t" r="r" b="b"/>
              <a:pathLst>
                <a:path w="935" h="811" extrusionOk="0">
                  <a:moveTo>
                    <a:pt x="546" y="0"/>
                  </a:moveTo>
                  <a:cubicBezTo>
                    <a:pt x="157"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4"/>
            <p:cNvSpPr/>
            <p:nvPr/>
          </p:nvSpPr>
          <p:spPr>
            <a:xfrm>
              <a:off x="3107575" y="3511725"/>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4"/>
            <p:cNvSpPr/>
            <p:nvPr/>
          </p:nvSpPr>
          <p:spPr>
            <a:xfrm>
              <a:off x="3107575" y="3625550"/>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4"/>
            <p:cNvSpPr/>
            <p:nvPr/>
          </p:nvSpPr>
          <p:spPr>
            <a:xfrm>
              <a:off x="2985000" y="375980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4"/>
            <p:cNvSpPr/>
            <p:nvPr/>
          </p:nvSpPr>
          <p:spPr>
            <a:xfrm>
              <a:off x="2987925" y="3873625"/>
              <a:ext cx="20450" cy="19475"/>
            </a:xfrm>
            <a:custGeom>
              <a:avLst/>
              <a:gdLst/>
              <a:ahLst/>
              <a:cxnLst/>
              <a:rect l="l" t="t" r="r" b="b"/>
              <a:pathLst>
                <a:path w="818" h="779" extrusionOk="0">
                  <a:moveTo>
                    <a:pt x="429" y="0"/>
                  </a:moveTo>
                  <a:cubicBezTo>
                    <a:pt x="195" y="0"/>
                    <a:pt x="1" y="156"/>
                    <a:pt x="1" y="389"/>
                  </a:cubicBezTo>
                  <a:cubicBezTo>
                    <a:pt x="1" y="623"/>
                    <a:pt x="195" y="779"/>
                    <a:pt x="429" y="779"/>
                  </a:cubicBezTo>
                  <a:cubicBezTo>
                    <a:pt x="623" y="779"/>
                    <a:pt x="818" y="623"/>
                    <a:pt x="818" y="389"/>
                  </a:cubicBezTo>
                  <a:cubicBezTo>
                    <a:pt x="818" y="156"/>
                    <a:pt x="623" y="0"/>
                    <a:pt x="4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4"/>
            <p:cNvSpPr/>
            <p:nvPr/>
          </p:nvSpPr>
          <p:spPr>
            <a:xfrm>
              <a:off x="3107575" y="3759800"/>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4"/>
            <p:cNvSpPr/>
            <p:nvPr/>
          </p:nvSpPr>
          <p:spPr>
            <a:xfrm>
              <a:off x="31114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4"/>
            <p:cNvSpPr/>
            <p:nvPr/>
          </p:nvSpPr>
          <p:spPr>
            <a:xfrm>
              <a:off x="2985000" y="4006900"/>
              <a:ext cx="23375" cy="20075"/>
            </a:xfrm>
            <a:custGeom>
              <a:avLst/>
              <a:gdLst/>
              <a:ahLst/>
              <a:cxnLst/>
              <a:rect l="l" t="t" r="r" b="b"/>
              <a:pathLst>
                <a:path w="935" h="803" extrusionOk="0">
                  <a:moveTo>
                    <a:pt x="546" y="0"/>
                  </a:moveTo>
                  <a:cubicBezTo>
                    <a:pt x="157"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4"/>
            <p:cNvSpPr/>
            <p:nvPr/>
          </p:nvSpPr>
          <p:spPr>
            <a:xfrm>
              <a:off x="2985000" y="4120725"/>
              <a:ext cx="23375" cy="20275"/>
            </a:xfrm>
            <a:custGeom>
              <a:avLst/>
              <a:gdLst/>
              <a:ahLst/>
              <a:cxnLst/>
              <a:rect l="l" t="t" r="r" b="b"/>
              <a:pathLst>
                <a:path w="935" h="811" extrusionOk="0">
                  <a:moveTo>
                    <a:pt x="546" y="0"/>
                  </a:moveTo>
                  <a:cubicBezTo>
                    <a:pt x="157"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4"/>
            <p:cNvSpPr/>
            <p:nvPr/>
          </p:nvSpPr>
          <p:spPr>
            <a:xfrm>
              <a:off x="3107575" y="4006900"/>
              <a:ext cx="24350" cy="20075"/>
            </a:xfrm>
            <a:custGeom>
              <a:avLst/>
              <a:gdLst/>
              <a:ahLst/>
              <a:cxnLst/>
              <a:rect l="l" t="t" r="r" b="b"/>
              <a:pathLst>
                <a:path w="974" h="803" extrusionOk="0">
                  <a:moveTo>
                    <a:pt x="546" y="0"/>
                  </a:moveTo>
                  <a:cubicBezTo>
                    <a:pt x="196" y="0"/>
                    <a:pt x="1" y="429"/>
                    <a:pt x="273" y="701"/>
                  </a:cubicBezTo>
                  <a:cubicBezTo>
                    <a:pt x="344" y="771"/>
                    <a:pt x="435" y="803"/>
                    <a:pt x="529" y="803"/>
                  </a:cubicBezTo>
                  <a:cubicBezTo>
                    <a:pt x="746" y="803"/>
                    <a:pt x="974" y="63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4"/>
            <p:cNvSpPr/>
            <p:nvPr/>
          </p:nvSpPr>
          <p:spPr>
            <a:xfrm>
              <a:off x="3111475" y="4120975"/>
              <a:ext cx="20450" cy="19725"/>
            </a:xfrm>
            <a:custGeom>
              <a:avLst/>
              <a:gdLst/>
              <a:ahLst/>
              <a:cxnLst/>
              <a:rect l="l" t="t" r="r" b="b"/>
              <a:pathLst>
                <a:path w="818" h="789" extrusionOk="0">
                  <a:moveTo>
                    <a:pt x="395" y="0"/>
                  </a:moveTo>
                  <a:cubicBezTo>
                    <a:pt x="195" y="0"/>
                    <a:pt x="1" y="127"/>
                    <a:pt x="1" y="380"/>
                  </a:cubicBezTo>
                  <a:cubicBezTo>
                    <a:pt x="1" y="652"/>
                    <a:pt x="205" y="788"/>
                    <a:pt x="409" y="788"/>
                  </a:cubicBezTo>
                  <a:cubicBezTo>
                    <a:pt x="614" y="788"/>
                    <a:pt x="818" y="652"/>
                    <a:pt x="818" y="380"/>
                  </a:cubicBezTo>
                  <a:cubicBezTo>
                    <a:pt x="798" y="127"/>
                    <a:pt x="594" y="0"/>
                    <a:pt x="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4"/>
            <p:cNvSpPr/>
            <p:nvPr/>
          </p:nvSpPr>
          <p:spPr>
            <a:xfrm>
              <a:off x="2985000" y="4254000"/>
              <a:ext cx="23375" cy="20750"/>
            </a:xfrm>
            <a:custGeom>
              <a:avLst/>
              <a:gdLst/>
              <a:ahLst/>
              <a:cxnLst/>
              <a:rect l="l" t="t" r="r" b="b"/>
              <a:pathLst>
                <a:path w="935" h="830" extrusionOk="0">
                  <a:moveTo>
                    <a:pt x="546" y="1"/>
                  </a:moveTo>
                  <a:cubicBezTo>
                    <a:pt x="157" y="1"/>
                    <a:pt x="1" y="468"/>
                    <a:pt x="234" y="701"/>
                  </a:cubicBezTo>
                  <a:cubicBezTo>
                    <a:pt x="324" y="790"/>
                    <a:pt x="429" y="829"/>
                    <a:pt x="531"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4"/>
            <p:cNvSpPr/>
            <p:nvPr/>
          </p:nvSpPr>
          <p:spPr>
            <a:xfrm>
              <a:off x="2985000" y="4367825"/>
              <a:ext cx="23375" cy="20750"/>
            </a:xfrm>
            <a:custGeom>
              <a:avLst/>
              <a:gdLst/>
              <a:ahLst/>
              <a:cxnLst/>
              <a:rect l="l" t="t" r="r" b="b"/>
              <a:pathLst>
                <a:path w="935" h="830" extrusionOk="0">
                  <a:moveTo>
                    <a:pt x="546" y="0"/>
                  </a:moveTo>
                  <a:cubicBezTo>
                    <a:pt x="157"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4"/>
            <p:cNvSpPr/>
            <p:nvPr/>
          </p:nvSpPr>
          <p:spPr>
            <a:xfrm>
              <a:off x="31114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4"/>
            <p:cNvSpPr/>
            <p:nvPr/>
          </p:nvSpPr>
          <p:spPr>
            <a:xfrm>
              <a:off x="3107575" y="4367825"/>
              <a:ext cx="24350" cy="20750"/>
            </a:xfrm>
            <a:custGeom>
              <a:avLst/>
              <a:gdLst/>
              <a:ahLst/>
              <a:cxnLst/>
              <a:rect l="l" t="t" r="r" b="b"/>
              <a:pathLst>
                <a:path w="974" h="830"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4"/>
            <p:cNvSpPr/>
            <p:nvPr/>
          </p:nvSpPr>
          <p:spPr>
            <a:xfrm>
              <a:off x="2985000" y="4502075"/>
              <a:ext cx="23375" cy="19775"/>
            </a:xfrm>
            <a:custGeom>
              <a:avLst/>
              <a:gdLst/>
              <a:ahLst/>
              <a:cxnLst/>
              <a:rect l="l" t="t" r="r" b="b"/>
              <a:pathLst>
                <a:path w="935" h="791" extrusionOk="0">
                  <a:moveTo>
                    <a:pt x="546" y="1"/>
                  </a:moveTo>
                  <a:cubicBezTo>
                    <a:pt x="157"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4"/>
            <p:cNvSpPr/>
            <p:nvPr/>
          </p:nvSpPr>
          <p:spPr>
            <a:xfrm>
              <a:off x="2985000" y="4615900"/>
              <a:ext cx="23375" cy="19775"/>
            </a:xfrm>
            <a:custGeom>
              <a:avLst/>
              <a:gdLst/>
              <a:ahLst/>
              <a:cxnLst/>
              <a:rect l="l" t="t" r="r" b="b"/>
              <a:pathLst>
                <a:path w="935" h="791" extrusionOk="0">
                  <a:moveTo>
                    <a:pt x="546" y="0"/>
                  </a:moveTo>
                  <a:cubicBezTo>
                    <a:pt x="157"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4"/>
            <p:cNvSpPr/>
            <p:nvPr/>
          </p:nvSpPr>
          <p:spPr>
            <a:xfrm>
              <a:off x="3107575" y="4502075"/>
              <a:ext cx="24350" cy="19775"/>
            </a:xfrm>
            <a:custGeom>
              <a:avLst/>
              <a:gdLst/>
              <a:ahLst/>
              <a:cxnLst/>
              <a:rect l="l" t="t" r="r" b="b"/>
              <a:pathLst>
                <a:path w="974" h="791" extrusionOk="0">
                  <a:moveTo>
                    <a:pt x="546" y="1"/>
                  </a:moveTo>
                  <a:cubicBezTo>
                    <a:pt x="196" y="1"/>
                    <a:pt x="1" y="429"/>
                    <a:pt x="273" y="662"/>
                  </a:cubicBezTo>
                  <a:cubicBezTo>
                    <a:pt x="350" y="751"/>
                    <a:pt x="447" y="790"/>
                    <a:pt x="545" y="790"/>
                  </a:cubicBezTo>
                  <a:cubicBezTo>
                    <a:pt x="745" y="790"/>
                    <a:pt x="948"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4"/>
            <p:cNvSpPr/>
            <p:nvPr/>
          </p:nvSpPr>
          <p:spPr>
            <a:xfrm>
              <a:off x="3107575" y="461590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4"/>
            <p:cNvSpPr/>
            <p:nvPr/>
          </p:nvSpPr>
          <p:spPr>
            <a:xfrm>
              <a:off x="2987925" y="4749175"/>
              <a:ext cx="20450" cy="20450"/>
            </a:xfrm>
            <a:custGeom>
              <a:avLst/>
              <a:gdLst/>
              <a:ahLst/>
              <a:cxnLst/>
              <a:rect l="l" t="t" r="r" b="b"/>
              <a:pathLst>
                <a:path w="818" h="818" extrusionOk="0">
                  <a:moveTo>
                    <a:pt x="429" y="1"/>
                  </a:moveTo>
                  <a:cubicBezTo>
                    <a:pt x="195" y="1"/>
                    <a:pt x="1" y="195"/>
                    <a:pt x="1" y="390"/>
                  </a:cubicBezTo>
                  <a:cubicBezTo>
                    <a:pt x="1" y="623"/>
                    <a:pt x="195" y="818"/>
                    <a:pt x="429" y="818"/>
                  </a:cubicBezTo>
                  <a:cubicBezTo>
                    <a:pt x="623" y="818"/>
                    <a:pt x="818" y="623"/>
                    <a:pt x="818" y="390"/>
                  </a:cubicBezTo>
                  <a:cubicBezTo>
                    <a:pt x="818" y="195"/>
                    <a:pt x="623" y="1"/>
                    <a:pt x="4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4"/>
            <p:cNvSpPr/>
            <p:nvPr/>
          </p:nvSpPr>
          <p:spPr>
            <a:xfrm>
              <a:off x="2985000" y="4863000"/>
              <a:ext cx="23375" cy="20300"/>
            </a:xfrm>
            <a:custGeom>
              <a:avLst/>
              <a:gdLst/>
              <a:ahLst/>
              <a:cxnLst/>
              <a:rect l="l" t="t" r="r" b="b"/>
              <a:pathLst>
                <a:path w="935" h="812" extrusionOk="0">
                  <a:moveTo>
                    <a:pt x="546" y="0"/>
                  </a:moveTo>
                  <a:cubicBezTo>
                    <a:pt x="157"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4"/>
            <p:cNvSpPr/>
            <p:nvPr/>
          </p:nvSpPr>
          <p:spPr>
            <a:xfrm>
              <a:off x="3107575" y="4749175"/>
              <a:ext cx="24350" cy="20325"/>
            </a:xfrm>
            <a:custGeom>
              <a:avLst/>
              <a:gdLst/>
              <a:ahLst/>
              <a:cxnLst/>
              <a:rect l="l" t="t" r="r" b="b"/>
              <a:pathLst>
                <a:path w="974" h="813" extrusionOk="0">
                  <a:moveTo>
                    <a:pt x="546" y="1"/>
                  </a:moveTo>
                  <a:cubicBezTo>
                    <a:pt x="196" y="1"/>
                    <a:pt x="1" y="429"/>
                    <a:pt x="273" y="701"/>
                  </a:cubicBezTo>
                  <a:cubicBezTo>
                    <a:pt x="350" y="777"/>
                    <a:pt x="447" y="812"/>
                    <a:pt x="544" y="812"/>
                  </a:cubicBezTo>
                  <a:cubicBezTo>
                    <a:pt x="745" y="812"/>
                    <a:pt x="948" y="664"/>
                    <a:pt x="974" y="429"/>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4"/>
            <p:cNvSpPr/>
            <p:nvPr/>
          </p:nvSpPr>
          <p:spPr>
            <a:xfrm>
              <a:off x="3107575" y="4863000"/>
              <a:ext cx="24350" cy="20300"/>
            </a:xfrm>
            <a:custGeom>
              <a:avLst/>
              <a:gdLst/>
              <a:ahLst/>
              <a:cxnLst/>
              <a:rect l="l" t="t" r="r" b="b"/>
              <a:pathLst>
                <a:path w="974" h="812" extrusionOk="0">
                  <a:moveTo>
                    <a:pt x="546" y="0"/>
                  </a:moveTo>
                  <a:cubicBezTo>
                    <a:pt x="196" y="0"/>
                    <a:pt x="1" y="429"/>
                    <a:pt x="273" y="701"/>
                  </a:cubicBezTo>
                  <a:cubicBezTo>
                    <a:pt x="350" y="777"/>
                    <a:pt x="447" y="812"/>
                    <a:pt x="544" y="812"/>
                  </a:cubicBezTo>
                  <a:cubicBezTo>
                    <a:pt x="745" y="812"/>
                    <a:pt x="948" y="664"/>
                    <a:pt x="974" y="42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4"/>
            <p:cNvSpPr/>
            <p:nvPr/>
          </p:nvSpPr>
          <p:spPr>
            <a:xfrm>
              <a:off x="2985000" y="4997250"/>
              <a:ext cx="23375" cy="19775"/>
            </a:xfrm>
            <a:custGeom>
              <a:avLst/>
              <a:gdLst/>
              <a:ahLst/>
              <a:cxnLst/>
              <a:rect l="l" t="t" r="r" b="b"/>
              <a:pathLst>
                <a:path w="935" h="791" extrusionOk="0">
                  <a:moveTo>
                    <a:pt x="546" y="1"/>
                  </a:moveTo>
                  <a:cubicBezTo>
                    <a:pt x="157"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4"/>
            <p:cNvSpPr/>
            <p:nvPr/>
          </p:nvSpPr>
          <p:spPr>
            <a:xfrm>
              <a:off x="29879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3" y="817"/>
                    <a:pt x="818" y="681"/>
                    <a:pt x="818" y="409"/>
                  </a:cubicBezTo>
                  <a:cubicBezTo>
                    <a:pt x="818" y="136"/>
                    <a:pt x="61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4"/>
            <p:cNvSpPr/>
            <p:nvPr/>
          </p:nvSpPr>
          <p:spPr>
            <a:xfrm>
              <a:off x="3107575" y="4997250"/>
              <a:ext cx="24350" cy="19775"/>
            </a:xfrm>
            <a:custGeom>
              <a:avLst/>
              <a:gdLst/>
              <a:ahLst/>
              <a:cxnLst/>
              <a:rect l="l" t="t" r="r" b="b"/>
              <a:pathLst>
                <a:path w="974" h="791" extrusionOk="0">
                  <a:moveTo>
                    <a:pt x="546" y="1"/>
                  </a:moveTo>
                  <a:cubicBezTo>
                    <a:pt x="196" y="1"/>
                    <a:pt x="1" y="429"/>
                    <a:pt x="273" y="662"/>
                  </a:cubicBezTo>
                  <a:cubicBezTo>
                    <a:pt x="350" y="751"/>
                    <a:pt x="451" y="790"/>
                    <a:pt x="553" y="790"/>
                  </a:cubicBezTo>
                  <a:cubicBezTo>
                    <a:pt x="763" y="790"/>
                    <a:pt x="974"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4"/>
            <p:cNvSpPr/>
            <p:nvPr/>
          </p:nvSpPr>
          <p:spPr>
            <a:xfrm>
              <a:off x="3107575" y="5111075"/>
              <a:ext cx="24350" cy="19775"/>
            </a:xfrm>
            <a:custGeom>
              <a:avLst/>
              <a:gdLst/>
              <a:ahLst/>
              <a:cxnLst/>
              <a:rect l="l" t="t" r="r" b="b"/>
              <a:pathLst>
                <a:path w="974" h="791" extrusionOk="0">
                  <a:moveTo>
                    <a:pt x="546" y="0"/>
                  </a:moveTo>
                  <a:cubicBezTo>
                    <a:pt x="196" y="0"/>
                    <a:pt x="1" y="429"/>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4"/>
            <p:cNvSpPr/>
            <p:nvPr/>
          </p:nvSpPr>
          <p:spPr>
            <a:xfrm>
              <a:off x="2985000" y="5244350"/>
              <a:ext cx="23375" cy="20075"/>
            </a:xfrm>
            <a:custGeom>
              <a:avLst/>
              <a:gdLst/>
              <a:ahLst/>
              <a:cxnLst/>
              <a:rect l="l" t="t" r="r" b="b"/>
              <a:pathLst>
                <a:path w="935" h="803" extrusionOk="0">
                  <a:moveTo>
                    <a:pt x="546" y="1"/>
                  </a:moveTo>
                  <a:cubicBezTo>
                    <a:pt x="157"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4"/>
            <p:cNvSpPr/>
            <p:nvPr/>
          </p:nvSpPr>
          <p:spPr>
            <a:xfrm>
              <a:off x="2985000" y="5358175"/>
              <a:ext cx="23375" cy="20275"/>
            </a:xfrm>
            <a:custGeom>
              <a:avLst/>
              <a:gdLst/>
              <a:ahLst/>
              <a:cxnLst/>
              <a:rect l="l" t="t" r="r" b="b"/>
              <a:pathLst>
                <a:path w="935" h="811" extrusionOk="0">
                  <a:moveTo>
                    <a:pt x="546" y="1"/>
                  </a:moveTo>
                  <a:cubicBezTo>
                    <a:pt x="157"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4"/>
            <p:cNvSpPr/>
            <p:nvPr/>
          </p:nvSpPr>
          <p:spPr>
            <a:xfrm>
              <a:off x="3107575" y="5244350"/>
              <a:ext cx="24350" cy="20075"/>
            </a:xfrm>
            <a:custGeom>
              <a:avLst/>
              <a:gdLst/>
              <a:ahLst/>
              <a:cxnLst/>
              <a:rect l="l" t="t" r="r" b="b"/>
              <a:pathLst>
                <a:path w="974" h="803" extrusionOk="0">
                  <a:moveTo>
                    <a:pt x="546" y="1"/>
                  </a:moveTo>
                  <a:cubicBezTo>
                    <a:pt x="196" y="1"/>
                    <a:pt x="1" y="429"/>
                    <a:pt x="273" y="701"/>
                  </a:cubicBezTo>
                  <a:cubicBezTo>
                    <a:pt x="344" y="772"/>
                    <a:pt x="435" y="803"/>
                    <a:pt x="529" y="803"/>
                  </a:cubicBezTo>
                  <a:cubicBezTo>
                    <a:pt x="746" y="803"/>
                    <a:pt x="974" y="63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4"/>
            <p:cNvSpPr/>
            <p:nvPr/>
          </p:nvSpPr>
          <p:spPr>
            <a:xfrm>
              <a:off x="3111475" y="5358425"/>
              <a:ext cx="20450" cy="19725"/>
            </a:xfrm>
            <a:custGeom>
              <a:avLst/>
              <a:gdLst/>
              <a:ahLst/>
              <a:cxnLst/>
              <a:rect l="l" t="t" r="r" b="b"/>
              <a:pathLst>
                <a:path w="818" h="789" extrusionOk="0">
                  <a:moveTo>
                    <a:pt x="409" y="0"/>
                  </a:moveTo>
                  <a:cubicBezTo>
                    <a:pt x="205" y="0"/>
                    <a:pt x="1" y="127"/>
                    <a:pt x="1" y="380"/>
                  </a:cubicBezTo>
                  <a:cubicBezTo>
                    <a:pt x="1" y="652"/>
                    <a:pt x="195" y="788"/>
                    <a:pt x="395" y="788"/>
                  </a:cubicBezTo>
                  <a:cubicBezTo>
                    <a:pt x="594" y="788"/>
                    <a:pt x="79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4"/>
            <p:cNvSpPr/>
            <p:nvPr/>
          </p:nvSpPr>
          <p:spPr>
            <a:xfrm>
              <a:off x="323502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4"/>
            <p:cNvSpPr/>
            <p:nvPr/>
          </p:nvSpPr>
          <p:spPr>
            <a:xfrm>
              <a:off x="32321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4"/>
            <p:cNvSpPr/>
            <p:nvPr/>
          </p:nvSpPr>
          <p:spPr>
            <a:xfrm>
              <a:off x="3354675" y="294525"/>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5"/>
                    <a:pt x="974" y="390"/>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4"/>
            <p:cNvSpPr/>
            <p:nvPr/>
          </p:nvSpPr>
          <p:spPr>
            <a:xfrm>
              <a:off x="3354675" y="408350"/>
              <a:ext cx="24350" cy="20300"/>
            </a:xfrm>
            <a:custGeom>
              <a:avLst/>
              <a:gdLst/>
              <a:ahLst/>
              <a:cxnLst/>
              <a:rect l="l" t="t" r="r" b="b"/>
              <a:pathLst>
                <a:path w="974" h="812"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4"/>
            <p:cNvSpPr/>
            <p:nvPr/>
          </p:nvSpPr>
          <p:spPr>
            <a:xfrm>
              <a:off x="3232100" y="541650"/>
              <a:ext cx="23375" cy="20725"/>
            </a:xfrm>
            <a:custGeom>
              <a:avLst/>
              <a:gdLst/>
              <a:ahLst/>
              <a:cxnLst/>
              <a:rect l="l" t="t" r="r" b="b"/>
              <a:pathLst>
                <a:path w="935" h="829"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4"/>
            <p:cNvSpPr/>
            <p:nvPr/>
          </p:nvSpPr>
          <p:spPr>
            <a:xfrm>
              <a:off x="3232100" y="655450"/>
              <a:ext cx="23375" cy="20750"/>
            </a:xfrm>
            <a:custGeom>
              <a:avLst/>
              <a:gdLst/>
              <a:ahLst/>
              <a:cxnLst/>
              <a:rect l="l" t="t" r="r" b="b"/>
              <a:pathLst>
                <a:path w="935" h="830" extrusionOk="0">
                  <a:moveTo>
                    <a:pt x="546" y="1"/>
                  </a:moveTo>
                  <a:cubicBezTo>
                    <a:pt x="195" y="1"/>
                    <a:pt x="1" y="468"/>
                    <a:pt x="234" y="701"/>
                  </a:cubicBezTo>
                  <a:cubicBezTo>
                    <a:pt x="324" y="791"/>
                    <a:pt x="429" y="830"/>
                    <a:pt x="531"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4"/>
            <p:cNvSpPr/>
            <p:nvPr/>
          </p:nvSpPr>
          <p:spPr>
            <a:xfrm>
              <a:off x="3354675" y="541650"/>
              <a:ext cx="24350" cy="20725"/>
            </a:xfrm>
            <a:custGeom>
              <a:avLst/>
              <a:gdLst/>
              <a:ahLst/>
              <a:cxnLst/>
              <a:rect l="l" t="t" r="r" b="b"/>
              <a:pathLst>
                <a:path w="974" h="829"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4"/>
            <p:cNvSpPr/>
            <p:nvPr/>
          </p:nvSpPr>
          <p:spPr>
            <a:xfrm>
              <a:off x="3354675" y="655450"/>
              <a:ext cx="24350" cy="20750"/>
            </a:xfrm>
            <a:custGeom>
              <a:avLst/>
              <a:gdLst/>
              <a:ahLst/>
              <a:cxnLst/>
              <a:rect l="l" t="t" r="r" b="b"/>
              <a:pathLst>
                <a:path w="974" h="830" extrusionOk="0">
                  <a:moveTo>
                    <a:pt x="546" y="1"/>
                  </a:moveTo>
                  <a:cubicBezTo>
                    <a:pt x="196" y="1"/>
                    <a:pt x="1" y="468"/>
                    <a:pt x="273" y="701"/>
                  </a:cubicBezTo>
                  <a:cubicBezTo>
                    <a:pt x="350" y="791"/>
                    <a:pt x="451" y="830"/>
                    <a:pt x="553" y="830"/>
                  </a:cubicBezTo>
                  <a:cubicBezTo>
                    <a:pt x="763" y="830"/>
                    <a:pt x="974" y="665"/>
                    <a:pt x="974" y="429"/>
                  </a:cubicBezTo>
                  <a:cubicBezTo>
                    <a:pt x="974"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4"/>
            <p:cNvSpPr/>
            <p:nvPr/>
          </p:nvSpPr>
          <p:spPr>
            <a:xfrm>
              <a:off x="3232100" y="789725"/>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4"/>
            <p:cNvSpPr/>
            <p:nvPr/>
          </p:nvSpPr>
          <p:spPr>
            <a:xfrm>
              <a:off x="3232100" y="903525"/>
              <a:ext cx="23375" cy="19775"/>
            </a:xfrm>
            <a:custGeom>
              <a:avLst/>
              <a:gdLst/>
              <a:ahLst/>
              <a:cxnLst/>
              <a:rect l="l" t="t" r="r" b="b"/>
              <a:pathLst>
                <a:path w="935" h="791" extrusionOk="0">
                  <a:moveTo>
                    <a:pt x="546" y="1"/>
                  </a:moveTo>
                  <a:cubicBezTo>
                    <a:pt x="195" y="1"/>
                    <a:pt x="1" y="429"/>
                    <a:pt x="234" y="662"/>
                  </a:cubicBezTo>
                  <a:cubicBezTo>
                    <a:pt x="324" y="752"/>
                    <a:pt x="429" y="791"/>
                    <a:pt x="531"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4"/>
            <p:cNvSpPr/>
            <p:nvPr/>
          </p:nvSpPr>
          <p:spPr>
            <a:xfrm>
              <a:off x="3354675" y="789725"/>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4"/>
            <p:cNvSpPr/>
            <p:nvPr/>
          </p:nvSpPr>
          <p:spPr>
            <a:xfrm>
              <a:off x="3358575" y="903525"/>
              <a:ext cx="20450" cy="19500"/>
            </a:xfrm>
            <a:custGeom>
              <a:avLst/>
              <a:gdLst/>
              <a:ahLst/>
              <a:cxnLst/>
              <a:rect l="l" t="t" r="r" b="b"/>
              <a:pathLst>
                <a:path w="818" h="780" extrusionOk="0">
                  <a:moveTo>
                    <a:pt x="390" y="1"/>
                  </a:moveTo>
                  <a:cubicBezTo>
                    <a:pt x="156" y="1"/>
                    <a:pt x="1" y="157"/>
                    <a:pt x="1" y="390"/>
                  </a:cubicBezTo>
                  <a:cubicBezTo>
                    <a:pt x="1" y="624"/>
                    <a:pt x="156" y="779"/>
                    <a:pt x="390" y="779"/>
                  </a:cubicBezTo>
                  <a:cubicBezTo>
                    <a:pt x="623" y="779"/>
                    <a:pt x="818" y="624"/>
                    <a:pt x="818" y="390"/>
                  </a:cubicBezTo>
                  <a:cubicBezTo>
                    <a:pt x="818"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4"/>
            <p:cNvSpPr/>
            <p:nvPr/>
          </p:nvSpPr>
          <p:spPr>
            <a:xfrm>
              <a:off x="3232100" y="103682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4"/>
            <p:cNvSpPr/>
            <p:nvPr/>
          </p:nvSpPr>
          <p:spPr>
            <a:xfrm>
              <a:off x="3232100" y="1150650"/>
              <a:ext cx="23375" cy="20300"/>
            </a:xfrm>
            <a:custGeom>
              <a:avLst/>
              <a:gdLst/>
              <a:ahLst/>
              <a:cxnLst/>
              <a:rect l="l" t="t" r="r" b="b"/>
              <a:pathLst>
                <a:path w="935" h="812" extrusionOk="0">
                  <a:moveTo>
                    <a:pt x="546" y="0"/>
                  </a:moveTo>
                  <a:cubicBezTo>
                    <a:pt x="195"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4"/>
            <p:cNvSpPr/>
            <p:nvPr/>
          </p:nvSpPr>
          <p:spPr>
            <a:xfrm>
              <a:off x="3354675" y="1036825"/>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4"/>
            <p:cNvSpPr/>
            <p:nvPr/>
          </p:nvSpPr>
          <p:spPr>
            <a:xfrm>
              <a:off x="3354675" y="1150650"/>
              <a:ext cx="24350" cy="20300"/>
            </a:xfrm>
            <a:custGeom>
              <a:avLst/>
              <a:gdLst/>
              <a:ahLst/>
              <a:cxnLst/>
              <a:rect l="l" t="t" r="r" b="b"/>
              <a:pathLst>
                <a:path w="974" h="812" extrusionOk="0">
                  <a:moveTo>
                    <a:pt x="546" y="0"/>
                  </a:moveTo>
                  <a:cubicBezTo>
                    <a:pt x="196" y="0"/>
                    <a:pt x="1" y="428"/>
                    <a:pt x="273" y="700"/>
                  </a:cubicBezTo>
                  <a:cubicBezTo>
                    <a:pt x="350" y="777"/>
                    <a:pt x="451" y="811"/>
                    <a:pt x="553" y="811"/>
                  </a:cubicBezTo>
                  <a:cubicBezTo>
                    <a:pt x="762" y="811"/>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4"/>
            <p:cNvSpPr/>
            <p:nvPr/>
          </p:nvSpPr>
          <p:spPr>
            <a:xfrm>
              <a:off x="3232100" y="1284900"/>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4"/>
            <p:cNvSpPr/>
            <p:nvPr/>
          </p:nvSpPr>
          <p:spPr>
            <a:xfrm>
              <a:off x="323502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4"/>
            <p:cNvSpPr/>
            <p:nvPr/>
          </p:nvSpPr>
          <p:spPr>
            <a:xfrm>
              <a:off x="3354675" y="12849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4"/>
            <p:cNvSpPr/>
            <p:nvPr/>
          </p:nvSpPr>
          <p:spPr>
            <a:xfrm>
              <a:off x="3354675" y="1398700"/>
              <a:ext cx="24350" cy="19775"/>
            </a:xfrm>
            <a:custGeom>
              <a:avLst/>
              <a:gdLst/>
              <a:ahLst/>
              <a:cxnLst/>
              <a:rect l="l" t="t" r="r" b="b"/>
              <a:pathLst>
                <a:path w="974" h="791" extrusionOk="0">
                  <a:moveTo>
                    <a:pt x="546" y="1"/>
                  </a:moveTo>
                  <a:cubicBezTo>
                    <a:pt x="196" y="1"/>
                    <a:pt x="1" y="429"/>
                    <a:pt x="273" y="663"/>
                  </a:cubicBezTo>
                  <a:cubicBezTo>
                    <a:pt x="350" y="752"/>
                    <a:pt x="447" y="791"/>
                    <a:pt x="545" y="791"/>
                  </a:cubicBezTo>
                  <a:cubicBezTo>
                    <a:pt x="745" y="791"/>
                    <a:pt x="948" y="626"/>
                    <a:pt x="974" y="390"/>
                  </a:cubicBezTo>
                  <a:cubicBezTo>
                    <a:pt x="974" y="157"/>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4"/>
            <p:cNvSpPr/>
            <p:nvPr/>
          </p:nvSpPr>
          <p:spPr>
            <a:xfrm>
              <a:off x="3232100" y="1532000"/>
              <a:ext cx="23375" cy="20075"/>
            </a:xfrm>
            <a:custGeom>
              <a:avLst/>
              <a:gdLst/>
              <a:ahLst/>
              <a:cxnLst/>
              <a:rect l="l" t="t" r="r" b="b"/>
              <a:pathLst>
                <a:path w="935" h="803" extrusionOk="0">
                  <a:moveTo>
                    <a:pt x="546" y="0"/>
                  </a:moveTo>
                  <a:cubicBezTo>
                    <a:pt x="195"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4"/>
            <p:cNvSpPr/>
            <p:nvPr/>
          </p:nvSpPr>
          <p:spPr>
            <a:xfrm>
              <a:off x="3232100" y="1645825"/>
              <a:ext cx="23375" cy="20275"/>
            </a:xfrm>
            <a:custGeom>
              <a:avLst/>
              <a:gdLst/>
              <a:ahLst/>
              <a:cxnLst/>
              <a:rect l="l" t="t" r="r" b="b"/>
              <a:pathLst>
                <a:path w="935" h="811" extrusionOk="0">
                  <a:moveTo>
                    <a:pt x="546" y="0"/>
                  </a:moveTo>
                  <a:cubicBezTo>
                    <a:pt x="195"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4"/>
            <p:cNvSpPr/>
            <p:nvPr/>
          </p:nvSpPr>
          <p:spPr>
            <a:xfrm>
              <a:off x="3354675" y="1532000"/>
              <a:ext cx="24350" cy="20075"/>
            </a:xfrm>
            <a:custGeom>
              <a:avLst/>
              <a:gdLst/>
              <a:ahLst/>
              <a:cxnLst/>
              <a:rect l="l" t="t" r="r" b="b"/>
              <a:pathLst>
                <a:path w="974" h="803" extrusionOk="0">
                  <a:moveTo>
                    <a:pt x="546" y="0"/>
                  </a:moveTo>
                  <a:cubicBezTo>
                    <a:pt x="196" y="0"/>
                    <a:pt x="1" y="428"/>
                    <a:pt x="273" y="701"/>
                  </a:cubicBezTo>
                  <a:cubicBezTo>
                    <a:pt x="344" y="771"/>
                    <a:pt x="436" y="803"/>
                    <a:pt x="529" y="803"/>
                  </a:cubicBezTo>
                  <a:cubicBezTo>
                    <a:pt x="746" y="803"/>
                    <a:pt x="974" y="63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4"/>
            <p:cNvSpPr/>
            <p:nvPr/>
          </p:nvSpPr>
          <p:spPr>
            <a:xfrm>
              <a:off x="3354675" y="1645825"/>
              <a:ext cx="24350" cy="20275"/>
            </a:xfrm>
            <a:custGeom>
              <a:avLst/>
              <a:gdLst/>
              <a:ahLst/>
              <a:cxnLst/>
              <a:rect l="l" t="t" r="r" b="b"/>
              <a:pathLst>
                <a:path w="974" h="811" extrusionOk="0">
                  <a:moveTo>
                    <a:pt x="546" y="0"/>
                  </a:moveTo>
                  <a:cubicBezTo>
                    <a:pt x="196" y="0"/>
                    <a:pt x="1" y="428"/>
                    <a:pt x="273" y="700"/>
                  </a:cubicBezTo>
                  <a:cubicBezTo>
                    <a:pt x="348" y="775"/>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4"/>
            <p:cNvSpPr/>
            <p:nvPr/>
          </p:nvSpPr>
          <p:spPr>
            <a:xfrm>
              <a:off x="323502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4"/>
            <p:cNvSpPr/>
            <p:nvPr/>
          </p:nvSpPr>
          <p:spPr>
            <a:xfrm>
              <a:off x="3232100" y="1892925"/>
              <a:ext cx="23375" cy="20725"/>
            </a:xfrm>
            <a:custGeom>
              <a:avLst/>
              <a:gdLst/>
              <a:ahLst/>
              <a:cxnLst/>
              <a:rect l="l" t="t" r="r" b="b"/>
              <a:pathLst>
                <a:path w="935" h="829"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4"/>
            <p:cNvSpPr/>
            <p:nvPr/>
          </p:nvSpPr>
          <p:spPr>
            <a:xfrm>
              <a:off x="3358575" y="1779100"/>
              <a:ext cx="20450" cy="20450"/>
            </a:xfrm>
            <a:custGeom>
              <a:avLst/>
              <a:gdLst/>
              <a:ahLst/>
              <a:cxnLst/>
              <a:rect l="l" t="t" r="r" b="b"/>
              <a:pathLst>
                <a:path w="818" h="818" extrusionOk="0">
                  <a:moveTo>
                    <a:pt x="390" y="0"/>
                  </a:moveTo>
                  <a:cubicBezTo>
                    <a:pt x="156" y="0"/>
                    <a:pt x="1" y="195"/>
                    <a:pt x="1" y="428"/>
                  </a:cubicBezTo>
                  <a:cubicBezTo>
                    <a:pt x="1" y="623"/>
                    <a:pt x="156" y="817"/>
                    <a:pt x="390" y="817"/>
                  </a:cubicBezTo>
                  <a:cubicBezTo>
                    <a:pt x="623" y="817"/>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4"/>
            <p:cNvSpPr/>
            <p:nvPr/>
          </p:nvSpPr>
          <p:spPr>
            <a:xfrm>
              <a:off x="3354675" y="1892925"/>
              <a:ext cx="24350" cy="20725"/>
            </a:xfrm>
            <a:custGeom>
              <a:avLst/>
              <a:gdLst/>
              <a:ahLst/>
              <a:cxnLst/>
              <a:rect l="l" t="t" r="r" b="b"/>
              <a:pathLst>
                <a:path w="974" h="829"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4"/>
            <p:cNvSpPr/>
            <p:nvPr/>
          </p:nvSpPr>
          <p:spPr>
            <a:xfrm>
              <a:off x="3232100" y="202717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4"/>
            <p:cNvSpPr/>
            <p:nvPr/>
          </p:nvSpPr>
          <p:spPr>
            <a:xfrm>
              <a:off x="3232100" y="2141000"/>
              <a:ext cx="23375" cy="19750"/>
            </a:xfrm>
            <a:custGeom>
              <a:avLst/>
              <a:gdLst/>
              <a:ahLst/>
              <a:cxnLst/>
              <a:rect l="l" t="t" r="r" b="b"/>
              <a:pathLst>
                <a:path w="935" h="790"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4"/>
            <p:cNvSpPr/>
            <p:nvPr/>
          </p:nvSpPr>
          <p:spPr>
            <a:xfrm>
              <a:off x="3354675" y="202717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4"/>
            <p:cNvSpPr/>
            <p:nvPr/>
          </p:nvSpPr>
          <p:spPr>
            <a:xfrm>
              <a:off x="3354675" y="2141000"/>
              <a:ext cx="24350" cy="19750"/>
            </a:xfrm>
            <a:custGeom>
              <a:avLst/>
              <a:gdLst/>
              <a:ahLst/>
              <a:cxnLst/>
              <a:rect l="l" t="t" r="r" b="b"/>
              <a:pathLst>
                <a:path w="974" h="790" extrusionOk="0">
                  <a:moveTo>
                    <a:pt x="546" y="0"/>
                  </a:moveTo>
                  <a:cubicBezTo>
                    <a:pt x="196" y="0"/>
                    <a:pt x="1" y="428"/>
                    <a:pt x="273" y="662"/>
                  </a:cubicBezTo>
                  <a:cubicBezTo>
                    <a:pt x="350" y="751"/>
                    <a:pt x="451" y="790"/>
                    <a:pt x="553" y="790"/>
                  </a:cubicBezTo>
                  <a:cubicBezTo>
                    <a:pt x="763" y="790"/>
                    <a:pt x="974"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4"/>
            <p:cNvSpPr/>
            <p:nvPr/>
          </p:nvSpPr>
          <p:spPr>
            <a:xfrm>
              <a:off x="3232100" y="227427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4"/>
            <p:cNvSpPr/>
            <p:nvPr/>
          </p:nvSpPr>
          <p:spPr>
            <a:xfrm>
              <a:off x="3232100" y="238810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4"/>
            <p:cNvSpPr/>
            <p:nvPr/>
          </p:nvSpPr>
          <p:spPr>
            <a:xfrm>
              <a:off x="3354675" y="2274275"/>
              <a:ext cx="24350" cy="20300"/>
            </a:xfrm>
            <a:custGeom>
              <a:avLst/>
              <a:gdLst/>
              <a:ahLst/>
              <a:cxnLst/>
              <a:rect l="l" t="t" r="r" b="b"/>
              <a:pathLst>
                <a:path w="974" h="812" extrusionOk="0">
                  <a:moveTo>
                    <a:pt x="546" y="0"/>
                  </a:moveTo>
                  <a:cubicBezTo>
                    <a:pt x="196" y="0"/>
                    <a:pt x="1" y="428"/>
                    <a:pt x="273" y="701"/>
                  </a:cubicBezTo>
                  <a:cubicBezTo>
                    <a:pt x="350" y="777"/>
                    <a:pt x="451" y="812"/>
                    <a:pt x="553" y="812"/>
                  </a:cubicBezTo>
                  <a:cubicBezTo>
                    <a:pt x="762" y="812"/>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4"/>
            <p:cNvSpPr/>
            <p:nvPr/>
          </p:nvSpPr>
          <p:spPr>
            <a:xfrm>
              <a:off x="3354675" y="238810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4"/>
            <p:cNvSpPr/>
            <p:nvPr/>
          </p:nvSpPr>
          <p:spPr>
            <a:xfrm>
              <a:off x="3232100" y="252235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4"/>
            <p:cNvSpPr/>
            <p:nvPr/>
          </p:nvSpPr>
          <p:spPr>
            <a:xfrm>
              <a:off x="323502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4"/>
            <p:cNvSpPr/>
            <p:nvPr/>
          </p:nvSpPr>
          <p:spPr>
            <a:xfrm>
              <a:off x="3354675" y="25223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4"/>
            <p:cNvSpPr/>
            <p:nvPr/>
          </p:nvSpPr>
          <p:spPr>
            <a:xfrm>
              <a:off x="3358575" y="2636175"/>
              <a:ext cx="20450" cy="19475"/>
            </a:xfrm>
            <a:custGeom>
              <a:avLst/>
              <a:gdLst/>
              <a:ahLst/>
              <a:cxnLst/>
              <a:rect l="l" t="t" r="r" b="b"/>
              <a:pathLst>
                <a:path w="818" h="779" extrusionOk="0">
                  <a:moveTo>
                    <a:pt x="390" y="0"/>
                  </a:moveTo>
                  <a:cubicBezTo>
                    <a:pt x="156" y="0"/>
                    <a:pt x="1" y="156"/>
                    <a:pt x="1" y="389"/>
                  </a:cubicBezTo>
                  <a:cubicBezTo>
                    <a:pt x="1" y="623"/>
                    <a:pt x="156" y="778"/>
                    <a:pt x="390" y="778"/>
                  </a:cubicBezTo>
                  <a:cubicBezTo>
                    <a:pt x="623" y="778"/>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4"/>
            <p:cNvSpPr/>
            <p:nvPr/>
          </p:nvSpPr>
          <p:spPr>
            <a:xfrm>
              <a:off x="3232100" y="276945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4"/>
            <p:cNvSpPr/>
            <p:nvPr/>
          </p:nvSpPr>
          <p:spPr>
            <a:xfrm>
              <a:off x="3232100" y="2883275"/>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4"/>
            <p:cNvSpPr/>
            <p:nvPr/>
          </p:nvSpPr>
          <p:spPr>
            <a:xfrm>
              <a:off x="3354675" y="2769450"/>
              <a:ext cx="24350" cy="20300"/>
            </a:xfrm>
            <a:custGeom>
              <a:avLst/>
              <a:gdLst/>
              <a:ahLst/>
              <a:cxnLst/>
              <a:rect l="l" t="t" r="r" b="b"/>
              <a:pathLst>
                <a:path w="974" h="812" extrusionOk="0">
                  <a:moveTo>
                    <a:pt x="546" y="0"/>
                  </a:moveTo>
                  <a:cubicBezTo>
                    <a:pt x="196" y="0"/>
                    <a:pt x="1" y="428"/>
                    <a:pt x="273" y="701"/>
                  </a:cubicBezTo>
                  <a:cubicBezTo>
                    <a:pt x="350" y="777"/>
                    <a:pt x="447" y="812"/>
                    <a:pt x="544" y="812"/>
                  </a:cubicBezTo>
                  <a:cubicBezTo>
                    <a:pt x="745" y="812"/>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4"/>
            <p:cNvSpPr/>
            <p:nvPr/>
          </p:nvSpPr>
          <p:spPr>
            <a:xfrm>
              <a:off x="3354675" y="2883275"/>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4"/>
            <p:cNvSpPr/>
            <p:nvPr/>
          </p:nvSpPr>
          <p:spPr>
            <a:xfrm>
              <a:off x="323502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4"/>
            <p:cNvSpPr/>
            <p:nvPr/>
          </p:nvSpPr>
          <p:spPr>
            <a:xfrm>
              <a:off x="3232100" y="3130375"/>
              <a:ext cx="23375" cy="20750"/>
            </a:xfrm>
            <a:custGeom>
              <a:avLst/>
              <a:gdLst/>
              <a:ahLst/>
              <a:cxnLst/>
              <a:rect l="l" t="t" r="r" b="b"/>
              <a:pathLst>
                <a:path w="935" h="830"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4"/>
            <p:cNvSpPr/>
            <p:nvPr/>
          </p:nvSpPr>
          <p:spPr>
            <a:xfrm>
              <a:off x="3358575" y="3016550"/>
              <a:ext cx="20450" cy="20450"/>
            </a:xfrm>
            <a:custGeom>
              <a:avLst/>
              <a:gdLst/>
              <a:ahLst/>
              <a:cxnLst/>
              <a:rect l="l" t="t" r="r" b="b"/>
              <a:pathLst>
                <a:path w="818" h="818" extrusionOk="0">
                  <a:moveTo>
                    <a:pt x="390" y="0"/>
                  </a:moveTo>
                  <a:cubicBezTo>
                    <a:pt x="156" y="0"/>
                    <a:pt x="1" y="195"/>
                    <a:pt x="1" y="428"/>
                  </a:cubicBezTo>
                  <a:cubicBezTo>
                    <a:pt x="1" y="623"/>
                    <a:pt x="156" y="818"/>
                    <a:pt x="390" y="818"/>
                  </a:cubicBezTo>
                  <a:cubicBezTo>
                    <a:pt x="623" y="818"/>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4"/>
            <p:cNvSpPr/>
            <p:nvPr/>
          </p:nvSpPr>
          <p:spPr>
            <a:xfrm>
              <a:off x="3354675" y="3130375"/>
              <a:ext cx="24350" cy="20750"/>
            </a:xfrm>
            <a:custGeom>
              <a:avLst/>
              <a:gdLst/>
              <a:ahLst/>
              <a:cxnLst/>
              <a:rect l="l" t="t" r="r" b="b"/>
              <a:pathLst>
                <a:path w="974" h="830" extrusionOk="0">
                  <a:moveTo>
                    <a:pt x="546" y="0"/>
                  </a:moveTo>
                  <a:cubicBezTo>
                    <a:pt x="196" y="0"/>
                    <a:pt x="1" y="467"/>
                    <a:pt x="273" y="701"/>
                  </a:cubicBezTo>
                  <a:cubicBezTo>
                    <a:pt x="350" y="790"/>
                    <a:pt x="451" y="829"/>
                    <a:pt x="553" y="829"/>
                  </a:cubicBezTo>
                  <a:cubicBezTo>
                    <a:pt x="763" y="829"/>
                    <a:pt x="974"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4"/>
            <p:cNvSpPr/>
            <p:nvPr/>
          </p:nvSpPr>
          <p:spPr>
            <a:xfrm>
              <a:off x="3232100" y="326462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4"/>
            <p:cNvSpPr/>
            <p:nvPr/>
          </p:nvSpPr>
          <p:spPr>
            <a:xfrm>
              <a:off x="3232100" y="337845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4"/>
            <p:cNvSpPr/>
            <p:nvPr/>
          </p:nvSpPr>
          <p:spPr>
            <a:xfrm>
              <a:off x="3354675" y="3264625"/>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4"/>
            <p:cNvSpPr/>
            <p:nvPr/>
          </p:nvSpPr>
          <p:spPr>
            <a:xfrm>
              <a:off x="3354675" y="337845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89"/>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4"/>
            <p:cNvSpPr/>
            <p:nvPr/>
          </p:nvSpPr>
          <p:spPr>
            <a:xfrm>
              <a:off x="3232100" y="3511725"/>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4"/>
            <p:cNvSpPr/>
            <p:nvPr/>
          </p:nvSpPr>
          <p:spPr>
            <a:xfrm>
              <a:off x="3232100" y="3625550"/>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4"/>
            <p:cNvSpPr/>
            <p:nvPr/>
          </p:nvSpPr>
          <p:spPr>
            <a:xfrm>
              <a:off x="3354675" y="3511725"/>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4"/>
            <p:cNvSpPr/>
            <p:nvPr/>
          </p:nvSpPr>
          <p:spPr>
            <a:xfrm>
              <a:off x="3354675" y="3625550"/>
              <a:ext cx="24350" cy="20275"/>
            </a:xfrm>
            <a:custGeom>
              <a:avLst/>
              <a:gdLst/>
              <a:ahLst/>
              <a:cxnLst/>
              <a:rect l="l" t="t" r="r" b="b"/>
              <a:pathLst>
                <a:path w="974" h="811" extrusionOk="0">
                  <a:moveTo>
                    <a:pt x="546" y="0"/>
                  </a:moveTo>
                  <a:cubicBezTo>
                    <a:pt x="196" y="0"/>
                    <a:pt x="1" y="428"/>
                    <a:pt x="273" y="701"/>
                  </a:cubicBezTo>
                  <a:cubicBezTo>
                    <a:pt x="348" y="776"/>
                    <a:pt x="447" y="810"/>
                    <a:pt x="547" y="810"/>
                  </a:cubicBezTo>
                  <a:cubicBezTo>
                    <a:pt x="758" y="810"/>
                    <a:pt x="974" y="654"/>
                    <a:pt x="974" y="38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4"/>
            <p:cNvSpPr/>
            <p:nvPr/>
          </p:nvSpPr>
          <p:spPr>
            <a:xfrm>
              <a:off x="3232100" y="375980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4"/>
            <p:cNvSpPr/>
            <p:nvPr/>
          </p:nvSpPr>
          <p:spPr>
            <a:xfrm>
              <a:off x="323502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4"/>
            <p:cNvSpPr/>
            <p:nvPr/>
          </p:nvSpPr>
          <p:spPr>
            <a:xfrm>
              <a:off x="3354675" y="3759800"/>
              <a:ext cx="24350" cy="19775"/>
            </a:xfrm>
            <a:custGeom>
              <a:avLst/>
              <a:gdLst/>
              <a:ahLst/>
              <a:cxnLst/>
              <a:rect l="l" t="t" r="r" b="b"/>
              <a:pathLst>
                <a:path w="974" h="791" extrusionOk="0">
                  <a:moveTo>
                    <a:pt x="546" y="0"/>
                  </a:moveTo>
                  <a:cubicBezTo>
                    <a:pt x="196" y="0"/>
                    <a:pt x="1" y="428"/>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4"/>
            <p:cNvSpPr/>
            <p:nvPr/>
          </p:nvSpPr>
          <p:spPr>
            <a:xfrm>
              <a:off x="3358575" y="3873625"/>
              <a:ext cx="20450" cy="19475"/>
            </a:xfrm>
            <a:custGeom>
              <a:avLst/>
              <a:gdLst/>
              <a:ahLst/>
              <a:cxnLst/>
              <a:rect l="l" t="t" r="r" b="b"/>
              <a:pathLst>
                <a:path w="818" h="779" extrusionOk="0">
                  <a:moveTo>
                    <a:pt x="390" y="0"/>
                  </a:moveTo>
                  <a:cubicBezTo>
                    <a:pt x="156" y="0"/>
                    <a:pt x="1" y="156"/>
                    <a:pt x="1" y="389"/>
                  </a:cubicBezTo>
                  <a:cubicBezTo>
                    <a:pt x="1" y="623"/>
                    <a:pt x="156" y="779"/>
                    <a:pt x="390" y="779"/>
                  </a:cubicBezTo>
                  <a:cubicBezTo>
                    <a:pt x="623" y="779"/>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4"/>
            <p:cNvSpPr/>
            <p:nvPr/>
          </p:nvSpPr>
          <p:spPr>
            <a:xfrm>
              <a:off x="3232100" y="4006900"/>
              <a:ext cx="23375" cy="20075"/>
            </a:xfrm>
            <a:custGeom>
              <a:avLst/>
              <a:gdLst/>
              <a:ahLst/>
              <a:cxnLst/>
              <a:rect l="l" t="t" r="r" b="b"/>
              <a:pathLst>
                <a:path w="935" h="803" extrusionOk="0">
                  <a:moveTo>
                    <a:pt x="546" y="0"/>
                  </a:moveTo>
                  <a:cubicBezTo>
                    <a:pt x="195"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4"/>
            <p:cNvSpPr/>
            <p:nvPr/>
          </p:nvSpPr>
          <p:spPr>
            <a:xfrm>
              <a:off x="323502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4"/>
            <p:cNvSpPr/>
            <p:nvPr/>
          </p:nvSpPr>
          <p:spPr>
            <a:xfrm>
              <a:off x="3354675" y="4006900"/>
              <a:ext cx="24350" cy="20075"/>
            </a:xfrm>
            <a:custGeom>
              <a:avLst/>
              <a:gdLst/>
              <a:ahLst/>
              <a:cxnLst/>
              <a:rect l="l" t="t" r="r" b="b"/>
              <a:pathLst>
                <a:path w="974" h="803" extrusionOk="0">
                  <a:moveTo>
                    <a:pt x="546" y="0"/>
                  </a:moveTo>
                  <a:cubicBezTo>
                    <a:pt x="196" y="0"/>
                    <a:pt x="1" y="429"/>
                    <a:pt x="273" y="701"/>
                  </a:cubicBezTo>
                  <a:cubicBezTo>
                    <a:pt x="344" y="771"/>
                    <a:pt x="436" y="803"/>
                    <a:pt x="529" y="803"/>
                  </a:cubicBezTo>
                  <a:cubicBezTo>
                    <a:pt x="746" y="803"/>
                    <a:pt x="974" y="63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4"/>
            <p:cNvSpPr/>
            <p:nvPr/>
          </p:nvSpPr>
          <p:spPr>
            <a:xfrm>
              <a:off x="3354675" y="4120725"/>
              <a:ext cx="24350" cy="20275"/>
            </a:xfrm>
            <a:custGeom>
              <a:avLst/>
              <a:gdLst/>
              <a:ahLst/>
              <a:cxnLst/>
              <a:rect l="l" t="t" r="r" b="b"/>
              <a:pathLst>
                <a:path w="974" h="811" extrusionOk="0">
                  <a:moveTo>
                    <a:pt x="546" y="0"/>
                  </a:moveTo>
                  <a:cubicBezTo>
                    <a:pt x="196" y="0"/>
                    <a:pt x="1" y="428"/>
                    <a:pt x="273" y="701"/>
                  </a:cubicBezTo>
                  <a:cubicBezTo>
                    <a:pt x="348" y="776"/>
                    <a:pt x="447" y="811"/>
                    <a:pt x="547" y="811"/>
                  </a:cubicBezTo>
                  <a:cubicBezTo>
                    <a:pt x="758" y="811"/>
                    <a:pt x="974" y="654"/>
                    <a:pt x="974" y="390"/>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4"/>
            <p:cNvSpPr/>
            <p:nvPr/>
          </p:nvSpPr>
          <p:spPr>
            <a:xfrm>
              <a:off x="323502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4"/>
            <p:cNvSpPr/>
            <p:nvPr/>
          </p:nvSpPr>
          <p:spPr>
            <a:xfrm>
              <a:off x="3232100" y="4367825"/>
              <a:ext cx="23375" cy="20750"/>
            </a:xfrm>
            <a:custGeom>
              <a:avLst/>
              <a:gdLst/>
              <a:ahLst/>
              <a:cxnLst/>
              <a:rect l="l" t="t" r="r" b="b"/>
              <a:pathLst>
                <a:path w="935" h="830" extrusionOk="0">
                  <a:moveTo>
                    <a:pt x="546" y="0"/>
                  </a:moveTo>
                  <a:cubicBezTo>
                    <a:pt x="195" y="0"/>
                    <a:pt x="1" y="467"/>
                    <a:pt x="234" y="701"/>
                  </a:cubicBezTo>
                  <a:cubicBezTo>
                    <a:pt x="324" y="790"/>
                    <a:pt x="429" y="829"/>
                    <a:pt x="531"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4"/>
            <p:cNvSpPr/>
            <p:nvPr/>
          </p:nvSpPr>
          <p:spPr>
            <a:xfrm>
              <a:off x="3354675" y="4254000"/>
              <a:ext cx="24350" cy="20750"/>
            </a:xfrm>
            <a:custGeom>
              <a:avLst/>
              <a:gdLst/>
              <a:ahLst/>
              <a:cxnLst/>
              <a:rect l="l" t="t" r="r" b="b"/>
              <a:pathLst>
                <a:path w="974" h="830" extrusionOk="0">
                  <a:moveTo>
                    <a:pt x="546" y="1"/>
                  </a:moveTo>
                  <a:cubicBezTo>
                    <a:pt x="196" y="1"/>
                    <a:pt x="1" y="468"/>
                    <a:pt x="273" y="701"/>
                  </a:cubicBezTo>
                  <a:cubicBezTo>
                    <a:pt x="350" y="790"/>
                    <a:pt x="451" y="829"/>
                    <a:pt x="553" y="829"/>
                  </a:cubicBezTo>
                  <a:cubicBezTo>
                    <a:pt x="763" y="829"/>
                    <a:pt x="974" y="664"/>
                    <a:pt x="974" y="429"/>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4"/>
            <p:cNvSpPr/>
            <p:nvPr/>
          </p:nvSpPr>
          <p:spPr>
            <a:xfrm>
              <a:off x="3354675" y="4367825"/>
              <a:ext cx="24350" cy="20750"/>
            </a:xfrm>
            <a:custGeom>
              <a:avLst/>
              <a:gdLst/>
              <a:ahLst/>
              <a:cxnLst/>
              <a:rect l="l" t="t" r="r" b="b"/>
              <a:pathLst>
                <a:path w="974" h="830" extrusionOk="0">
                  <a:moveTo>
                    <a:pt x="546" y="0"/>
                  </a:moveTo>
                  <a:cubicBezTo>
                    <a:pt x="196" y="0"/>
                    <a:pt x="1" y="467"/>
                    <a:pt x="273" y="701"/>
                  </a:cubicBezTo>
                  <a:cubicBezTo>
                    <a:pt x="350" y="790"/>
                    <a:pt x="447" y="829"/>
                    <a:pt x="545" y="829"/>
                  </a:cubicBezTo>
                  <a:cubicBezTo>
                    <a:pt x="745" y="829"/>
                    <a:pt x="948" y="664"/>
                    <a:pt x="974" y="428"/>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4"/>
            <p:cNvSpPr/>
            <p:nvPr/>
          </p:nvSpPr>
          <p:spPr>
            <a:xfrm>
              <a:off x="3232100" y="4502075"/>
              <a:ext cx="23375" cy="19775"/>
            </a:xfrm>
            <a:custGeom>
              <a:avLst/>
              <a:gdLst/>
              <a:ahLst/>
              <a:cxnLst/>
              <a:rect l="l" t="t" r="r" b="b"/>
              <a:pathLst>
                <a:path w="935" h="791" extrusionOk="0">
                  <a:moveTo>
                    <a:pt x="546" y="1"/>
                  </a:moveTo>
                  <a:cubicBezTo>
                    <a:pt x="195"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4"/>
            <p:cNvSpPr/>
            <p:nvPr/>
          </p:nvSpPr>
          <p:spPr>
            <a:xfrm>
              <a:off x="3232100" y="4615900"/>
              <a:ext cx="23375" cy="19775"/>
            </a:xfrm>
            <a:custGeom>
              <a:avLst/>
              <a:gdLst/>
              <a:ahLst/>
              <a:cxnLst/>
              <a:rect l="l" t="t" r="r" b="b"/>
              <a:pathLst>
                <a:path w="935" h="791" extrusionOk="0">
                  <a:moveTo>
                    <a:pt x="546" y="0"/>
                  </a:moveTo>
                  <a:cubicBezTo>
                    <a:pt x="195" y="0"/>
                    <a:pt x="1" y="428"/>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4"/>
            <p:cNvSpPr/>
            <p:nvPr/>
          </p:nvSpPr>
          <p:spPr>
            <a:xfrm>
              <a:off x="3354675" y="4502075"/>
              <a:ext cx="24350" cy="19775"/>
            </a:xfrm>
            <a:custGeom>
              <a:avLst/>
              <a:gdLst/>
              <a:ahLst/>
              <a:cxnLst/>
              <a:rect l="l" t="t" r="r" b="b"/>
              <a:pathLst>
                <a:path w="974" h="791" extrusionOk="0">
                  <a:moveTo>
                    <a:pt x="546" y="1"/>
                  </a:moveTo>
                  <a:cubicBezTo>
                    <a:pt x="196" y="1"/>
                    <a:pt x="1" y="429"/>
                    <a:pt x="273" y="662"/>
                  </a:cubicBezTo>
                  <a:cubicBezTo>
                    <a:pt x="350" y="751"/>
                    <a:pt x="447" y="790"/>
                    <a:pt x="545" y="790"/>
                  </a:cubicBezTo>
                  <a:cubicBezTo>
                    <a:pt x="745" y="790"/>
                    <a:pt x="948"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4"/>
            <p:cNvSpPr/>
            <p:nvPr/>
          </p:nvSpPr>
          <p:spPr>
            <a:xfrm>
              <a:off x="3354675" y="4615900"/>
              <a:ext cx="24350" cy="19775"/>
            </a:xfrm>
            <a:custGeom>
              <a:avLst/>
              <a:gdLst/>
              <a:ahLst/>
              <a:cxnLst/>
              <a:rect l="l" t="t" r="r" b="b"/>
              <a:pathLst>
                <a:path w="974" h="791" extrusionOk="0">
                  <a:moveTo>
                    <a:pt x="546" y="0"/>
                  </a:moveTo>
                  <a:cubicBezTo>
                    <a:pt x="196" y="0"/>
                    <a:pt x="1" y="428"/>
                    <a:pt x="273" y="662"/>
                  </a:cubicBezTo>
                  <a:cubicBezTo>
                    <a:pt x="350" y="751"/>
                    <a:pt x="447" y="790"/>
                    <a:pt x="545" y="790"/>
                  </a:cubicBezTo>
                  <a:cubicBezTo>
                    <a:pt x="745" y="790"/>
                    <a:pt x="948"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4"/>
            <p:cNvSpPr/>
            <p:nvPr/>
          </p:nvSpPr>
          <p:spPr>
            <a:xfrm>
              <a:off x="3232100" y="4749175"/>
              <a:ext cx="23375" cy="20325"/>
            </a:xfrm>
            <a:custGeom>
              <a:avLst/>
              <a:gdLst/>
              <a:ahLst/>
              <a:cxnLst/>
              <a:rect l="l" t="t" r="r" b="b"/>
              <a:pathLst>
                <a:path w="935" h="813" extrusionOk="0">
                  <a:moveTo>
                    <a:pt x="546" y="1"/>
                  </a:moveTo>
                  <a:cubicBezTo>
                    <a:pt x="195"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4"/>
            <p:cNvSpPr/>
            <p:nvPr/>
          </p:nvSpPr>
          <p:spPr>
            <a:xfrm>
              <a:off x="3232100" y="4863000"/>
              <a:ext cx="23375" cy="20300"/>
            </a:xfrm>
            <a:custGeom>
              <a:avLst/>
              <a:gdLst/>
              <a:ahLst/>
              <a:cxnLst/>
              <a:rect l="l" t="t" r="r" b="b"/>
              <a:pathLst>
                <a:path w="935" h="812" extrusionOk="0">
                  <a:moveTo>
                    <a:pt x="546" y="0"/>
                  </a:moveTo>
                  <a:cubicBezTo>
                    <a:pt x="195"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4"/>
            <p:cNvSpPr/>
            <p:nvPr/>
          </p:nvSpPr>
          <p:spPr>
            <a:xfrm>
              <a:off x="3358575" y="4749175"/>
              <a:ext cx="20450" cy="20450"/>
            </a:xfrm>
            <a:custGeom>
              <a:avLst/>
              <a:gdLst/>
              <a:ahLst/>
              <a:cxnLst/>
              <a:rect l="l" t="t" r="r" b="b"/>
              <a:pathLst>
                <a:path w="818" h="818" extrusionOk="0">
                  <a:moveTo>
                    <a:pt x="390" y="1"/>
                  </a:moveTo>
                  <a:cubicBezTo>
                    <a:pt x="156" y="1"/>
                    <a:pt x="1" y="195"/>
                    <a:pt x="1" y="390"/>
                  </a:cubicBezTo>
                  <a:cubicBezTo>
                    <a:pt x="1" y="623"/>
                    <a:pt x="156" y="818"/>
                    <a:pt x="390" y="818"/>
                  </a:cubicBezTo>
                  <a:cubicBezTo>
                    <a:pt x="623" y="818"/>
                    <a:pt x="818" y="623"/>
                    <a:pt x="818" y="390"/>
                  </a:cubicBezTo>
                  <a:cubicBezTo>
                    <a:pt x="818"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4"/>
            <p:cNvSpPr/>
            <p:nvPr/>
          </p:nvSpPr>
          <p:spPr>
            <a:xfrm>
              <a:off x="3354675" y="4863000"/>
              <a:ext cx="24350" cy="20300"/>
            </a:xfrm>
            <a:custGeom>
              <a:avLst/>
              <a:gdLst/>
              <a:ahLst/>
              <a:cxnLst/>
              <a:rect l="l" t="t" r="r" b="b"/>
              <a:pathLst>
                <a:path w="974" h="812" extrusionOk="0">
                  <a:moveTo>
                    <a:pt x="546" y="0"/>
                  </a:moveTo>
                  <a:cubicBezTo>
                    <a:pt x="196" y="0"/>
                    <a:pt x="1" y="429"/>
                    <a:pt x="273" y="701"/>
                  </a:cubicBezTo>
                  <a:cubicBezTo>
                    <a:pt x="350" y="777"/>
                    <a:pt x="447" y="812"/>
                    <a:pt x="544" y="812"/>
                  </a:cubicBezTo>
                  <a:cubicBezTo>
                    <a:pt x="745" y="812"/>
                    <a:pt x="948" y="664"/>
                    <a:pt x="974" y="429"/>
                  </a:cubicBezTo>
                  <a:cubicBezTo>
                    <a:pt x="974"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4"/>
            <p:cNvSpPr/>
            <p:nvPr/>
          </p:nvSpPr>
          <p:spPr>
            <a:xfrm>
              <a:off x="3232100" y="4997250"/>
              <a:ext cx="23375" cy="19775"/>
            </a:xfrm>
            <a:custGeom>
              <a:avLst/>
              <a:gdLst/>
              <a:ahLst/>
              <a:cxnLst/>
              <a:rect l="l" t="t" r="r" b="b"/>
              <a:pathLst>
                <a:path w="935" h="791" extrusionOk="0">
                  <a:moveTo>
                    <a:pt x="546" y="1"/>
                  </a:moveTo>
                  <a:cubicBezTo>
                    <a:pt x="195" y="1"/>
                    <a:pt x="1" y="429"/>
                    <a:pt x="234" y="662"/>
                  </a:cubicBezTo>
                  <a:cubicBezTo>
                    <a:pt x="324" y="751"/>
                    <a:pt x="429" y="790"/>
                    <a:pt x="531"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4"/>
            <p:cNvSpPr/>
            <p:nvPr/>
          </p:nvSpPr>
          <p:spPr>
            <a:xfrm>
              <a:off x="3232100" y="5111075"/>
              <a:ext cx="23375" cy="19775"/>
            </a:xfrm>
            <a:custGeom>
              <a:avLst/>
              <a:gdLst/>
              <a:ahLst/>
              <a:cxnLst/>
              <a:rect l="l" t="t" r="r" b="b"/>
              <a:pathLst>
                <a:path w="935" h="791" extrusionOk="0">
                  <a:moveTo>
                    <a:pt x="546" y="0"/>
                  </a:moveTo>
                  <a:cubicBezTo>
                    <a:pt x="195" y="0"/>
                    <a:pt x="1" y="429"/>
                    <a:pt x="234" y="662"/>
                  </a:cubicBezTo>
                  <a:cubicBezTo>
                    <a:pt x="324" y="751"/>
                    <a:pt x="429" y="790"/>
                    <a:pt x="531"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4"/>
            <p:cNvSpPr/>
            <p:nvPr/>
          </p:nvSpPr>
          <p:spPr>
            <a:xfrm>
              <a:off x="3354675" y="4997250"/>
              <a:ext cx="24350" cy="19775"/>
            </a:xfrm>
            <a:custGeom>
              <a:avLst/>
              <a:gdLst/>
              <a:ahLst/>
              <a:cxnLst/>
              <a:rect l="l" t="t" r="r" b="b"/>
              <a:pathLst>
                <a:path w="974" h="791" extrusionOk="0">
                  <a:moveTo>
                    <a:pt x="546" y="1"/>
                  </a:moveTo>
                  <a:cubicBezTo>
                    <a:pt x="196" y="1"/>
                    <a:pt x="1" y="429"/>
                    <a:pt x="273" y="662"/>
                  </a:cubicBezTo>
                  <a:cubicBezTo>
                    <a:pt x="350" y="751"/>
                    <a:pt x="451" y="790"/>
                    <a:pt x="553" y="790"/>
                  </a:cubicBezTo>
                  <a:cubicBezTo>
                    <a:pt x="763" y="790"/>
                    <a:pt x="974" y="625"/>
                    <a:pt x="974" y="390"/>
                  </a:cubicBezTo>
                  <a:cubicBezTo>
                    <a:pt x="974"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4"/>
            <p:cNvSpPr/>
            <p:nvPr/>
          </p:nvSpPr>
          <p:spPr>
            <a:xfrm>
              <a:off x="3354675" y="5111075"/>
              <a:ext cx="24350" cy="19775"/>
            </a:xfrm>
            <a:custGeom>
              <a:avLst/>
              <a:gdLst/>
              <a:ahLst/>
              <a:cxnLst/>
              <a:rect l="l" t="t" r="r" b="b"/>
              <a:pathLst>
                <a:path w="974" h="791" extrusionOk="0">
                  <a:moveTo>
                    <a:pt x="546" y="0"/>
                  </a:moveTo>
                  <a:cubicBezTo>
                    <a:pt x="196" y="0"/>
                    <a:pt x="1" y="429"/>
                    <a:pt x="273" y="662"/>
                  </a:cubicBezTo>
                  <a:cubicBezTo>
                    <a:pt x="350" y="751"/>
                    <a:pt x="451" y="790"/>
                    <a:pt x="553" y="790"/>
                  </a:cubicBezTo>
                  <a:cubicBezTo>
                    <a:pt x="763" y="790"/>
                    <a:pt x="974" y="625"/>
                    <a:pt x="974" y="390"/>
                  </a:cubicBezTo>
                  <a:cubicBezTo>
                    <a:pt x="974"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4"/>
            <p:cNvSpPr/>
            <p:nvPr/>
          </p:nvSpPr>
          <p:spPr>
            <a:xfrm>
              <a:off x="3232100" y="5244350"/>
              <a:ext cx="23375" cy="20075"/>
            </a:xfrm>
            <a:custGeom>
              <a:avLst/>
              <a:gdLst/>
              <a:ahLst/>
              <a:cxnLst/>
              <a:rect l="l" t="t" r="r" b="b"/>
              <a:pathLst>
                <a:path w="935" h="803" extrusionOk="0">
                  <a:moveTo>
                    <a:pt x="546" y="1"/>
                  </a:moveTo>
                  <a:cubicBezTo>
                    <a:pt x="195"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4"/>
            <p:cNvSpPr/>
            <p:nvPr/>
          </p:nvSpPr>
          <p:spPr>
            <a:xfrm>
              <a:off x="323502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4"/>
            <p:cNvSpPr/>
            <p:nvPr/>
          </p:nvSpPr>
          <p:spPr>
            <a:xfrm>
              <a:off x="3354675" y="5244350"/>
              <a:ext cx="24350" cy="20075"/>
            </a:xfrm>
            <a:custGeom>
              <a:avLst/>
              <a:gdLst/>
              <a:ahLst/>
              <a:cxnLst/>
              <a:rect l="l" t="t" r="r" b="b"/>
              <a:pathLst>
                <a:path w="974" h="803" extrusionOk="0">
                  <a:moveTo>
                    <a:pt x="546" y="1"/>
                  </a:moveTo>
                  <a:cubicBezTo>
                    <a:pt x="196" y="1"/>
                    <a:pt x="1" y="429"/>
                    <a:pt x="273" y="701"/>
                  </a:cubicBezTo>
                  <a:cubicBezTo>
                    <a:pt x="344" y="772"/>
                    <a:pt x="436" y="803"/>
                    <a:pt x="529" y="803"/>
                  </a:cubicBezTo>
                  <a:cubicBezTo>
                    <a:pt x="746" y="803"/>
                    <a:pt x="974" y="63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4"/>
            <p:cNvSpPr/>
            <p:nvPr/>
          </p:nvSpPr>
          <p:spPr>
            <a:xfrm>
              <a:off x="3354675" y="5358175"/>
              <a:ext cx="24350" cy="20275"/>
            </a:xfrm>
            <a:custGeom>
              <a:avLst/>
              <a:gdLst/>
              <a:ahLst/>
              <a:cxnLst/>
              <a:rect l="l" t="t" r="r" b="b"/>
              <a:pathLst>
                <a:path w="974" h="811" extrusionOk="0">
                  <a:moveTo>
                    <a:pt x="546" y="1"/>
                  </a:moveTo>
                  <a:cubicBezTo>
                    <a:pt x="196" y="1"/>
                    <a:pt x="1" y="429"/>
                    <a:pt x="273" y="701"/>
                  </a:cubicBezTo>
                  <a:cubicBezTo>
                    <a:pt x="348" y="776"/>
                    <a:pt x="447" y="811"/>
                    <a:pt x="547" y="811"/>
                  </a:cubicBezTo>
                  <a:cubicBezTo>
                    <a:pt x="758" y="811"/>
                    <a:pt x="974" y="654"/>
                    <a:pt x="974" y="390"/>
                  </a:cubicBezTo>
                  <a:cubicBezTo>
                    <a:pt x="974"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4"/>
            <p:cNvSpPr/>
            <p:nvPr/>
          </p:nvSpPr>
          <p:spPr>
            <a:xfrm>
              <a:off x="3479200" y="294525"/>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4"/>
            <p:cNvSpPr/>
            <p:nvPr/>
          </p:nvSpPr>
          <p:spPr>
            <a:xfrm>
              <a:off x="3479200" y="408350"/>
              <a:ext cx="23375" cy="20300"/>
            </a:xfrm>
            <a:custGeom>
              <a:avLst/>
              <a:gdLst/>
              <a:ahLst/>
              <a:cxnLst/>
              <a:rect l="l" t="t" r="r" b="b"/>
              <a:pathLst>
                <a:path w="935" h="812"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4"/>
            <p:cNvSpPr/>
            <p:nvPr/>
          </p:nvSpPr>
          <p:spPr>
            <a:xfrm>
              <a:off x="3601800" y="294525"/>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4"/>
            <p:cNvSpPr/>
            <p:nvPr/>
          </p:nvSpPr>
          <p:spPr>
            <a:xfrm>
              <a:off x="3601800" y="408350"/>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4"/>
            <p:cNvSpPr/>
            <p:nvPr/>
          </p:nvSpPr>
          <p:spPr>
            <a:xfrm>
              <a:off x="3479200" y="541650"/>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4"/>
            <p:cNvSpPr/>
            <p:nvPr/>
          </p:nvSpPr>
          <p:spPr>
            <a:xfrm>
              <a:off x="3479200" y="655450"/>
              <a:ext cx="23375" cy="20750"/>
            </a:xfrm>
            <a:custGeom>
              <a:avLst/>
              <a:gdLst/>
              <a:ahLst/>
              <a:cxnLst/>
              <a:rect l="l" t="t" r="r" b="b"/>
              <a:pathLst>
                <a:path w="935" h="830" extrusionOk="0">
                  <a:moveTo>
                    <a:pt x="546" y="1"/>
                  </a:moveTo>
                  <a:cubicBezTo>
                    <a:pt x="195" y="1"/>
                    <a:pt x="1" y="468"/>
                    <a:pt x="234" y="701"/>
                  </a:cubicBezTo>
                  <a:cubicBezTo>
                    <a:pt x="324" y="791"/>
                    <a:pt x="429"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4"/>
            <p:cNvSpPr/>
            <p:nvPr/>
          </p:nvSpPr>
          <p:spPr>
            <a:xfrm>
              <a:off x="3601800" y="54165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4"/>
            <p:cNvSpPr/>
            <p:nvPr/>
          </p:nvSpPr>
          <p:spPr>
            <a:xfrm>
              <a:off x="36018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4"/>
            <p:cNvSpPr/>
            <p:nvPr/>
          </p:nvSpPr>
          <p:spPr>
            <a:xfrm>
              <a:off x="3479200" y="789725"/>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4"/>
            <p:cNvSpPr/>
            <p:nvPr/>
          </p:nvSpPr>
          <p:spPr>
            <a:xfrm>
              <a:off x="3479200" y="903525"/>
              <a:ext cx="23375" cy="19775"/>
            </a:xfrm>
            <a:custGeom>
              <a:avLst/>
              <a:gdLst/>
              <a:ahLst/>
              <a:cxnLst/>
              <a:rect l="l" t="t" r="r" b="b"/>
              <a:pathLst>
                <a:path w="935" h="791" extrusionOk="0">
                  <a:moveTo>
                    <a:pt x="546" y="1"/>
                  </a:moveTo>
                  <a:cubicBezTo>
                    <a:pt x="195" y="1"/>
                    <a:pt x="1" y="429"/>
                    <a:pt x="234" y="662"/>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4"/>
            <p:cNvSpPr/>
            <p:nvPr/>
          </p:nvSpPr>
          <p:spPr>
            <a:xfrm>
              <a:off x="36018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4"/>
            <p:cNvSpPr/>
            <p:nvPr/>
          </p:nvSpPr>
          <p:spPr>
            <a:xfrm>
              <a:off x="36018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4"/>
            <p:cNvSpPr/>
            <p:nvPr/>
          </p:nvSpPr>
          <p:spPr>
            <a:xfrm>
              <a:off x="3479200" y="103682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4"/>
            <p:cNvSpPr/>
            <p:nvPr/>
          </p:nvSpPr>
          <p:spPr>
            <a:xfrm>
              <a:off x="3479200" y="1150650"/>
              <a:ext cx="23375" cy="20300"/>
            </a:xfrm>
            <a:custGeom>
              <a:avLst/>
              <a:gdLst/>
              <a:ahLst/>
              <a:cxnLst/>
              <a:rect l="l" t="t" r="r" b="b"/>
              <a:pathLst>
                <a:path w="935" h="812" extrusionOk="0">
                  <a:moveTo>
                    <a:pt x="546" y="0"/>
                  </a:moveTo>
                  <a:cubicBezTo>
                    <a:pt x="195"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4"/>
            <p:cNvSpPr/>
            <p:nvPr/>
          </p:nvSpPr>
          <p:spPr>
            <a:xfrm>
              <a:off x="3601800" y="1036825"/>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4"/>
            <p:cNvSpPr/>
            <p:nvPr/>
          </p:nvSpPr>
          <p:spPr>
            <a:xfrm>
              <a:off x="36018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4"/>
            <p:cNvSpPr/>
            <p:nvPr/>
          </p:nvSpPr>
          <p:spPr>
            <a:xfrm>
              <a:off x="3479200" y="1284900"/>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4"/>
            <p:cNvSpPr/>
            <p:nvPr/>
          </p:nvSpPr>
          <p:spPr>
            <a:xfrm>
              <a:off x="3479200" y="1398700"/>
              <a:ext cx="23375" cy="19775"/>
            </a:xfrm>
            <a:custGeom>
              <a:avLst/>
              <a:gdLst/>
              <a:ahLst/>
              <a:cxnLst/>
              <a:rect l="l" t="t" r="r" b="b"/>
              <a:pathLst>
                <a:path w="935" h="791" extrusionOk="0">
                  <a:moveTo>
                    <a:pt x="546" y="1"/>
                  </a:moveTo>
                  <a:cubicBezTo>
                    <a:pt x="195" y="1"/>
                    <a:pt x="1" y="429"/>
                    <a:pt x="234" y="663"/>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4"/>
            <p:cNvSpPr/>
            <p:nvPr/>
          </p:nvSpPr>
          <p:spPr>
            <a:xfrm>
              <a:off x="3601800" y="12849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4"/>
            <p:cNvSpPr/>
            <p:nvPr/>
          </p:nvSpPr>
          <p:spPr>
            <a:xfrm>
              <a:off x="3601800" y="1398700"/>
              <a:ext cx="24325" cy="19775"/>
            </a:xfrm>
            <a:custGeom>
              <a:avLst/>
              <a:gdLst/>
              <a:ahLst/>
              <a:cxnLst/>
              <a:rect l="l" t="t" r="r" b="b"/>
              <a:pathLst>
                <a:path w="973" h="791" extrusionOk="0">
                  <a:moveTo>
                    <a:pt x="545" y="1"/>
                  </a:moveTo>
                  <a:cubicBezTo>
                    <a:pt x="195" y="1"/>
                    <a:pt x="0" y="429"/>
                    <a:pt x="272" y="663"/>
                  </a:cubicBezTo>
                  <a:cubicBezTo>
                    <a:pt x="349" y="752"/>
                    <a:pt x="446" y="791"/>
                    <a:pt x="544" y="791"/>
                  </a:cubicBezTo>
                  <a:cubicBezTo>
                    <a:pt x="744" y="791"/>
                    <a:pt x="947"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4"/>
            <p:cNvSpPr/>
            <p:nvPr/>
          </p:nvSpPr>
          <p:spPr>
            <a:xfrm>
              <a:off x="3479200" y="1532000"/>
              <a:ext cx="23375" cy="20075"/>
            </a:xfrm>
            <a:custGeom>
              <a:avLst/>
              <a:gdLst/>
              <a:ahLst/>
              <a:cxnLst/>
              <a:rect l="l" t="t" r="r" b="b"/>
              <a:pathLst>
                <a:path w="935" h="803" extrusionOk="0">
                  <a:moveTo>
                    <a:pt x="546" y="0"/>
                  </a:moveTo>
                  <a:cubicBezTo>
                    <a:pt x="195"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4"/>
            <p:cNvSpPr/>
            <p:nvPr/>
          </p:nvSpPr>
          <p:spPr>
            <a:xfrm>
              <a:off x="3479200" y="1645825"/>
              <a:ext cx="23375" cy="20275"/>
            </a:xfrm>
            <a:custGeom>
              <a:avLst/>
              <a:gdLst/>
              <a:ahLst/>
              <a:cxnLst/>
              <a:rect l="l" t="t" r="r" b="b"/>
              <a:pathLst>
                <a:path w="935" h="811" extrusionOk="0">
                  <a:moveTo>
                    <a:pt x="546" y="0"/>
                  </a:moveTo>
                  <a:cubicBezTo>
                    <a:pt x="195"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4"/>
            <p:cNvSpPr/>
            <p:nvPr/>
          </p:nvSpPr>
          <p:spPr>
            <a:xfrm>
              <a:off x="36018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4"/>
            <p:cNvSpPr/>
            <p:nvPr/>
          </p:nvSpPr>
          <p:spPr>
            <a:xfrm>
              <a:off x="36018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4"/>
            <p:cNvSpPr/>
            <p:nvPr/>
          </p:nvSpPr>
          <p:spPr>
            <a:xfrm>
              <a:off x="3479200" y="1779100"/>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4"/>
            <p:cNvSpPr/>
            <p:nvPr/>
          </p:nvSpPr>
          <p:spPr>
            <a:xfrm>
              <a:off x="3479200" y="1892925"/>
              <a:ext cx="23375" cy="20725"/>
            </a:xfrm>
            <a:custGeom>
              <a:avLst/>
              <a:gdLst/>
              <a:ahLst/>
              <a:cxnLst/>
              <a:rect l="l" t="t" r="r" b="b"/>
              <a:pathLst>
                <a:path w="935" h="829"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4"/>
            <p:cNvSpPr/>
            <p:nvPr/>
          </p:nvSpPr>
          <p:spPr>
            <a:xfrm>
              <a:off x="3601800" y="1779100"/>
              <a:ext cx="24325" cy="20725"/>
            </a:xfrm>
            <a:custGeom>
              <a:avLst/>
              <a:gdLst/>
              <a:ahLst/>
              <a:cxnLst/>
              <a:rect l="l" t="t" r="r" b="b"/>
              <a:pathLst>
                <a:path w="973" h="829"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4"/>
            <p:cNvSpPr/>
            <p:nvPr/>
          </p:nvSpPr>
          <p:spPr>
            <a:xfrm>
              <a:off x="3601800" y="1892925"/>
              <a:ext cx="24325" cy="20725"/>
            </a:xfrm>
            <a:custGeom>
              <a:avLst/>
              <a:gdLst/>
              <a:ahLst/>
              <a:cxnLst/>
              <a:rect l="l" t="t" r="r" b="b"/>
              <a:pathLst>
                <a:path w="973" h="829"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4"/>
            <p:cNvSpPr/>
            <p:nvPr/>
          </p:nvSpPr>
          <p:spPr>
            <a:xfrm>
              <a:off x="3479200" y="202717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4"/>
            <p:cNvSpPr/>
            <p:nvPr/>
          </p:nvSpPr>
          <p:spPr>
            <a:xfrm>
              <a:off x="3479200" y="2141000"/>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4"/>
            <p:cNvSpPr/>
            <p:nvPr/>
          </p:nvSpPr>
          <p:spPr>
            <a:xfrm>
              <a:off x="3601800" y="2027175"/>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4"/>
            <p:cNvSpPr/>
            <p:nvPr/>
          </p:nvSpPr>
          <p:spPr>
            <a:xfrm>
              <a:off x="36018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4"/>
            <p:cNvSpPr/>
            <p:nvPr/>
          </p:nvSpPr>
          <p:spPr>
            <a:xfrm>
              <a:off x="3479200" y="2274275"/>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4"/>
            <p:cNvSpPr/>
            <p:nvPr/>
          </p:nvSpPr>
          <p:spPr>
            <a:xfrm>
              <a:off x="3479200" y="238810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4"/>
            <p:cNvSpPr/>
            <p:nvPr/>
          </p:nvSpPr>
          <p:spPr>
            <a:xfrm>
              <a:off x="36018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4"/>
            <p:cNvSpPr/>
            <p:nvPr/>
          </p:nvSpPr>
          <p:spPr>
            <a:xfrm>
              <a:off x="3601800" y="2388100"/>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4"/>
            <p:cNvSpPr/>
            <p:nvPr/>
          </p:nvSpPr>
          <p:spPr>
            <a:xfrm>
              <a:off x="3479200" y="252235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4"/>
            <p:cNvSpPr/>
            <p:nvPr/>
          </p:nvSpPr>
          <p:spPr>
            <a:xfrm>
              <a:off x="3479200" y="2636175"/>
              <a:ext cx="23375" cy="19750"/>
            </a:xfrm>
            <a:custGeom>
              <a:avLst/>
              <a:gdLst/>
              <a:ahLst/>
              <a:cxnLst/>
              <a:rect l="l" t="t" r="r" b="b"/>
              <a:pathLst>
                <a:path w="935" h="790"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4"/>
            <p:cNvSpPr/>
            <p:nvPr/>
          </p:nvSpPr>
          <p:spPr>
            <a:xfrm>
              <a:off x="3601800" y="252235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4"/>
            <p:cNvSpPr/>
            <p:nvPr/>
          </p:nvSpPr>
          <p:spPr>
            <a:xfrm>
              <a:off x="3601800" y="2636175"/>
              <a:ext cx="24325" cy="19750"/>
            </a:xfrm>
            <a:custGeom>
              <a:avLst/>
              <a:gdLst/>
              <a:ahLst/>
              <a:cxnLst/>
              <a:rect l="l" t="t" r="r" b="b"/>
              <a:pathLst>
                <a:path w="973" h="790"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4"/>
            <p:cNvSpPr/>
            <p:nvPr/>
          </p:nvSpPr>
          <p:spPr>
            <a:xfrm>
              <a:off x="3479200" y="2769450"/>
              <a:ext cx="23375" cy="20300"/>
            </a:xfrm>
            <a:custGeom>
              <a:avLst/>
              <a:gdLst/>
              <a:ahLst/>
              <a:cxnLst/>
              <a:rect l="l" t="t" r="r" b="b"/>
              <a:pathLst>
                <a:path w="935" h="812" extrusionOk="0">
                  <a:moveTo>
                    <a:pt x="546" y="0"/>
                  </a:moveTo>
                  <a:cubicBezTo>
                    <a:pt x="195"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4"/>
            <p:cNvSpPr/>
            <p:nvPr/>
          </p:nvSpPr>
          <p:spPr>
            <a:xfrm>
              <a:off x="3479200" y="2883275"/>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4"/>
            <p:cNvSpPr/>
            <p:nvPr/>
          </p:nvSpPr>
          <p:spPr>
            <a:xfrm>
              <a:off x="3601800" y="2769450"/>
              <a:ext cx="24325" cy="20300"/>
            </a:xfrm>
            <a:custGeom>
              <a:avLst/>
              <a:gdLst/>
              <a:ahLst/>
              <a:cxnLst/>
              <a:rect l="l" t="t" r="r" b="b"/>
              <a:pathLst>
                <a:path w="973" h="812" extrusionOk="0">
                  <a:moveTo>
                    <a:pt x="545" y="0"/>
                  </a:moveTo>
                  <a:cubicBezTo>
                    <a:pt x="195" y="0"/>
                    <a:pt x="0" y="428"/>
                    <a:pt x="272" y="701"/>
                  </a:cubicBezTo>
                  <a:cubicBezTo>
                    <a:pt x="349" y="777"/>
                    <a:pt x="446" y="812"/>
                    <a:pt x="543" y="812"/>
                  </a:cubicBezTo>
                  <a:cubicBezTo>
                    <a:pt x="744" y="812"/>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4"/>
            <p:cNvSpPr/>
            <p:nvPr/>
          </p:nvSpPr>
          <p:spPr>
            <a:xfrm>
              <a:off x="36018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4"/>
            <p:cNvSpPr/>
            <p:nvPr/>
          </p:nvSpPr>
          <p:spPr>
            <a:xfrm>
              <a:off x="3479200" y="3016550"/>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4"/>
            <p:cNvSpPr/>
            <p:nvPr/>
          </p:nvSpPr>
          <p:spPr>
            <a:xfrm>
              <a:off x="3479200" y="3130375"/>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4"/>
            <p:cNvSpPr/>
            <p:nvPr/>
          </p:nvSpPr>
          <p:spPr>
            <a:xfrm>
              <a:off x="3601800" y="3016550"/>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4"/>
            <p:cNvSpPr/>
            <p:nvPr/>
          </p:nvSpPr>
          <p:spPr>
            <a:xfrm>
              <a:off x="36018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4"/>
            <p:cNvSpPr/>
            <p:nvPr/>
          </p:nvSpPr>
          <p:spPr>
            <a:xfrm>
              <a:off x="3479200" y="326462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4"/>
            <p:cNvSpPr/>
            <p:nvPr/>
          </p:nvSpPr>
          <p:spPr>
            <a:xfrm>
              <a:off x="3479200" y="337845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4"/>
            <p:cNvSpPr/>
            <p:nvPr/>
          </p:nvSpPr>
          <p:spPr>
            <a:xfrm>
              <a:off x="3601800" y="3264625"/>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4"/>
            <p:cNvSpPr/>
            <p:nvPr/>
          </p:nvSpPr>
          <p:spPr>
            <a:xfrm>
              <a:off x="3601800" y="337845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4"/>
            <p:cNvSpPr/>
            <p:nvPr/>
          </p:nvSpPr>
          <p:spPr>
            <a:xfrm>
              <a:off x="3479200" y="3511725"/>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4"/>
            <p:cNvSpPr/>
            <p:nvPr/>
          </p:nvSpPr>
          <p:spPr>
            <a:xfrm>
              <a:off x="3479200" y="3625550"/>
              <a:ext cx="23375" cy="20275"/>
            </a:xfrm>
            <a:custGeom>
              <a:avLst/>
              <a:gdLst/>
              <a:ahLst/>
              <a:cxnLst/>
              <a:rect l="l" t="t" r="r" b="b"/>
              <a:pathLst>
                <a:path w="935" h="811" extrusionOk="0">
                  <a:moveTo>
                    <a:pt x="546" y="0"/>
                  </a:moveTo>
                  <a:cubicBezTo>
                    <a:pt x="195"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4"/>
            <p:cNvSpPr/>
            <p:nvPr/>
          </p:nvSpPr>
          <p:spPr>
            <a:xfrm>
              <a:off x="36018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4"/>
            <p:cNvSpPr/>
            <p:nvPr/>
          </p:nvSpPr>
          <p:spPr>
            <a:xfrm>
              <a:off x="36018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4"/>
            <p:cNvSpPr/>
            <p:nvPr/>
          </p:nvSpPr>
          <p:spPr>
            <a:xfrm>
              <a:off x="3479200" y="375980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4"/>
            <p:cNvSpPr/>
            <p:nvPr/>
          </p:nvSpPr>
          <p:spPr>
            <a:xfrm>
              <a:off x="3479200" y="3873625"/>
              <a:ext cx="23375" cy="19775"/>
            </a:xfrm>
            <a:custGeom>
              <a:avLst/>
              <a:gdLst/>
              <a:ahLst/>
              <a:cxnLst/>
              <a:rect l="l" t="t" r="r" b="b"/>
              <a:pathLst>
                <a:path w="935" h="791" extrusionOk="0">
                  <a:moveTo>
                    <a:pt x="546" y="0"/>
                  </a:moveTo>
                  <a:cubicBezTo>
                    <a:pt x="157"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4"/>
            <p:cNvSpPr/>
            <p:nvPr/>
          </p:nvSpPr>
          <p:spPr>
            <a:xfrm>
              <a:off x="36018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4"/>
            <p:cNvSpPr/>
            <p:nvPr/>
          </p:nvSpPr>
          <p:spPr>
            <a:xfrm>
              <a:off x="3601800" y="3873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4"/>
            <p:cNvSpPr/>
            <p:nvPr/>
          </p:nvSpPr>
          <p:spPr>
            <a:xfrm>
              <a:off x="3479200" y="4006900"/>
              <a:ext cx="23375" cy="20075"/>
            </a:xfrm>
            <a:custGeom>
              <a:avLst/>
              <a:gdLst/>
              <a:ahLst/>
              <a:cxnLst/>
              <a:rect l="l" t="t" r="r" b="b"/>
              <a:pathLst>
                <a:path w="935" h="803" extrusionOk="0">
                  <a:moveTo>
                    <a:pt x="546" y="0"/>
                  </a:moveTo>
                  <a:cubicBezTo>
                    <a:pt x="195"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4"/>
            <p:cNvSpPr/>
            <p:nvPr/>
          </p:nvSpPr>
          <p:spPr>
            <a:xfrm>
              <a:off x="3479200" y="4120725"/>
              <a:ext cx="23375" cy="20275"/>
            </a:xfrm>
            <a:custGeom>
              <a:avLst/>
              <a:gdLst/>
              <a:ahLst/>
              <a:cxnLst/>
              <a:rect l="l" t="t" r="r" b="b"/>
              <a:pathLst>
                <a:path w="935" h="811" extrusionOk="0">
                  <a:moveTo>
                    <a:pt x="546" y="0"/>
                  </a:moveTo>
                  <a:cubicBezTo>
                    <a:pt x="195"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4"/>
            <p:cNvSpPr/>
            <p:nvPr/>
          </p:nvSpPr>
          <p:spPr>
            <a:xfrm>
              <a:off x="36018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4"/>
            <p:cNvSpPr/>
            <p:nvPr/>
          </p:nvSpPr>
          <p:spPr>
            <a:xfrm>
              <a:off x="3601800" y="4120725"/>
              <a:ext cx="24325" cy="20275"/>
            </a:xfrm>
            <a:custGeom>
              <a:avLst/>
              <a:gdLst/>
              <a:ahLst/>
              <a:cxnLst/>
              <a:rect l="l" t="t" r="r" b="b"/>
              <a:pathLst>
                <a:path w="973" h="811" extrusionOk="0">
                  <a:moveTo>
                    <a:pt x="545" y="0"/>
                  </a:moveTo>
                  <a:cubicBezTo>
                    <a:pt x="195" y="0"/>
                    <a:pt x="0" y="428"/>
                    <a:pt x="272"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4"/>
            <p:cNvSpPr/>
            <p:nvPr/>
          </p:nvSpPr>
          <p:spPr>
            <a:xfrm>
              <a:off x="3479200" y="4254000"/>
              <a:ext cx="23375" cy="20750"/>
            </a:xfrm>
            <a:custGeom>
              <a:avLst/>
              <a:gdLst/>
              <a:ahLst/>
              <a:cxnLst/>
              <a:rect l="l" t="t" r="r" b="b"/>
              <a:pathLst>
                <a:path w="935" h="830" extrusionOk="0">
                  <a:moveTo>
                    <a:pt x="546" y="1"/>
                  </a:moveTo>
                  <a:cubicBezTo>
                    <a:pt x="157" y="1"/>
                    <a:pt x="1" y="468"/>
                    <a:pt x="234" y="701"/>
                  </a:cubicBezTo>
                  <a:cubicBezTo>
                    <a:pt x="324" y="790"/>
                    <a:pt x="429"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4"/>
            <p:cNvSpPr/>
            <p:nvPr/>
          </p:nvSpPr>
          <p:spPr>
            <a:xfrm>
              <a:off x="3479200" y="4367825"/>
              <a:ext cx="23375" cy="20750"/>
            </a:xfrm>
            <a:custGeom>
              <a:avLst/>
              <a:gdLst/>
              <a:ahLst/>
              <a:cxnLst/>
              <a:rect l="l" t="t" r="r" b="b"/>
              <a:pathLst>
                <a:path w="935" h="830" extrusionOk="0">
                  <a:moveTo>
                    <a:pt x="546" y="0"/>
                  </a:moveTo>
                  <a:cubicBezTo>
                    <a:pt x="195"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4"/>
            <p:cNvSpPr/>
            <p:nvPr/>
          </p:nvSpPr>
          <p:spPr>
            <a:xfrm>
              <a:off x="3601800" y="4254000"/>
              <a:ext cx="24325" cy="20750"/>
            </a:xfrm>
            <a:custGeom>
              <a:avLst/>
              <a:gdLst/>
              <a:ahLst/>
              <a:cxnLst/>
              <a:rect l="l" t="t" r="r" b="b"/>
              <a:pathLst>
                <a:path w="973" h="830" extrusionOk="0">
                  <a:moveTo>
                    <a:pt x="545" y="1"/>
                  </a:moveTo>
                  <a:cubicBezTo>
                    <a:pt x="195" y="1"/>
                    <a:pt x="0" y="468"/>
                    <a:pt x="272" y="701"/>
                  </a:cubicBezTo>
                  <a:cubicBezTo>
                    <a:pt x="349" y="790"/>
                    <a:pt x="450" y="829"/>
                    <a:pt x="552" y="829"/>
                  </a:cubicBezTo>
                  <a:cubicBezTo>
                    <a:pt x="762" y="829"/>
                    <a:pt x="973" y="664"/>
                    <a:pt x="973"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4"/>
            <p:cNvSpPr/>
            <p:nvPr/>
          </p:nvSpPr>
          <p:spPr>
            <a:xfrm>
              <a:off x="3601800" y="4367825"/>
              <a:ext cx="24325" cy="20750"/>
            </a:xfrm>
            <a:custGeom>
              <a:avLst/>
              <a:gdLst/>
              <a:ahLst/>
              <a:cxnLst/>
              <a:rect l="l" t="t" r="r" b="b"/>
              <a:pathLst>
                <a:path w="973" h="830" extrusionOk="0">
                  <a:moveTo>
                    <a:pt x="545" y="0"/>
                  </a:moveTo>
                  <a:cubicBezTo>
                    <a:pt x="195" y="0"/>
                    <a:pt x="0" y="467"/>
                    <a:pt x="272" y="701"/>
                  </a:cubicBezTo>
                  <a:cubicBezTo>
                    <a:pt x="349" y="790"/>
                    <a:pt x="446" y="829"/>
                    <a:pt x="544" y="829"/>
                  </a:cubicBezTo>
                  <a:cubicBezTo>
                    <a:pt x="744" y="829"/>
                    <a:pt x="947"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4"/>
            <p:cNvSpPr/>
            <p:nvPr/>
          </p:nvSpPr>
          <p:spPr>
            <a:xfrm>
              <a:off x="3479200" y="4502075"/>
              <a:ext cx="23375" cy="19775"/>
            </a:xfrm>
            <a:custGeom>
              <a:avLst/>
              <a:gdLst/>
              <a:ahLst/>
              <a:cxnLst/>
              <a:rect l="l" t="t" r="r" b="b"/>
              <a:pathLst>
                <a:path w="935" h="791" extrusionOk="0">
                  <a:moveTo>
                    <a:pt x="546" y="1"/>
                  </a:moveTo>
                  <a:cubicBezTo>
                    <a:pt x="195"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4"/>
            <p:cNvSpPr/>
            <p:nvPr/>
          </p:nvSpPr>
          <p:spPr>
            <a:xfrm>
              <a:off x="3479200" y="4615900"/>
              <a:ext cx="23375" cy="19775"/>
            </a:xfrm>
            <a:custGeom>
              <a:avLst/>
              <a:gdLst/>
              <a:ahLst/>
              <a:cxnLst/>
              <a:rect l="l" t="t" r="r" b="b"/>
              <a:pathLst>
                <a:path w="935" h="791" extrusionOk="0">
                  <a:moveTo>
                    <a:pt x="546" y="0"/>
                  </a:moveTo>
                  <a:cubicBezTo>
                    <a:pt x="195"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4"/>
            <p:cNvSpPr/>
            <p:nvPr/>
          </p:nvSpPr>
          <p:spPr>
            <a:xfrm>
              <a:off x="3601800" y="4502075"/>
              <a:ext cx="24325" cy="19775"/>
            </a:xfrm>
            <a:custGeom>
              <a:avLst/>
              <a:gdLst/>
              <a:ahLst/>
              <a:cxnLst/>
              <a:rect l="l" t="t" r="r" b="b"/>
              <a:pathLst>
                <a:path w="973" h="791" extrusionOk="0">
                  <a:moveTo>
                    <a:pt x="545" y="1"/>
                  </a:moveTo>
                  <a:cubicBezTo>
                    <a:pt x="195" y="1"/>
                    <a:pt x="0" y="429"/>
                    <a:pt x="272" y="662"/>
                  </a:cubicBezTo>
                  <a:cubicBezTo>
                    <a:pt x="349" y="751"/>
                    <a:pt x="446" y="790"/>
                    <a:pt x="544" y="790"/>
                  </a:cubicBezTo>
                  <a:cubicBezTo>
                    <a:pt x="744" y="790"/>
                    <a:pt x="947"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4"/>
            <p:cNvSpPr/>
            <p:nvPr/>
          </p:nvSpPr>
          <p:spPr>
            <a:xfrm>
              <a:off x="3601800" y="4615900"/>
              <a:ext cx="24325" cy="19775"/>
            </a:xfrm>
            <a:custGeom>
              <a:avLst/>
              <a:gdLst/>
              <a:ahLst/>
              <a:cxnLst/>
              <a:rect l="l" t="t" r="r" b="b"/>
              <a:pathLst>
                <a:path w="973" h="791" extrusionOk="0">
                  <a:moveTo>
                    <a:pt x="545" y="0"/>
                  </a:moveTo>
                  <a:cubicBezTo>
                    <a:pt x="195" y="0"/>
                    <a:pt x="0" y="428"/>
                    <a:pt x="272" y="662"/>
                  </a:cubicBezTo>
                  <a:cubicBezTo>
                    <a:pt x="349" y="751"/>
                    <a:pt x="446" y="790"/>
                    <a:pt x="544" y="790"/>
                  </a:cubicBezTo>
                  <a:cubicBezTo>
                    <a:pt x="744" y="790"/>
                    <a:pt x="947"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4"/>
            <p:cNvSpPr/>
            <p:nvPr/>
          </p:nvSpPr>
          <p:spPr>
            <a:xfrm>
              <a:off x="3479200" y="4749175"/>
              <a:ext cx="23375" cy="20325"/>
            </a:xfrm>
            <a:custGeom>
              <a:avLst/>
              <a:gdLst/>
              <a:ahLst/>
              <a:cxnLst/>
              <a:rect l="l" t="t" r="r" b="b"/>
              <a:pathLst>
                <a:path w="935" h="813" extrusionOk="0">
                  <a:moveTo>
                    <a:pt x="546" y="1"/>
                  </a:moveTo>
                  <a:cubicBezTo>
                    <a:pt x="195"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4"/>
            <p:cNvSpPr/>
            <p:nvPr/>
          </p:nvSpPr>
          <p:spPr>
            <a:xfrm>
              <a:off x="3479200" y="4863000"/>
              <a:ext cx="23375" cy="20300"/>
            </a:xfrm>
            <a:custGeom>
              <a:avLst/>
              <a:gdLst/>
              <a:ahLst/>
              <a:cxnLst/>
              <a:rect l="l" t="t" r="r" b="b"/>
              <a:pathLst>
                <a:path w="935" h="812" extrusionOk="0">
                  <a:moveTo>
                    <a:pt x="546" y="0"/>
                  </a:moveTo>
                  <a:cubicBezTo>
                    <a:pt x="195"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4"/>
            <p:cNvSpPr/>
            <p:nvPr/>
          </p:nvSpPr>
          <p:spPr>
            <a:xfrm>
              <a:off x="3601800" y="4749175"/>
              <a:ext cx="24325" cy="20325"/>
            </a:xfrm>
            <a:custGeom>
              <a:avLst/>
              <a:gdLst/>
              <a:ahLst/>
              <a:cxnLst/>
              <a:rect l="l" t="t" r="r" b="b"/>
              <a:pathLst>
                <a:path w="973" h="813" extrusionOk="0">
                  <a:moveTo>
                    <a:pt x="545" y="1"/>
                  </a:moveTo>
                  <a:cubicBezTo>
                    <a:pt x="195" y="1"/>
                    <a:pt x="0" y="429"/>
                    <a:pt x="272" y="701"/>
                  </a:cubicBezTo>
                  <a:cubicBezTo>
                    <a:pt x="349" y="777"/>
                    <a:pt x="446" y="812"/>
                    <a:pt x="543" y="812"/>
                  </a:cubicBezTo>
                  <a:cubicBezTo>
                    <a:pt x="744" y="812"/>
                    <a:pt x="947"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4"/>
            <p:cNvSpPr/>
            <p:nvPr/>
          </p:nvSpPr>
          <p:spPr>
            <a:xfrm>
              <a:off x="3601800" y="4863000"/>
              <a:ext cx="24325" cy="20300"/>
            </a:xfrm>
            <a:custGeom>
              <a:avLst/>
              <a:gdLst/>
              <a:ahLst/>
              <a:cxnLst/>
              <a:rect l="l" t="t" r="r" b="b"/>
              <a:pathLst>
                <a:path w="973" h="812" extrusionOk="0">
                  <a:moveTo>
                    <a:pt x="545" y="0"/>
                  </a:moveTo>
                  <a:cubicBezTo>
                    <a:pt x="195" y="0"/>
                    <a:pt x="0" y="429"/>
                    <a:pt x="272" y="701"/>
                  </a:cubicBezTo>
                  <a:cubicBezTo>
                    <a:pt x="349" y="777"/>
                    <a:pt x="446" y="812"/>
                    <a:pt x="543" y="812"/>
                  </a:cubicBezTo>
                  <a:cubicBezTo>
                    <a:pt x="744" y="812"/>
                    <a:pt x="947"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4"/>
            <p:cNvSpPr/>
            <p:nvPr/>
          </p:nvSpPr>
          <p:spPr>
            <a:xfrm>
              <a:off x="3479200" y="4997250"/>
              <a:ext cx="23375" cy="19775"/>
            </a:xfrm>
            <a:custGeom>
              <a:avLst/>
              <a:gdLst/>
              <a:ahLst/>
              <a:cxnLst/>
              <a:rect l="l" t="t" r="r" b="b"/>
              <a:pathLst>
                <a:path w="935" h="791" extrusionOk="0">
                  <a:moveTo>
                    <a:pt x="546" y="1"/>
                  </a:moveTo>
                  <a:cubicBezTo>
                    <a:pt x="195"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4"/>
            <p:cNvSpPr/>
            <p:nvPr/>
          </p:nvSpPr>
          <p:spPr>
            <a:xfrm>
              <a:off x="3479200" y="5111075"/>
              <a:ext cx="23375" cy="19775"/>
            </a:xfrm>
            <a:custGeom>
              <a:avLst/>
              <a:gdLst/>
              <a:ahLst/>
              <a:cxnLst/>
              <a:rect l="l" t="t" r="r" b="b"/>
              <a:pathLst>
                <a:path w="935" h="791" extrusionOk="0">
                  <a:moveTo>
                    <a:pt x="546" y="0"/>
                  </a:moveTo>
                  <a:cubicBezTo>
                    <a:pt x="195" y="0"/>
                    <a:pt x="1" y="429"/>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4"/>
            <p:cNvSpPr/>
            <p:nvPr/>
          </p:nvSpPr>
          <p:spPr>
            <a:xfrm>
              <a:off x="36018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4"/>
            <p:cNvSpPr/>
            <p:nvPr/>
          </p:nvSpPr>
          <p:spPr>
            <a:xfrm>
              <a:off x="36018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4"/>
            <p:cNvSpPr/>
            <p:nvPr/>
          </p:nvSpPr>
          <p:spPr>
            <a:xfrm>
              <a:off x="3479200" y="5244350"/>
              <a:ext cx="23375" cy="20075"/>
            </a:xfrm>
            <a:custGeom>
              <a:avLst/>
              <a:gdLst/>
              <a:ahLst/>
              <a:cxnLst/>
              <a:rect l="l" t="t" r="r" b="b"/>
              <a:pathLst>
                <a:path w="935" h="803" extrusionOk="0">
                  <a:moveTo>
                    <a:pt x="546" y="1"/>
                  </a:moveTo>
                  <a:cubicBezTo>
                    <a:pt x="195"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4"/>
            <p:cNvSpPr/>
            <p:nvPr/>
          </p:nvSpPr>
          <p:spPr>
            <a:xfrm>
              <a:off x="3479200" y="5358175"/>
              <a:ext cx="23375" cy="20275"/>
            </a:xfrm>
            <a:custGeom>
              <a:avLst/>
              <a:gdLst/>
              <a:ahLst/>
              <a:cxnLst/>
              <a:rect l="l" t="t" r="r" b="b"/>
              <a:pathLst>
                <a:path w="935" h="811" extrusionOk="0">
                  <a:moveTo>
                    <a:pt x="546" y="1"/>
                  </a:moveTo>
                  <a:cubicBezTo>
                    <a:pt x="195"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4"/>
            <p:cNvSpPr/>
            <p:nvPr/>
          </p:nvSpPr>
          <p:spPr>
            <a:xfrm>
              <a:off x="36018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4"/>
            <p:cNvSpPr/>
            <p:nvPr/>
          </p:nvSpPr>
          <p:spPr>
            <a:xfrm>
              <a:off x="3601800" y="5358175"/>
              <a:ext cx="24325" cy="20275"/>
            </a:xfrm>
            <a:custGeom>
              <a:avLst/>
              <a:gdLst/>
              <a:ahLst/>
              <a:cxnLst/>
              <a:rect l="l" t="t" r="r" b="b"/>
              <a:pathLst>
                <a:path w="973" h="811"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4"/>
            <p:cNvSpPr/>
            <p:nvPr/>
          </p:nvSpPr>
          <p:spPr>
            <a:xfrm>
              <a:off x="3726300" y="294525"/>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4"/>
            <p:cNvSpPr/>
            <p:nvPr/>
          </p:nvSpPr>
          <p:spPr>
            <a:xfrm>
              <a:off x="3726300" y="408350"/>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4"/>
            <p:cNvSpPr/>
            <p:nvPr/>
          </p:nvSpPr>
          <p:spPr>
            <a:xfrm>
              <a:off x="3848900"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4"/>
            <p:cNvSpPr/>
            <p:nvPr/>
          </p:nvSpPr>
          <p:spPr>
            <a:xfrm>
              <a:off x="3848900"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4"/>
            <p:cNvSpPr/>
            <p:nvPr/>
          </p:nvSpPr>
          <p:spPr>
            <a:xfrm>
              <a:off x="3726300" y="541650"/>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4"/>
            <p:cNvSpPr/>
            <p:nvPr/>
          </p:nvSpPr>
          <p:spPr>
            <a:xfrm>
              <a:off x="3726300" y="655450"/>
              <a:ext cx="23375" cy="20750"/>
            </a:xfrm>
            <a:custGeom>
              <a:avLst/>
              <a:gdLst/>
              <a:ahLst/>
              <a:cxnLst/>
              <a:rect l="l" t="t" r="r" b="b"/>
              <a:pathLst>
                <a:path w="935" h="830" extrusionOk="0">
                  <a:moveTo>
                    <a:pt x="546" y="1"/>
                  </a:moveTo>
                  <a:cubicBezTo>
                    <a:pt x="196" y="1"/>
                    <a:pt x="1" y="468"/>
                    <a:pt x="234" y="701"/>
                  </a:cubicBezTo>
                  <a:cubicBezTo>
                    <a:pt x="324" y="791"/>
                    <a:pt x="429"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4"/>
            <p:cNvSpPr/>
            <p:nvPr/>
          </p:nvSpPr>
          <p:spPr>
            <a:xfrm>
              <a:off x="3848900"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4"/>
            <p:cNvSpPr/>
            <p:nvPr/>
          </p:nvSpPr>
          <p:spPr>
            <a:xfrm>
              <a:off x="3848900"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4"/>
            <p:cNvSpPr/>
            <p:nvPr/>
          </p:nvSpPr>
          <p:spPr>
            <a:xfrm>
              <a:off x="3726300" y="789725"/>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4"/>
            <p:cNvSpPr/>
            <p:nvPr/>
          </p:nvSpPr>
          <p:spPr>
            <a:xfrm>
              <a:off x="3726300" y="903525"/>
              <a:ext cx="23375" cy="19775"/>
            </a:xfrm>
            <a:custGeom>
              <a:avLst/>
              <a:gdLst/>
              <a:ahLst/>
              <a:cxnLst/>
              <a:rect l="l" t="t" r="r" b="b"/>
              <a:pathLst>
                <a:path w="935" h="791" extrusionOk="0">
                  <a:moveTo>
                    <a:pt x="546" y="1"/>
                  </a:moveTo>
                  <a:cubicBezTo>
                    <a:pt x="196" y="1"/>
                    <a:pt x="1" y="429"/>
                    <a:pt x="234" y="662"/>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4"/>
            <p:cNvSpPr/>
            <p:nvPr/>
          </p:nvSpPr>
          <p:spPr>
            <a:xfrm>
              <a:off x="3848900"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4"/>
            <p:cNvSpPr/>
            <p:nvPr/>
          </p:nvSpPr>
          <p:spPr>
            <a:xfrm>
              <a:off x="3848900"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4"/>
            <p:cNvSpPr/>
            <p:nvPr/>
          </p:nvSpPr>
          <p:spPr>
            <a:xfrm>
              <a:off x="3726300" y="103682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4"/>
            <p:cNvSpPr/>
            <p:nvPr/>
          </p:nvSpPr>
          <p:spPr>
            <a:xfrm>
              <a:off x="3726300" y="1150650"/>
              <a:ext cx="23375" cy="20300"/>
            </a:xfrm>
            <a:custGeom>
              <a:avLst/>
              <a:gdLst/>
              <a:ahLst/>
              <a:cxnLst/>
              <a:rect l="l" t="t" r="r" b="b"/>
              <a:pathLst>
                <a:path w="935" h="812" extrusionOk="0">
                  <a:moveTo>
                    <a:pt x="546" y="0"/>
                  </a:moveTo>
                  <a:cubicBezTo>
                    <a:pt x="196" y="0"/>
                    <a:pt x="1" y="428"/>
                    <a:pt x="234" y="700"/>
                  </a:cubicBezTo>
                  <a:cubicBezTo>
                    <a:pt x="323" y="777"/>
                    <a:pt x="429" y="811"/>
                    <a:pt x="531" y="811"/>
                  </a:cubicBezTo>
                  <a:cubicBezTo>
                    <a:pt x="741" y="811"/>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4"/>
            <p:cNvSpPr/>
            <p:nvPr/>
          </p:nvSpPr>
          <p:spPr>
            <a:xfrm>
              <a:off x="3848900"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4"/>
            <p:cNvSpPr/>
            <p:nvPr/>
          </p:nvSpPr>
          <p:spPr>
            <a:xfrm>
              <a:off x="3852775"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4"/>
            <p:cNvSpPr/>
            <p:nvPr/>
          </p:nvSpPr>
          <p:spPr>
            <a:xfrm>
              <a:off x="3726300" y="1284775"/>
              <a:ext cx="23375" cy="19875"/>
            </a:xfrm>
            <a:custGeom>
              <a:avLst/>
              <a:gdLst/>
              <a:ahLst/>
              <a:cxnLst/>
              <a:rect l="l" t="t" r="r" b="b"/>
              <a:pathLst>
                <a:path w="935" h="795"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4"/>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4"/>
            <p:cNvSpPr/>
            <p:nvPr/>
          </p:nvSpPr>
          <p:spPr>
            <a:xfrm>
              <a:off x="3726300" y="1398700"/>
              <a:ext cx="23375" cy="19775"/>
            </a:xfrm>
            <a:custGeom>
              <a:avLst/>
              <a:gdLst/>
              <a:ahLst/>
              <a:cxnLst/>
              <a:rect l="l" t="t" r="r" b="b"/>
              <a:pathLst>
                <a:path w="935" h="791" extrusionOk="0">
                  <a:moveTo>
                    <a:pt x="546" y="1"/>
                  </a:moveTo>
                  <a:cubicBezTo>
                    <a:pt x="196" y="1"/>
                    <a:pt x="1" y="429"/>
                    <a:pt x="234" y="663"/>
                  </a:cubicBezTo>
                  <a:cubicBezTo>
                    <a:pt x="324" y="752"/>
                    <a:pt x="429"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4"/>
            <p:cNvSpPr/>
            <p:nvPr/>
          </p:nvSpPr>
          <p:spPr>
            <a:xfrm>
              <a:off x="3848900"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4"/>
            <p:cNvSpPr/>
            <p:nvPr/>
          </p:nvSpPr>
          <p:spPr>
            <a:xfrm>
              <a:off x="3848900"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4"/>
            <p:cNvSpPr/>
            <p:nvPr/>
          </p:nvSpPr>
          <p:spPr>
            <a:xfrm>
              <a:off x="3726300" y="1532000"/>
              <a:ext cx="23375" cy="20075"/>
            </a:xfrm>
            <a:custGeom>
              <a:avLst/>
              <a:gdLst/>
              <a:ahLst/>
              <a:cxnLst/>
              <a:rect l="l" t="t" r="r" b="b"/>
              <a:pathLst>
                <a:path w="935" h="803" extrusionOk="0">
                  <a:moveTo>
                    <a:pt x="546" y="0"/>
                  </a:moveTo>
                  <a:cubicBezTo>
                    <a:pt x="196" y="0"/>
                    <a:pt x="1" y="428"/>
                    <a:pt x="234" y="701"/>
                  </a:cubicBezTo>
                  <a:cubicBezTo>
                    <a:pt x="317" y="771"/>
                    <a:pt x="413" y="803"/>
                    <a:pt x="507" y="803"/>
                  </a:cubicBezTo>
                  <a:cubicBezTo>
                    <a:pt x="726" y="803"/>
                    <a:pt x="935" y="63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4"/>
            <p:cNvSpPr/>
            <p:nvPr/>
          </p:nvSpPr>
          <p:spPr>
            <a:xfrm>
              <a:off x="3726300" y="1645825"/>
              <a:ext cx="23375" cy="20275"/>
            </a:xfrm>
            <a:custGeom>
              <a:avLst/>
              <a:gdLst/>
              <a:ahLst/>
              <a:cxnLst/>
              <a:rect l="l" t="t" r="r" b="b"/>
              <a:pathLst>
                <a:path w="935" h="811" extrusionOk="0">
                  <a:moveTo>
                    <a:pt x="546" y="0"/>
                  </a:moveTo>
                  <a:cubicBezTo>
                    <a:pt x="19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4"/>
            <p:cNvSpPr/>
            <p:nvPr/>
          </p:nvSpPr>
          <p:spPr>
            <a:xfrm>
              <a:off x="3852775" y="1531500"/>
              <a:ext cx="19975" cy="20450"/>
            </a:xfrm>
            <a:custGeom>
              <a:avLst/>
              <a:gdLst/>
              <a:ahLst/>
              <a:cxnLst/>
              <a:rect l="l" t="t" r="r" b="b"/>
              <a:pathLst>
                <a:path w="799" h="818" extrusionOk="0">
                  <a:moveTo>
                    <a:pt x="390" y="1"/>
                  </a:moveTo>
                  <a:cubicBezTo>
                    <a:pt x="195" y="1"/>
                    <a:pt x="1" y="137"/>
                    <a:pt x="1" y="409"/>
                  </a:cubicBezTo>
                  <a:cubicBezTo>
                    <a:pt x="1" y="682"/>
                    <a:pt x="205" y="818"/>
                    <a:pt x="404" y="818"/>
                  </a:cubicBezTo>
                  <a:cubicBezTo>
                    <a:pt x="604" y="818"/>
                    <a:pt x="798"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4"/>
            <p:cNvSpPr/>
            <p:nvPr/>
          </p:nvSpPr>
          <p:spPr>
            <a:xfrm>
              <a:off x="3848900"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4"/>
            <p:cNvSpPr/>
            <p:nvPr/>
          </p:nvSpPr>
          <p:spPr>
            <a:xfrm>
              <a:off x="3726300" y="1779100"/>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4"/>
            <p:cNvSpPr/>
            <p:nvPr/>
          </p:nvSpPr>
          <p:spPr>
            <a:xfrm>
              <a:off x="3726300" y="1892925"/>
              <a:ext cx="23375" cy="20725"/>
            </a:xfrm>
            <a:custGeom>
              <a:avLst/>
              <a:gdLst/>
              <a:ahLst/>
              <a:cxnLst/>
              <a:rect l="l" t="t" r="r" b="b"/>
              <a:pathLst>
                <a:path w="935" h="829"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4"/>
            <p:cNvSpPr/>
            <p:nvPr/>
          </p:nvSpPr>
          <p:spPr>
            <a:xfrm>
              <a:off x="3848900"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4"/>
            <p:cNvSpPr/>
            <p:nvPr/>
          </p:nvSpPr>
          <p:spPr>
            <a:xfrm>
              <a:off x="3848900"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4"/>
            <p:cNvSpPr/>
            <p:nvPr/>
          </p:nvSpPr>
          <p:spPr>
            <a:xfrm>
              <a:off x="3726300" y="202717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4"/>
            <p:cNvSpPr/>
            <p:nvPr/>
          </p:nvSpPr>
          <p:spPr>
            <a:xfrm>
              <a:off x="3726300" y="2141000"/>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4"/>
            <p:cNvSpPr/>
            <p:nvPr/>
          </p:nvSpPr>
          <p:spPr>
            <a:xfrm>
              <a:off x="3848900"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4"/>
            <p:cNvSpPr/>
            <p:nvPr/>
          </p:nvSpPr>
          <p:spPr>
            <a:xfrm>
              <a:off x="3848900"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4"/>
            <p:cNvSpPr/>
            <p:nvPr/>
          </p:nvSpPr>
          <p:spPr>
            <a:xfrm>
              <a:off x="3726300" y="227427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4"/>
            <p:cNvSpPr/>
            <p:nvPr/>
          </p:nvSpPr>
          <p:spPr>
            <a:xfrm>
              <a:off x="3726300" y="2388100"/>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4"/>
            <p:cNvSpPr/>
            <p:nvPr/>
          </p:nvSpPr>
          <p:spPr>
            <a:xfrm>
              <a:off x="3848900"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4"/>
            <p:cNvSpPr/>
            <p:nvPr/>
          </p:nvSpPr>
          <p:spPr>
            <a:xfrm>
              <a:off x="3852775"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4"/>
            <p:cNvSpPr/>
            <p:nvPr/>
          </p:nvSpPr>
          <p:spPr>
            <a:xfrm>
              <a:off x="3726300" y="252222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4"/>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4"/>
            <p:cNvSpPr/>
            <p:nvPr/>
          </p:nvSpPr>
          <p:spPr>
            <a:xfrm>
              <a:off x="3726300" y="2636175"/>
              <a:ext cx="23375" cy="19750"/>
            </a:xfrm>
            <a:custGeom>
              <a:avLst/>
              <a:gdLst/>
              <a:ahLst/>
              <a:cxnLst/>
              <a:rect l="l" t="t" r="r" b="b"/>
              <a:pathLst>
                <a:path w="935" h="790"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4"/>
            <p:cNvSpPr/>
            <p:nvPr/>
          </p:nvSpPr>
          <p:spPr>
            <a:xfrm>
              <a:off x="3848900"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4"/>
            <p:cNvSpPr/>
            <p:nvPr/>
          </p:nvSpPr>
          <p:spPr>
            <a:xfrm>
              <a:off x="3848900"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4"/>
            <p:cNvSpPr/>
            <p:nvPr/>
          </p:nvSpPr>
          <p:spPr>
            <a:xfrm>
              <a:off x="3726300" y="2769450"/>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4"/>
            <p:cNvSpPr/>
            <p:nvPr/>
          </p:nvSpPr>
          <p:spPr>
            <a:xfrm>
              <a:off x="3726300" y="2883275"/>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4"/>
            <p:cNvSpPr/>
            <p:nvPr/>
          </p:nvSpPr>
          <p:spPr>
            <a:xfrm>
              <a:off x="3852775" y="276992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4"/>
            <p:cNvSpPr/>
            <p:nvPr/>
          </p:nvSpPr>
          <p:spPr>
            <a:xfrm>
              <a:off x="3848900"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4"/>
            <p:cNvSpPr/>
            <p:nvPr/>
          </p:nvSpPr>
          <p:spPr>
            <a:xfrm>
              <a:off x="3726300" y="3016550"/>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4"/>
            <p:cNvSpPr/>
            <p:nvPr/>
          </p:nvSpPr>
          <p:spPr>
            <a:xfrm>
              <a:off x="3726300" y="3130375"/>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4"/>
            <p:cNvSpPr/>
            <p:nvPr/>
          </p:nvSpPr>
          <p:spPr>
            <a:xfrm>
              <a:off x="3848900" y="3016550"/>
              <a:ext cx="24025" cy="20750"/>
            </a:xfrm>
            <a:custGeom>
              <a:avLst/>
              <a:gdLst/>
              <a:ahLst/>
              <a:cxnLst/>
              <a:rect l="l" t="t" r="r" b="b"/>
              <a:pathLst>
                <a:path w="961" h="830" extrusionOk="0">
                  <a:moveTo>
                    <a:pt x="545" y="0"/>
                  </a:moveTo>
                  <a:cubicBezTo>
                    <a:pt x="195" y="0"/>
                    <a:pt x="0" y="467"/>
                    <a:pt x="272" y="701"/>
                  </a:cubicBezTo>
                  <a:cubicBezTo>
                    <a:pt x="349" y="790"/>
                    <a:pt x="450" y="829"/>
                    <a:pt x="551" y="829"/>
                  </a:cubicBezTo>
                  <a:cubicBezTo>
                    <a:pt x="757" y="829"/>
                    <a:pt x="960"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4"/>
            <p:cNvSpPr/>
            <p:nvPr/>
          </p:nvSpPr>
          <p:spPr>
            <a:xfrm>
              <a:off x="3848900"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4"/>
            <p:cNvSpPr/>
            <p:nvPr/>
          </p:nvSpPr>
          <p:spPr>
            <a:xfrm>
              <a:off x="3726300" y="326462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4"/>
            <p:cNvSpPr/>
            <p:nvPr/>
          </p:nvSpPr>
          <p:spPr>
            <a:xfrm>
              <a:off x="3726300" y="3378450"/>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4"/>
            <p:cNvSpPr/>
            <p:nvPr/>
          </p:nvSpPr>
          <p:spPr>
            <a:xfrm>
              <a:off x="3848900"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4"/>
            <p:cNvSpPr/>
            <p:nvPr/>
          </p:nvSpPr>
          <p:spPr>
            <a:xfrm>
              <a:off x="3848900"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4"/>
            <p:cNvSpPr/>
            <p:nvPr/>
          </p:nvSpPr>
          <p:spPr>
            <a:xfrm>
              <a:off x="3726300" y="3511725"/>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4"/>
            <p:cNvSpPr/>
            <p:nvPr/>
          </p:nvSpPr>
          <p:spPr>
            <a:xfrm>
              <a:off x="3726300" y="3625550"/>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4"/>
            <p:cNvSpPr/>
            <p:nvPr/>
          </p:nvSpPr>
          <p:spPr>
            <a:xfrm>
              <a:off x="3848900" y="3511725"/>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4"/>
            <p:cNvSpPr/>
            <p:nvPr/>
          </p:nvSpPr>
          <p:spPr>
            <a:xfrm>
              <a:off x="3848900" y="3625550"/>
              <a:ext cx="24025" cy="20275"/>
            </a:xfrm>
            <a:custGeom>
              <a:avLst/>
              <a:gdLst/>
              <a:ahLst/>
              <a:cxnLst/>
              <a:rect l="l" t="t" r="r" b="b"/>
              <a:pathLst>
                <a:path w="961" h="811" extrusionOk="0">
                  <a:moveTo>
                    <a:pt x="545" y="0"/>
                  </a:moveTo>
                  <a:cubicBezTo>
                    <a:pt x="195" y="0"/>
                    <a:pt x="0" y="428"/>
                    <a:pt x="272" y="701"/>
                  </a:cubicBezTo>
                  <a:cubicBezTo>
                    <a:pt x="347" y="776"/>
                    <a:pt x="446" y="810"/>
                    <a:pt x="545" y="810"/>
                  </a:cubicBezTo>
                  <a:cubicBezTo>
                    <a:pt x="753" y="810"/>
                    <a:pt x="960"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4"/>
            <p:cNvSpPr/>
            <p:nvPr/>
          </p:nvSpPr>
          <p:spPr>
            <a:xfrm>
              <a:off x="3726300" y="375967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29" y="795"/>
                    <a:pt x="532" y="795"/>
                  </a:cubicBezTo>
                  <a:cubicBezTo>
                    <a:pt x="741" y="795"/>
                    <a:pt x="935" y="630"/>
                    <a:pt x="935" y="395"/>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4"/>
            <p:cNvSpPr/>
            <p:nvPr/>
          </p:nvSpPr>
          <p:spPr>
            <a:xfrm>
              <a:off x="3726300" y="3873625"/>
              <a:ext cx="23375" cy="19775"/>
            </a:xfrm>
            <a:custGeom>
              <a:avLst/>
              <a:gdLst/>
              <a:ahLst/>
              <a:cxnLst/>
              <a:rect l="l" t="t" r="r" b="b"/>
              <a:pathLst>
                <a:path w="935" h="791" extrusionOk="0">
                  <a:moveTo>
                    <a:pt x="546" y="0"/>
                  </a:moveTo>
                  <a:cubicBezTo>
                    <a:pt x="157" y="0"/>
                    <a:pt x="1" y="428"/>
                    <a:pt x="234" y="662"/>
                  </a:cubicBezTo>
                  <a:cubicBezTo>
                    <a:pt x="324" y="751"/>
                    <a:pt x="429"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4"/>
            <p:cNvSpPr/>
            <p:nvPr/>
          </p:nvSpPr>
          <p:spPr>
            <a:xfrm>
              <a:off x="3848900" y="3759800"/>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4"/>
            <p:cNvSpPr/>
            <p:nvPr/>
          </p:nvSpPr>
          <p:spPr>
            <a:xfrm>
              <a:off x="3848900" y="3873625"/>
              <a:ext cx="24025" cy="19775"/>
            </a:xfrm>
            <a:custGeom>
              <a:avLst/>
              <a:gdLst/>
              <a:ahLst/>
              <a:cxnLst/>
              <a:rect l="l" t="t" r="r" b="b"/>
              <a:pathLst>
                <a:path w="961" h="791" extrusionOk="0">
                  <a:moveTo>
                    <a:pt x="545" y="0"/>
                  </a:moveTo>
                  <a:cubicBezTo>
                    <a:pt x="195" y="0"/>
                    <a:pt x="0" y="428"/>
                    <a:pt x="272" y="662"/>
                  </a:cubicBezTo>
                  <a:cubicBezTo>
                    <a:pt x="349" y="751"/>
                    <a:pt x="450" y="790"/>
                    <a:pt x="551" y="790"/>
                  </a:cubicBezTo>
                  <a:cubicBezTo>
                    <a:pt x="757" y="790"/>
                    <a:pt x="960"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4"/>
            <p:cNvSpPr/>
            <p:nvPr/>
          </p:nvSpPr>
          <p:spPr>
            <a:xfrm>
              <a:off x="3726300" y="4006900"/>
              <a:ext cx="23375" cy="20075"/>
            </a:xfrm>
            <a:custGeom>
              <a:avLst/>
              <a:gdLst/>
              <a:ahLst/>
              <a:cxnLst/>
              <a:rect l="l" t="t" r="r" b="b"/>
              <a:pathLst>
                <a:path w="935" h="803" extrusionOk="0">
                  <a:moveTo>
                    <a:pt x="546" y="0"/>
                  </a:moveTo>
                  <a:cubicBezTo>
                    <a:pt x="19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4"/>
            <p:cNvSpPr/>
            <p:nvPr/>
          </p:nvSpPr>
          <p:spPr>
            <a:xfrm>
              <a:off x="3726300" y="4120725"/>
              <a:ext cx="23375" cy="20275"/>
            </a:xfrm>
            <a:custGeom>
              <a:avLst/>
              <a:gdLst/>
              <a:ahLst/>
              <a:cxnLst/>
              <a:rect l="l" t="t" r="r" b="b"/>
              <a:pathLst>
                <a:path w="935" h="811" extrusionOk="0">
                  <a:moveTo>
                    <a:pt x="546" y="0"/>
                  </a:moveTo>
                  <a:cubicBezTo>
                    <a:pt x="19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4"/>
            <p:cNvSpPr/>
            <p:nvPr/>
          </p:nvSpPr>
          <p:spPr>
            <a:xfrm>
              <a:off x="3848900" y="4006900"/>
              <a:ext cx="24050" cy="20075"/>
            </a:xfrm>
            <a:custGeom>
              <a:avLst/>
              <a:gdLst/>
              <a:ahLst/>
              <a:cxnLst/>
              <a:rect l="l" t="t" r="r" b="b"/>
              <a:pathLst>
                <a:path w="962" h="803" extrusionOk="0">
                  <a:moveTo>
                    <a:pt x="545" y="0"/>
                  </a:moveTo>
                  <a:cubicBezTo>
                    <a:pt x="195" y="0"/>
                    <a:pt x="0" y="429"/>
                    <a:pt x="272" y="701"/>
                  </a:cubicBezTo>
                  <a:cubicBezTo>
                    <a:pt x="343" y="771"/>
                    <a:pt x="435" y="803"/>
                    <a:pt x="527" y="803"/>
                  </a:cubicBezTo>
                  <a:cubicBezTo>
                    <a:pt x="742" y="803"/>
                    <a:pt x="961"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4"/>
            <p:cNvSpPr/>
            <p:nvPr/>
          </p:nvSpPr>
          <p:spPr>
            <a:xfrm>
              <a:off x="3848900" y="4120725"/>
              <a:ext cx="24025" cy="20275"/>
            </a:xfrm>
            <a:custGeom>
              <a:avLst/>
              <a:gdLst/>
              <a:ahLst/>
              <a:cxnLst/>
              <a:rect l="l" t="t" r="r" b="b"/>
              <a:pathLst>
                <a:path w="961" h="811" extrusionOk="0">
                  <a:moveTo>
                    <a:pt x="545" y="0"/>
                  </a:moveTo>
                  <a:cubicBezTo>
                    <a:pt x="195" y="0"/>
                    <a:pt x="0" y="428"/>
                    <a:pt x="272" y="701"/>
                  </a:cubicBezTo>
                  <a:cubicBezTo>
                    <a:pt x="347" y="776"/>
                    <a:pt x="446" y="811"/>
                    <a:pt x="545" y="811"/>
                  </a:cubicBezTo>
                  <a:cubicBezTo>
                    <a:pt x="753" y="811"/>
                    <a:pt x="960"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4"/>
            <p:cNvSpPr/>
            <p:nvPr/>
          </p:nvSpPr>
          <p:spPr>
            <a:xfrm>
              <a:off x="3726300" y="4254000"/>
              <a:ext cx="23375" cy="20750"/>
            </a:xfrm>
            <a:custGeom>
              <a:avLst/>
              <a:gdLst/>
              <a:ahLst/>
              <a:cxnLst/>
              <a:rect l="l" t="t" r="r" b="b"/>
              <a:pathLst>
                <a:path w="935" h="830" extrusionOk="0">
                  <a:moveTo>
                    <a:pt x="546" y="1"/>
                  </a:moveTo>
                  <a:cubicBezTo>
                    <a:pt x="157" y="1"/>
                    <a:pt x="1" y="468"/>
                    <a:pt x="234" y="701"/>
                  </a:cubicBezTo>
                  <a:cubicBezTo>
                    <a:pt x="324" y="790"/>
                    <a:pt x="429"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4"/>
            <p:cNvSpPr/>
            <p:nvPr/>
          </p:nvSpPr>
          <p:spPr>
            <a:xfrm>
              <a:off x="3726300" y="4367825"/>
              <a:ext cx="23375" cy="20750"/>
            </a:xfrm>
            <a:custGeom>
              <a:avLst/>
              <a:gdLst/>
              <a:ahLst/>
              <a:cxnLst/>
              <a:rect l="l" t="t" r="r" b="b"/>
              <a:pathLst>
                <a:path w="935" h="830" extrusionOk="0">
                  <a:moveTo>
                    <a:pt x="546" y="0"/>
                  </a:moveTo>
                  <a:cubicBezTo>
                    <a:pt x="196" y="0"/>
                    <a:pt x="1" y="467"/>
                    <a:pt x="234" y="701"/>
                  </a:cubicBezTo>
                  <a:cubicBezTo>
                    <a:pt x="324" y="790"/>
                    <a:pt x="429"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4"/>
            <p:cNvSpPr/>
            <p:nvPr/>
          </p:nvSpPr>
          <p:spPr>
            <a:xfrm>
              <a:off x="3848900" y="4254000"/>
              <a:ext cx="24025" cy="20750"/>
            </a:xfrm>
            <a:custGeom>
              <a:avLst/>
              <a:gdLst/>
              <a:ahLst/>
              <a:cxnLst/>
              <a:rect l="l" t="t" r="r" b="b"/>
              <a:pathLst>
                <a:path w="961" h="830" extrusionOk="0">
                  <a:moveTo>
                    <a:pt x="545" y="1"/>
                  </a:moveTo>
                  <a:cubicBezTo>
                    <a:pt x="195" y="1"/>
                    <a:pt x="0" y="468"/>
                    <a:pt x="272" y="701"/>
                  </a:cubicBezTo>
                  <a:cubicBezTo>
                    <a:pt x="349" y="790"/>
                    <a:pt x="450" y="829"/>
                    <a:pt x="551" y="829"/>
                  </a:cubicBezTo>
                  <a:cubicBezTo>
                    <a:pt x="757" y="829"/>
                    <a:pt x="960"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4"/>
            <p:cNvSpPr/>
            <p:nvPr/>
          </p:nvSpPr>
          <p:spPr>
            <a:xfrm>
              <a:off x="3848900"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4"/>
            <p:cNvSpPr/>
            <p:nvPr/>
          </p:nvSpPr>
          <p:spPr>
            <a:xfrm>
              <a:off x="3726300" y="4502075"/>
              <a:ext cx="23375" cy="19775"/>
            </a:xfrm>
            <a:custGeom>
              <a:avLst/>
              <a:gdLst/>
              <a:ahLst/>
              <a:cxnLst/>
              <a:rect l="l" t="t" r="r" b="b"/>
              <a:pathLst>
                <a:path w="935" h="791" extrusionOk="0">
                  <a:moveTo>
                    <a:pt x="546" y="1"/>
                  </a:moveTo>
                  <a:cubicBezTo>
                    <a:pt x="196" y="1"/>
                    <a:pt x="1" y="429"/>
                    <a:pt x="234" y="662"/>
                  </a:cubicBezTo>
                  <a:cubicBezTo>
                    <a:pt x="324" y="751"/>
                    <a:pt x="429"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4"/>
            <p:cNvSpPr/>
            <p:nvPr/>
          </p:nvSpPr>
          <p:spPr>
            <a:xfrm>
              <a:off x="3726300" y="4615900"/>
              <a:ext cx="23375" cy="19775"/>
            </a:xfrm>
            <a:custGeom>
              <a:avLst/>
              <a:gdLst/>
              <a:ahLst/>
              <a:cxnLst/>
              <a:rect l="l" t="t" r="r" b="b"/>
              <a:pathLst>
                <a:path w="935" h="791" extrusionOk="0">
                  <a:moveTo>
                    <a:pt x="546" y="0"/>
                  </a:moveTo>
                  <a:cubicBezTo>
                    <a:pt x="196" y="0"/>
                    <a:pt x="1" y="428"/>
                    <a:pt x="234" y="662"/>
                  </a:cubicBezTo>
                  <a:cubicBezTo>
                    <a:pt x="324" y="751"/>
                    <a:pt x="429"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4"/>
            <p:cNvSpPr/>
            <p:nvPr/>
          </p:nvSpPr>
          <p:spPr>
            <a:xfrm>
              <a:off x="3848900"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4"/>
            <p:cNvSpPr/>
            <p:nvPr/>
          </p:nvSpPr>
          <p:spPr>
            <a:xfrm>
              <a:off x="3848900"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4"/>
            <p:cNvSpPr/>
            <p:nvPr/>
          </p:nvSpPr>
          <p:spPr>
            <a:xfrm>
              <a:off x="3726300" y="4749175"/>
              <a:ext cx="23375" cy="20325"/>
            </a:xfrm>
            <a:custGeom>
              <a:avLst/>
              <a:gdLst/>
              <a:ahLst/>
              <a:cxnLst/>
              <a:rect l="l" t="t" r="r" b="b"/>
              <a:pathLst>
                <a:path w="935" h="813" extrusionOk="0">
                  <a:moveTo>
                    <a:pt x="546" y="1"/>
                  </a:moveTo>
                  <a:cubicBezTo>
                    <a:pt x="19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4"/>
            <p:cNvSpPr/>
            <p:nvPr/>
          </p:nvSpPr>
          <p:spPr>
            <a:xfrm>
              <a:off x="3726300" y="4863000"/>
              <a:ext cx="23375" cy="20300"/>
            </a:xfrm>
            <a:custGeom>
              <a:avLst/>
              <a:gdLst/>
              <a:ahLst/>
              <a:cxnLst/>
              <a:rect l="l" t="t" r="r" b="b"/>
              <a:pathLst>
                <a:path w="935" h="812" extrusionOk="0">
                  <a:moveTo>
                    <a:pt x="546" y="0"/>
                  </a:moveTo>
                  <a:cubicBezTo>
                    <a:pt x="19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4"/>
            <p:cNvSpPr/>
            <p:nvPr/>
          </p:nvSpPr>
          <p:spPr>
            <a:xfrm>
              <a:off x="3848900"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4"/>
            <p:cNvSpPr/>
            <p:nvPr/>
          </p:nvSpPr>
          <p:spPr>
            <a:xfrm>
              <a:off x="3848900"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4"/>
            <p:cNvSpPr/>
            <p:nvPr/>
          </p:nvSpPr>
          <p:spPr>
            <a:xfrm>
              <a:off x="3726300" y="4997125"/>
              <a:ext cx="23375" cy="19900"/>
            </a:xfrm>
            <a:custGeom>
              <a:avLst/>
              <a:gdLst/>
              <a:ahLst/>
              <a:cxnLst/>
              <a:rect l="l" t="t" r="r" b="b"/>
              <a:pathLst>
                <a:path w="935" h="796" extrusionOk="0">
                  <a:moveTo>
                    <a:pt x="596" y="1"/>
                  </a:moveTo>
                  <a:cubicBezTo>
                    <a:pt x="579" y="1"/>
                    <a:pt x="563" y="2"/>
                    <a:pt x="546" y="6"/>
                  </a:cubicBezTo>
                  <a:cubicBezTo>
                    <a:pt x="196" y="6"/>
                    <a:pt x="1" y="434"/>
                    <a:pt x="234" y="667"/>
                  </a:cubicBezTo>
                  <a:cubicBezTo>
                    <a:pt x="324" y="756"/>
                    <a:pt x="429" y="795"/>
                    <a:pt x="532" y="795"/>
                  </a:cubicBezTo>
                  <a:cubicBezTo>
                    <a:pt x="741" y="795"/>
                    <a:pt x="935" y="630"/>
                    <a:pt x="935" y="395"/>
                  </a:cubicBezTo>
                  <a:cubicBezTo>
                    <a:pt x="935" y="181"/>
                    <a:pt x="772"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4"/>
            <p:cNvSpPr/>
            <p:nvPr/>
          </p:nvSpPr>
          <p:spPr>
            <a:xfrm>
              <a:off x="3726300" y="5110950"/>
              <a:ext cx="23375" cy="19900"/>
            </a:xfrm>
            <a:custGeom>
              <a:avLst/>
              <a:gdLst/>
              <a:ahLst/>
              <a:cxnLst/>
              <a:rect l="l" t="t" r="r" b="b"/>
              <a:pathLst>
                <a:path w="935" h="796" extrusionOk="0">
                  <a:moveTo>
                    <a:pt x="596" y="0"/>
                  </a:moveTo>
                  <a:cubicBezTo>
                    <a:pt x="579" y="0"/>
                    <a:pt x="563" y="2"/>
                    <a:pt x="546" y="5"/>
                  </a:cubicBezTo>
                  <a:cubicBezTo>
                    <a:pt x="196" y="5"/>
                    <a:pt x="1" y="434"/>
                    <a:pt x="234" y="667"/>
                  </a:cubicBezTo>
                  <a:cubicBezTo>
                    <a:pt x="324" y="756"/>
                    <a:pt x="429" y="795"/>
                    <a:pt x="532" y="795"/>
                  </a:cubicBezTo>
                  <a:cubicBezTo>
                    <a:pt x="741" y="795"/>
                    <a:pt x="935" y="630"/>
                    <a:pt x="935" y="395"/>
                  </a:cubicBezTo>
                  <a:cubicBezTo>
                    <a:pt x="935" y="181"/>
                    <a:pt x="77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4"/>
            <p:cNvSpPr/>
            <p:nvPr/>
          </p:nvSpPr>
          <p:spPr>
            <a:xfrm>
              <a:off x="3848900" y="4997250"/>
              <a:ext cx="24025" cy="19775"/>
            </a:xfrm>
            <a:custGeom>
              <a:avLst/>
              <a:gdLst/>
              <a:ahLst/>
              <a:cxnLst/>
              <a:rect l="l" t="t" r="r" b="b"/>
              <a:pathLst>
                <a:path w="961" h="791" extrusionOk="0">
                  <a:moveTo>
                    <a:pt x="545" y="1"/>
                  </a:moveTo>
                  <a:cubicBezTo>
                    <a:pt x="195" y="1"/>
                    <a:pt x="0" y="429"/>
                    <a:pt x="272" y="662"/>
                  </a:cubicBezTo>
                  <a:cubicBezTo>
                    <a:pt x="349" y="751"/>
                    <a:pt x="450" y="790"/>
                    <a:pt x="551" y="790"/>
                  </a:cubicBezTo>
                  <a:cubicBezTo>
                    <a:pt x="757" y="790"/>
                    <a:pt x="960"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4"/>
            <p:cNvSpPr/>
            <p:nvPr/>
          </p:nvSpPr>
          <p:spPr>
            <a:xfrm>
              <a:off x="3852775" y="5110600"/>
              <a:ext cx="19975" cy="20450"/>
            </a:xfrm>
            <a:custGeom>
              <a:avLst/>
              <a:gdLst/>
              <a:ahLst/>
              <a:cxnLst/>
              <a:rect l="l" t="t" r="r" b="b"/>
              <a:pathLst>
                <a:path w="799" h="818" extrusionOk="0">
                  <a:moveTo>
                    <a:pt x="390" y="0"/>
                  </a:moveTo>
                  <a:cubicBezTo>
                    <a:pt x="195" y="0"/>
                    <a:pt x="1" y="136"/>
                    <a:pt x="1" y="409"/>
                  </a:cubicBezTo>
                  <a:cubicBezTo>
                    <a:pt x="1" y="681"/>
                    <a:pt x="205" y="817"/>
                    <a:pt x="404" y="817"/>
                  </a:cubicBezTo>
                  <a:cubicBezTo>
                    <a:pt x="604" y="817"/>
                    <a:pt x="798"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4"/>
            <p:cNvSpPr/>
            <p:nvPr/>
          </p:nvSpPr>
          <p:spPr>
            <a:xfrm>
              <a:off x="3726300" y="5244350"/>
              <a:ext cx="23375" cy="20075"/>
            </a:xfrm>
            <a:custGeom>
              <a:avLst/>
              <a:gdLst/>
              <a:ahLst/>
              <a:cxnLst/>
              <a:rect l="l" t="t" r="r" b="b"/>
              <a:pathLst>
                <a:path w="935" h="803" extrusionOk="0">
                  <a:moveTo>
                    <a:pt x="546" y="1"/>
                  </a:moveTo>
                  <a:cubicBezTo>
                    <a:pt x="19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4"/>
            <p:cNvSpPr/>
            <p:nvPr/>
          </p:nvSpPr>
          <p:spPr>
            <a:xfrm>
              <a:off x="3726300" y="5358175"/>
              <a:ext cx="23375" cy="20275"/>
            </a:xfrm>
            <a:custGeom>
              <a:avLst/>
              <a:gdLst/>
              <a:ahLst/>
              <a:cxnLst/>
              <a:rect l="l" t="t" r="r" b="b"/>
              <a:pathLst>
                <a:path w="935" h="811"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4"/>
            <p:cNvSpPr/>
            <p:nvPr/>
          </p:nvSpPr>
          <p:spPr>
            <a:xfrm>
              <a:off x="3848900" y="5244350"/>
              <a:ext cx="24050" cy="20075"/>
            </a:xfrm>
            <a:custGeom>
              <a:avLst/>
              <a:gdLst/>
              <a:ahLst/>
              <a:cxnLst/>
              <a:rect l="l" t="t" r="r" b="b"/>
              <a:pathLst>
                <a:path w="962" h="803" extrusionOk="0">
                  <a:moveTo>
                    <a:pt x="545" y="1"/>
                  </a:moveTo>
                  <a:cubicBezTo>
                    <a:pt x="195" y="1"/>
                    <a:pt x="0" y="429"/>
                    <a:pt x="272" y="701"/>
                  </a:cubicBezTo>
                  <a:cubicBezTo>
                    <a:pt x="343" y="772"/>
                    <a:pt x="435" y="803"/>
                    <a:pt x="527" y="803"/>
                  </a:cubicBezTo>
                  <a:cubicBezTo>
                    <a:pt x="742" y="803"/>
                    <a:pt x="961"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4"/>
            <p:cNvSpPr/>
            <p:nvPr/>
          </p:nvSpPr>
          <p:spPr>
            <a:xfrm>
              <a:off x="3848900" y="5358175"/>
              <a:ext cx="24025" cy="20275"/>
            </a:xfrm>
            <a:custGeom>
              <a:avLst/>
              <a:gdLst/>
              <a:ahLst/>
              <a:cxnLst/>
              <a:rect l="l" t="t" r="r" b="b"/>
              <a:pathLst>
                <a:path w="961" h="811" extrusionOk="0">
                  <a:moveTo>
                    <a:pt x="545" y="1"/>
                  </a:moveTo>
                  <a:cubicBezTo>
                    <a:pt x="195" y="1"/>
                    <a:pt x="0" y="429"/>
                    <a:pt x="272" y="701"/>
                  </a:cubicBezTo>
                  <a:cubicBezTo>
                    <a:pt x="347" y="776"/>
                    <a:pt x="446" y="811"/>
                    <a:pt x="545" y="811"/>
                  </a:cubicBezTo>
                  <a:cubicBezTo>
                    <a:pt x="753" y="811"/>
                    <a:pt x="960"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4"/>
            <p:cNvSpPr/>
            <p:nvPr/>
          </p:nvSpPr>
          <p:spPr>
            <a:xfrm>
              <a:off x="3973400" y="294525"/>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5"/>
                    <a:pt x="935" y="390"/>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4"/>
            <p:cNvSpPr/>
            <p:nvPr/>
          </p:nvSpPr>
          <p:spPr>
            <a:xfrm>
              <a:off x="3973400" y="408350"/>
              <a:ext cx="23375" cy="20300"/>
            </a:xfrm>
            <a:custGeom>
              <a:avLst/>
              <a:gdLst/>
              <a:ahLst/>
              <a:cxnLst/>
              <a:rect l="l" t="t" r="r" b="b"/>
              <a:pathLst>
                <a:path w="935" h="812"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4"/>
            <p:cNvSpPr/>
            <p:nvPr/>
          </p:nvSpPr>
          <p:spPr>
            <a:xfrm>
              <a:off x="40998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4"/>
            <p:cNvSpPr/>
            <p:nvPr/>
          </p:nvSpPr>
          <p:spPr>
            <a:xfrm>
              <a:off x="4096000" y="408350"/>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4"/>
            <p:cNvSpPr/>
            <p:nvPr/>
          </p:nvSpPr>
          <p:spPr>
            <a:xfrm>
              <a:off x="3973400" y="541650"/>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4"/>
            <p:cNvSpPr/>
            <p:nvPr/>
          </p:nvSpPr>
          <p:spPr>
            <a:xfrm>
              <a:off x="3973400" y="655450"/>
              <a:ext cx="23375" cy="20750"/>
            </a:xfrm>
            <a:custGeom>
              <a:avLst/>
              <a:gdLst/>
              <a:ahLst/>
              <a:cxnLst/>
              <a:rect l="l" t="t" r="r" b="b"/>
              <a:pathLst>
                <a:path w="935" h="830" extrusionOk="0">
                  <a:moveTo>
                    <a:pt x="546" y="1"/>
                  </a:moveTo>
                  <a:cubicBezTo>
                    <a:pt x="196" y="1"/>
                    <a:pt x="1" y="468"/>
                    <a:pt x="234" y="701"/>
                  </a:cubicBezTo>
                  <a:cubicBezTo>
                    <a:pt x="324" y="791"/>
                    <a:pt x="430" y="830"/>
                    <a:pt x="532" y="830"/>
                  </a:cubicBezTo>
                  <a:cubicBezTo>
                    <a:pt x="741" y="830"/>
                    <a:pt x="935" y="665"/>
                    <a:pt x="935" y="429"/>
                  </a:cubicBezTo>
                  <a:cubicBezTo>
                    <a:pt x="935" y="19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4"/>
            <p:cNvSpPr/>
            <p:nvPr/>
          </p:nvSpPr>
          <p:spPr>
            <a:xfrm>
              <a:off x="4096000" y="54165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4"/>
            <p:cNvSpPr/>
            <p:nvPr/>
          </p:nvSpPr>
          <p:spPr>
            <a:xfrm>
              <a:off x="40960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4"/>
            <p:cNvSpPr/>
            <p:nvPr/>
          </p:nvSpPr>
          <p:spPr>
            <a:xfrm>
              <a:off x="3973400" y="789725"/>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4"/>
            <p:cNvSpPr/>
            <p:nvPr/>
          </p:nvSpPr>
          <p:spPr>
            <a:xfrm>
              <a:off x="3973400" y="903525"/>
              <a:ext cx="23375" cy="19775"/>
            </a:xfrm>
            <a:custGeom>
              <a:avLst/>
              <a:gdLst/>
              <a:ahLst/>
              <a:cxnLst/>
              <a:rect l="l" t="t" r="r" b="b"/>
              <a:pathLst>
                <a:path w="935" h="791" extrusionOk="0">
                  <a:moveTo>
                    <a:pt x="546" y="1"/>
                  </a:moveTo>
                  <a:cubicBezTo>
                    <a:pt x="196" y="1"/>
                    <a:pt x="1" y="429"/>
                    <a:pt x="234" y="662"/>
                  </a:cubicBezTo>
                  <a:cubicBezTo>
                    <a:pt x="324" y="752"/>
                    <a:pt x="430"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4"/>
            <p:cNvSpPr/>
            <p:nvPr/>
          </p:nvSpPr>
          <p:spPr>
            <a:xfrm>
              <a:off x="40960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4"/>
            <p:cNvSpPr/>
            <p:nvPr/>
          </p:nvSpPr>
          <p:spPr>
            <a:xfrm>
              <a:off x="40960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4"/>
            <p:cNvSpPr/>
            <p:nvPr/>
          </p:nvSpPr>
          <p:spPr>
            <a:xfrm>
              <a:off x="3973400" y="103682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4"/>
            <p:cNvSpPr/>
            <p:nvPr/>
          </p:nvSpPr>
          <p:spPr>
            <a:xfrm>
              <a:off x="397632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4" y="788"/>
                    <a:pt x="818" y="662"/>
                    <a:pt x="818" y="409"/>
                  </a:cubicBezTo>
                  <a:cubicBezTo>
                    <a:pt x="818" y="13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4"/>
            <p:cNvSpPr/>
            <p:nvPr/>
          </p:nvSpPr>
          <p:spPr>
            <a:xfrm>
              <a:off x="4096000" y="103682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4"/>
            <p:cNvSpPr/>
            <p:nvPr/>
          </p:nvSpPr>
          <p:spPr>
            <a:xfrm>
              <a:off x="40960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4"/>
            <p:cNvSpPr/>
            <p:nvPr/>
          </p:nvSpPr>
          <p:spPr>
            <a:xfrm>
              <a:off x="3973400" y="1284775"/>
              <a:ext cx="23375" cy="19875"/>
            </a:xfrm>
            <a:custGeom>
              <a:avLst/>
              <a:gdLst/>
              <a:ahLst/>
              <a:cxnLst/>
              <a:rect l="l" t="t" r="r" b="b"/>
              <a:pathLst>
                <a:path w="935" h="795"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4"/>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4"/>
            <p:cNvSpPr/>
            <p:nvPr/>
          </p:nvSpPr>
          <p:spPr>
            <a:xfrm>
              <a:off x="3973400" y="1398700"/>
              <a:ext cx="23375" cy="19775"/>
            </a:xfrm>
            <a:custGeom>
              <a:avLst/>
              <a:gdLst/>
              <a:ahLst/>
              <a:cxnLst/>
              <a:rect l="l" t="t" r="r" b="b"/>
              <a:pathLst>
                <a:path w="935" h="791" extrusionOk="0">
                  <a:moveTo>
                    <a:pt x="546" y="1"/>
                  </a:moveTo>
                  <a:cubicBezTo>
                    <a:pt x="196" y="1"/>
                    <a:pt x="1" y="429"/>
                    <a:pt x="234" y="663"/>
                  </a:cubicBezTo>
                  <a:cubicBezTo>
                    <a:pt x="324" y="752"/>
                    <a:pt x="430" y="791"/>
                    <a:pt x="532" y="791"/>
                  </a:cubicBezTo>
                  <a:cubicBezTo>
                    <a:pt x="741" y="791"/>
                    <a:pt x="935" y="626"/>
                    <a:pt x="935" y="390"/>
                  </a:cubicBezTo>
                  <a:cubicBezTo>
                    <a:pt x="935" y="157"/>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4"/>
            <p:cNvSpPr/>
            <p:nvPr/>
          </p:nvSpPr>
          <p:spPr>
            <a:xfrm>
              <a:off x="4096000" y="12849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4"/>
            <p:cNvSpPr/>
            <p:nvPr/>
          </p:nvSpPr>
          <p:spPr>
            <a:xfrm>
              <a:off x="40998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4"/>
            <p:cNvSpPr/>
            <p:nvPr/>
          </p:nvSpPr>
          <p:spPr>
            <a:xfrm>
              <a:off x="397632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4"/>
            <p:cNvSpPr/>
            <p:nvPr/>
          </p:nvSpPr>
          <p:spPr>
            <a:xfrm>
              <a:off x="3973400" y="1645825"/>
              <a:ext cx="23375" cy="20275"/>
            </a:xfrm>
            <a:custGeom>
              <a:avLst/>
              <a:gdLst/>
              <a:ahLst/>
              <a:cxnLst/>
              <a:rect l="l" t="t" r="r" b="b"/>
              <a:pathLst>
                <a:path w="935" h="811" extrusionOk="0">
                  <a:moveTo>
                    <a:pt x="546" y="0"/>
                  </a:moveTo>
                  <a:cubicBezTo>
                    <a:pt x="196" y="0"/>
                    <a:pt x="1" y="428"/>
                    <a:pt x="234" y="700"/>
                  </a:cubicBezTo>
                  <a:cubicBezTo>
                    <a:pt x="322" y="775"/>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4"/>
            <p:cNvSpPr/>
            <p:nvPr/>
          </p:nvSpPr>
          <p:spPr>
            <a:xfrm>
              <a:off x="40960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4"/>
            <p:cNvSpPr/>
            <p:nvPr/>
          </p:nvSpPr>
          <p:spPr>
            <a:xfrm>
              <a:off x="40960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4"/>
            <p:cNvSpPr/>
            <p:nvPr/>
          </p:nvSpPr>
          <p:spPr>
            <a:xfrm>
              <a:off x="3973400" y="1779100"/>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4"/>
            <p:cNvSpPr/>
            <p:nvPr/>
          </p:nvSpPr>
          <p:spPr>
            <a:xfrm>
              <a:off x="3973400" y="1892925"/>
              <a:ext cx="23375" cy="20725"/>
            </a:xfrm>
            <a:custGeom>
              <a:avLst/>
              <a:gdLst/>
              <a:ahLst/>
              <a:cxnLst/>
              <a:rect l="l" t="t" r="r" b="b"/>
              <a:pathLst>
                <a:path w="935" h="829"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4"/>
            <p:cNvSpPr/>
            <p:nvPr/>
          </p:nvSpPr>
          <p:spPr>
            <a:xfrm>
              <a:off x="409987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4"/>
            <p:cNvSpPr/>
            <p:nvPr/>
          </p:nvSpPr>
          <p:spPr>
            <a:xfrm>
              <a:off x="4096000" y="1892925"/>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4"/>
            <p:cNvSpPr/>
            <p:nvPr/>
          </p:nvSpPr>
          <p:spPr>
            <a:xfrm>
              <a:off x="3973400" y="202717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4"/>
            <p:cNvSpPr/>
            <p:nvPr/>
          </p:nvSpPr>
          <p:spPr>
            <a:xfrm>
              <a:off x="3973400" y="2141000"/>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4"/>
            <p:cNvSpPr/>
            <p:nvPr/>
          </p:nvSpPr>
          <p:spPr>
            <a:xfrm>
              <a:off x="4096000" y="202717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4"/>
            <p:cNvSpPr/>
            <p:nvPr/>
          </p:nvSpPr>
          <p:spPr>
            <a:xfrm>
              <a:off x="40960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4"/>
            <p:cNvSpPr/>
            <p:nvPr/>
          </p:nvSpPr>
          <p:spPr>
            <a:xfrm>
              <a:off x="3973400" y="2274275"/>
              <a:ext cx="23375" cy="20300"/>
            </a:xfrm>
            <a:custGeom>
              <a:avLst/>
              <a:gdLst/>
              <a:ahLst/>
              <a:cxnLst/>
              <a:rect l="l" t="t" r="r" b="b"/>
              <a:pathLst>
                <a:path w="935" h="812" extrusionOk="0">
                  <a:moveTo>
                    <a:pt x="546" y="0"/>
                  </a:moveTo>
                  <a:cubicBezTo>
                    <a:pt x="196" y="0"/>
                    <a:pt x="1" y="428"/>
                    <a:pt x="234" y="701"/>
                  </a:cubicBezTo>
                  <a:cubicBezTo>
                    <a:pt x="323" y="777"/>
                    <a:pt x="429" y="812"/>
                    <a:pt x="531" y="812"/>
                  </a:cubicBezTo>
                  <a:cubicBezTo>
                    <a:pt x="741" y="812"/>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4"/>
            <p:cNvSpPr/>
            <p:nvPr/>
          </p:nvSpPr>
          <p:spPr>
            <a:xfrm>
              <a:off x="397632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4"/>
            <p:cNvSpPr/>
            <p:nvPr/>
          </p:nvSpPr>
          <p:spPr>
            <a:xfrm>
              <a:off x="40960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4"/>
            <p:cNvSpPr/>
            <p:nvPr/>
          </p:nvSpPr>
          <p:spPr>
            <a:xfrm>
              <a:off x="4096000" y="238810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4"/>
            <p:cNvSpPr/>
            <p:nvPr/>
          </p:nvSpPr>
          <p:spPr>
            <a:xfrm>
              <a:off x="3973400" y="252222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4"/>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4"/>
            <p:cNvSpPr/>
            <p:nvPr/>
          </p:nvSpPr>
          <p:spPr>
            <a:xfrm>
              <a:off x="3973400" y="2636175"/>
              <a:ext cx="23375" cy="19750"/>
            </a:xfrm>
            <a:custGeom>
              <a:avLst/>
              <a:gdLst/>
              <a:ahLst/>
              <a:cxnLst/>
              <a:rect l="l" t="t" r="r" b="b"/>
              <a:pathLst>
                <a:path w="935" h="790"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4"/>
            <p:cNvSpPr/>
            <p:nvPr/>
          </p:nvSpPr>
          <p:spPr>
            <a:xfrm>
              <a:off x="4096000" y="25223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4"/>
            <p:cNvSpPr/>
            <p:nvPr/>
          </p:nvSpPr>
          <p:spPr>
            <a:xfrm>
              <a:off x="409987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4"/>
            <p:cNvSpPr/>
            <p:nvPr/>
          </p:nvSpPr>
          <p:spPr>
            <a:xfrm>
              <a:off x="397632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4"/>
            <p:cNvSpPr/>
            <p:nvPr/>
          </p:nvSpPr>
          <p:spPr>
            <a:xfrm>
              <a:off x="3973400" y="2883275"/>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4"/>
            <p:cNvSpPr/>
            <p:nvPr/>
          </p:nvSpPr>
          <p:spPr>
            <a:xfrm>
              <a:off x="4096000" y="276945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4"/>
            <p:cNvSpPr/>
            <p:nvPr/>
          </p:nvSpPr>
          <p:spPr>
            <a:xfrm>
              <a:off x="40960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4"/>
            <p:cNvSpPr/>
            <p:nvPr/>
          </p:nvSpPr>
          <p:spPr>
            <a:xfrm>
              <a:off x="3973400" y="3016550"/>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4"/>
            <p:cNvSpPr/>
            <p:nvPr/>
          </p:nvSpPr>
          <p:spPr>
            <a:xfrm>
              <a:off x="3973400" y="3130375"/>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4"/>
            <p:cNvSpPr/>
            <p:nvPr/>
          </p:nvSpPr>
          <p:spPr>
            <a:xfrm>
              <a:off x="409987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4"/>
            <p:cNvSpPr/>
            <p:nvPr/>
          </p:nvSpPr>
          <p:spPr>
            <a:xfrm>
              <a:off x="40960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4"/>
            <p:cNvSpPr/>
            <p:nvPr/>
          </p:nvSpPr>
          <p:spPr>
            <a:xfrm>
              <a:off x="3973400" y="326462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4"/>
            <p:cNvSpPr/>
            <p:nvPr/>
          </p:nvSpPr>
          <p:spPr>
            <a:xfrm>
              <a:off x="3973400" y="3378450"/>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4"/>
            <p:cNvSpPr/>
            <p:nvPr/>
          </p:nvSpPr>
          <p:spPr>
            <a:xfrm>
              <a:off x="4096000" y="3264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4"/>
            <p:cNvSpPr/>
            <p:nvPr/>
          </p:nvSpPr>
          <p:spPr>
            <a:xfrm>
              <a:off x="4096000" y="33784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4"/>
            <p:cNvSpPr/>
            <p:nvPr/>
          </p:nvSpPr>
          <p:spPr>
            <a:xfrm>
              <a:off x="3973400" y="3511725"/>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4"/>
            <p:cNvSpPr/>
            <p:nvPr/>
          </p:nvSpPr>
          <p:spPr>
            <a:xfrm>
              <a:off x="3973400" y="3625550"/>
              <a:ext cx="23375" cy="20275"/>
            </a:xfrm>
            <a:custGeom>
              <a:avLst/>
              <a:gdLst/>
              <a:ahLst/>
              <a:cxnLst/>
              <a:rect l="l" t="t" r="r" b="b"/>
              <a:pathLst>
                <a:path w="935" h="811" extrusionOk="0">
                  <a:moveTo>
                    <a:pt x="546" y="0"/>
                  </a:moveTo>
                  <a:cubicBezTo>
                    <a:pt x="196" y="0"/>
                    <a:pt x="1" y="428"/>
                    <a:pt x="234" y="701"/>
                  </a:cubicBezTo>
                  <a:cubicBezTo>
                    <a:pt x="322" y="776"/>
                    <a:pt x="425" y="810"/>
                    <a:pt x="525" y="810"/>
                  </a:cubicBezTo>
                  <a:cubicBezTo>
                    <a:pt x="737" y="810"/>
                    <a:pt x="935" y="654"/>
                    <a:pt x="935" y="38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4"/>
            <p:cNvSpPr/>
            <p:nvPr/>
          </p:nvSpPr>
          <p:spPr>
            <a:xfrm>
              <a:off x="40960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4"/>
            <p:cNvSpPr/>
            <p:nvPr/>
          </p:nvSpPr>
          <p:spPr>
            <a:xfrm>
              <a:off x="40960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4"/>
            <p:cNvSpPr/>
            <p:nvPr/>
          </p:nvSpPr>
          <p:spPr>
            <a:xfrm>
              <a:off x="3973400" y="3759675"/>
              <a:ext cx="23375" cy="19900"/>
            </a:xfrm>
            <a:custGeom>
              <a:avLst/>
              <a:gdLst/>
              <a:ahLst/>
              <a:cxnLst/>
              <a:rect l="l" t="t" r="r" b="b"/>
              <a:pathLst>
                <a:path w="935" h="796" extrusionOk="0">
                  <a:moveTo>
                    <a:pt x="596" y="0"/>
                  </a:moveTo>
                  <a:cubicBezTo>
                    <a:pt x="579" y="0"/>
                    <a:pt x="563" y="2"/>
                    <a:pt x="546" y="5"/>
                  </a:cubicBezTo>
                  <a:cubicBezTo>
                    <a:pt x="196" y="5"/>
                    <a:pt x="1" y="433"/>
                    <a:pt x="234" y="667"/>
                  </a:cubicBezTo>
                  <a:cubicBezTo>
                    <a:pt x="324" y="756"/>
                    <a:pt x="430" y="795"/>
                    <a:pt x="532" y="795"/>
                  </a:cubicBezTo>
                  <a:cubicBezTo>
                    <a:pt x="741" y="795"/>
                    <a:pt x="935" y="630"/>
                    <a:pt x="935" y="395"/>
                  </a:cubicBezTo>
                  <a:cubicBezTo>
                    <a:pt x="935" y="181"/>
                    <a:pt x="773"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4"/>
            <p:cNvSpPr/>
            <p:nvPr/>
          </p:nvSpPr>
          <p:spPr>
            <a:xfrm>
              <a:off x="3973400" y="3873625"/>
              <a:ext cx="23375" cy="19775"/>
            </a:xfrm>
            <a:custGeom>
              <a:avLst/>
              <a:gdLst/>
              <a:ahLst/>
              <a:cxnLst/>
              <a:rect l="l" t="t" r="r" b="b"/>
              <a:pathLst>
                <a:path w="935" h="791" extrusionOk="0">
                  <a:moveTo>
                    <a:pt x="546" y="0"/>
                  </a:moveTo>
                  <a:cubicBezTo>
                    <a:pt x="157" y="0"/>
                    <a:pt x="1" y="428"/>
                    <a:pt x="234" y="662"/>
                  </a:cubicBezTo>
                  <a:cubicBezTo>
                    <a:pt x="324" y="751"/>
                    <a:pt x="430" y="790"/>
                    <a:pt x="532" y="790"/>
                  </a:cubicBezTo>
                  <a:cubicBezTo>
                    <a:pt x="741" y="790"/>
                    <a:pt x="935" y="625"/>
                    <a:pt x="935" y="389"/>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4"/>
            <p:cNvSpPr/>
            <p:nvPr/>
          </p:nvSpPr>
          <p:spPr>
            <a:xfrm>
              <a:off x="40960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4"/>
            <p:cNvSpPr/>
            <p:nvPr/>
          </p:nvSpPr>
          <p:spPr>
            <a:xfrm>
              <a:off x="40998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4"/>
            <p:cNvSpPr/>
            <p:nvPr/>
          </p:nvSpPr>
          <p:spPr>
            <a:xfrm>
              <a:off x="3973400" y="4006900"/>
              <a:ext cx="23375" cy="20075"/>
            </a:xfrm>
            <a:custGeom>
              <a:avLst/>
              <a:gdLst/>
              <a:ahLst/>
              <a:cxnLst/>
              <a:rect l="l" t="t" r="r" b="b"/>
              <a:pathLst>
                <a:path w="935" h="803" extrusionOk="0">
                  <a:moveTo>
                    <a:pt x="546" y="0"/>
                  </a:moveTo>
                  <a:cubicBezTo>
                    <a:pt x="196" y="0"/>
                    <a:pt x="1" y="429"/>
                    <a:pt x="234" y="701"/>
                  </a:cubicBezTo>
                  <a:cubicBezTo>
                    <a:pt x="317" y="771"/>
                    <a:pt x="413" y="803"/>
                    <a:pt x="507" y="803"/>
                  </a:cubicBezTo>
                  <a:cubicBezTo>
                    <a:pt x="726" y="803"/>
                    <a:pt x="935" y="63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4"/>
            <p:cNvSpPr/>
            <p:nvPr/>
          </p:nvSpPr>
          <p:spPr>
            <a:xfrm>
              <a:off x="3973400" y="4120725"/>
              <a:ext cx="23375" cy="20275"/>
            </a:xfrm>
            <a:custGeom>
              <a:avLst/>
              <a:gdLst/>
              <a:ahLst/>
              <a:cxnLst/>
              <a:rect l="l" t="t" r="r" b="b"/>
              <a:pathLst>
                <a:path w="935" h="811" extrusionOk="0">
                  <a:moveTo>
                    <a:pt x="546" y="0"/>
                  </a:moveTo>
                  <a:cubicBezTo>
                    <a:pt x="196" y="0"/>
                    <a:pt x="1" y="428"/>
                    <a:pt x="234" y="701"/>
                  </a:cubicBezTo>
                  <a:cubicBezTo>
                    <a:pt x="322" y="776"/>
                    <a:pt x="425" y="811"/>
                    <a:pt x="525" y="811"/>
                  </a:cubicBezTo>
                  <a:cubicBezTo>
                    <a:pt x="737" y="811"/>
                    <a:pt x="935" y="654"/>
                    <a:pt x="935" y="390"/>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4"/>
            <p:cNvSpPr/>
            <p:nvPr/>
          </p:nvSpPr>
          <p:spPr>
            <a:xfrm>
              <a:off x="40960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4"/>
            <p:cNvSpPr/>
            <p:nvPr/>
          </p:nvSpPr>
          <p:spPr>
            <a:xfrm>
              <a:off x="40998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4"/>
            <p:cNvSpPr/>
            <p:nvPr/>
          </p:nvSpPr>
          <p:spPr>
            <a:xfrm>
              <a:off x="3973400" y="4254000"/>
              <a:ext cx="23375" cy="20750"/>
            </a:xfrm>
            <a:custGeom>
              <a:avLst/>
              <a:gdLst/>
              <a:ahLst/>
              <a:cxnLst/>
              <a:rect l="l" t="t" r="r" b="b"/>
              <a:pathLst>
                <a:path w="935" h="830" extrusionOk="0">
                  <a:moveTo>
                    <a:pt x="546" y="1"/>
                  </a:moveTo>
                  <a:cubicBezTo>
                    <a:pt x="157" y="1"/>
                    <a:pt x="1" y="468"/>
                    <a:pt x="234" y="701"/>
                  </a:cubicBezTo>
                  <a:cubicBezTo>
                    <a:pt x="324" y="790"/>
                    <a:pt x="430" y="829"/>
                    <a:pt x="532" y="829"/>
                  </a:cubicBezTo>
                  <a:cubicBezTo>
                    <a:pt x="741" y="829"/>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4"/>
            <p:cNvSpPr/>
            <p:nvPr/>
          </p:nvSpPr>
          <p:spPr>
            <a:xfrm>
              <a:off x="3973400" y="4367825"/>
              <a:ext cx="23375" cy="20750"/>
            </a:xfrm>
            <a:custGeom>
              <a:avLst/>
              <a:gdLst/>
              <a:ahLst/>
              <a:cxnLst/>
              <a:rect l="l" t="t" r="r" b="b"/>
              <a:pathLst>
                <a:path w="935" h="830" extrusionOk="0">
                  <a:moveTo>
                    <a:pt x="546" y="0"/>
                  </a:moveTo>
                  <a:cubicBezTo>
                    <a:pt x="196" y="0"/>
                    <a:pt x="1" y="467"/>
                    <a:pt x="234" y="701"/>
                  </a:cubicBezTo>
                  <a:cubicBezTo>
                    <a:pt x="324" y="790"/>
                    <a:pt x="430" y="829"/>
                    <a:pt x="532" y="829"/>
                  </a:cubicBezTo>
                  <a:cubicBezTo>
                    <a:pt x="741" y="829"/>
                    <a:pt x="935" y="664"/>
                    <a:pt x="935" y="428"/>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4"/>
            <p:cNvSpPr/>
            <p:nvPr/>
          </p:nvSpPr>
          <p:spPr>
            <a:xfrm>
              <a:off x="40998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4"/>
            <p:cNvSpPr/>
            <p:nvPr/>
          </p:nvSpPr>
          <p:spPr>
            <a:xfrm>
              <a:off x="4096000" y="436782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4"/>
            <p:cNvSpPr/>
            <p:nvPr/>
          </p:nvSpPr>
          <p:spPr>
            <a:xfrm>
              <a:off x="3973400" y="4502075"/>
              <a:ext cx="23375" cy="19775"/>
            </a:xfrm>
            <a:custGeom>
              <a:avLst/>
              <a:gdLst/>
              <a:ahLst/>
              <a:cxnLst/>
              <a:rect l="l" t="t" r="r" b="b"/>
              <a:pathLst>
                <a:path w="935" h="791" extrusionOk="0">
                  <a:moveTo>
                    <a:pt x="546" y="1"/>
                  </a:moveTo>
                  <a:cubicBezTo>
                    <a:pt x="196" y="1"/>
                    <a:pt x="1" y="429"/>
                    <a:pt x="234" y="662"/>
                  </a:cubicBezTo>
                  <a:cubicBezTo>
                    <a:pt x="324" y="751"/>
                    <a:pt x="430" y="790"/>
                    <a:pt x="532" y="790"/>
                  </a:cubicBezTo>
                  <a:cubicBezTo>
                    <a:pt x="741" y="790"/>
                    <a:pt x="935" y="625"/>
                    <a:pt x="935" y="390"/>
                  </a:cubicBezTo>
                  <a:cubicBezTo>
                    <a:pt x="935" y="156"/>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4"/>
            <p:cNvSpPr/>
            <p:nvPr/>
          </p:nvSpPr>
          <p:spPr>
            <a:xfrm>
              <a:off x="3973400" y="4615900"/>
              <a:ext cx="23375" cy="19775"/>
            </a:xfrm>
            <a:custGeom>
              <a:avLst/>
              <a:gdLst/>
              <a:ahLst/>
              <a:cxnLst/>
              <a:rect l="l" t="t" r="r" b="b"/>
              <a:pathLst>
                <a:path w="935" h="791" extrusionOk="0">
                  <a:moveTo>
                    <a:pt x="546" y="0"/>
                  </a:moveTo>
                  <a:cubicBezTo>
                    <a:pt x="196" y="0"/>
                    <a:pt x="1" y="428"/>
                    <a:pt x="234" y="662"/>
                  </a:cubicBezTo>
                  <a:cubicBezTo>
                    <a:pt x="324" y="751"/>
                    <a:pt x="430" y="790"/>
                    <a:pt x="532" y="790"/>
                  </a:cubicBezTo>
                  <a:cubicBezTo>
                    <a:pt x="741" y="790"/>
                    <a:pt x="935" y="625"/>
                    <a:pt x="935" y="390"/>
                  </a:cubicBezTo>
                  <a:cubicBezTo>
                    <a:pt x="935" y="156"/>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4"/>
            <p:cNvSpPr/>
            <p:nvPr/>
          </p:nvSpPr>
          <p:spPr>
            <a:xfrm>
              <a:off x="4096000" y="4502075"/>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4"/>
            <p:cNvSpPr/>
            <p:nvPr/>
          </p:nvSpPr>
          <p:spPr>
            <a:xfrm>
              <a:off x="4096000" y="46159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4"/>
            <p:cNvSpPr/>
            <p:nvPr/>
          </p:nvSpPr>
          <p:spPr>
            <a:xfrm>
              <a:off x="3973400" y="4749175"/>
              <a:ext cx="23375" cy="20325"/>
            </a:xfrm>
            <a:custGeom>
              <a:avLst/>
              <a:gdLst/>
              <a:ahLst/>
              <a:cxnLst/>
              <a:rect l="l" t="t" r="r" b="b"/>
              <a:pathLst>
                <a:path w="935" h="813" extrusionOk="0">
                  <a:moveTo>
                    <a:pt x="546" y="1"/>
                  </a:moveTo>
                  <a:cubicBezTo>
                    <a:pt x="196" y="1"/>
                    <a:pt x="1" y="429"/>
                    <a:pt x="234" y="701"/>
                  </a:cubicBezTo>
                  <a:cubicBezTo>
                    <a:pt x="323" y="777"/>
                    <a:pt x="429" y="812"/>
                    <a:pt x="531" y="812"/>
                  </a:cubicBezTo>
                  <a:cubicBezTo>
                    <a:pt x="741" y="812"/>
                    <a:pt x="935" y="664"/>
                    <a:pt x="935" y="429"/>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4"/>
            <p:cNvSpPr/>
            <p:nvPr/>
          </p:nvSpPr>
          <p:spPr>
            <a:xfrm>
              <a:off x="3973400" y="4863000"/>
              <a:ext cx="23375" cy="20300"/>
            </a:xfrm>
            <a:custGeom>
              <a:avLst/>
              <a:gdLst/>
              <a:ahLst/>
              <a:cxnLst/>
              <a:rect l="l" t="t" r="r" b="b"/>
              <a:pathLst>
                <a:path w="935" h="812" extrusionOk="0">
                  <a:moveTo>
                    <a:pt x="546" y="0"/>
                  </a:moveTo>
                  <a:cubicBezTo>
                    <a:pt x="196" y="0"/>
                    <a:pt x="1" y="429"/>
                    <a:pt x="234" y="701"/>
                  </a:cubicBezTo>
                  <a:cubicBezTo>
                    <a:pt x="323" y="777"/>
                    <a:pt x="429" y="812"/>
                    <a:pt x="531" y="812"/>
                  </a:cubicBezTo>
                  <a:cubicBezTo>
                    <a:pt x="741" y="812"/>
                    <a:pt x="935" y="664"/>
                    <a:pt x="935" y="429"/>
                  </a:cubicBezTo>
                  <a:cubicBezTo>
                    <a:pt x="935" y="195"/>
                    <a:pt x="740"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4"/>
            <p:cNvSpPr/>
            <p:nvPr/>
          </p:nvSpPr>
          <p:spPr>
            <a:xfrm>
              <a:off x="4096000" y="4749175"/>
              <a:ext cx="24325" cy="20325"/>
            </a:xfrm>
            <a:custGeom>
              <a:avLst/>
              <a:gdLst/>
              <a:ahLst/>
              <a:cxnLst/>
              <a:rect l="l" t="t" r="r" b="b"/>
              <a:pathLst>
                <a:path w="973" h="813" extrusionOk="0">
                  <a:moveTo>
                    <a:pt x="545" y="1"/>
                  </a:moveTo>
                  <a:cubicBezTo>
                    <a:pt x="195" y="1"/>
                    <a:pt x="0" y="429"/>
                    <a:pt x="272" y="701"/>
                  </a:cubicBezTo>
                  <a:cubicBezTo>
                    <a:pt x="349" y="777"/>
                    <a:pt x="450" y="812"/>
                    <a:pt x="552" y="812"/>
                  </a:cubicBezTo>
                  <a:cubicBezTo>
                    <a:pt x="761" y="812"/>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4"/>
            <p:cNvSpPr/>
            <p:nvPr/>
          </p:nvSpPr>
          <p:spPr>
            <a:xfrm>
              <a:off x="4096000" y="4863000"/>
              <a:ext cx="24325" cy="20300"/>
            </a:xfrm>
            <a:custGeom>
              <a:avLst/>
              <a:gdLst/>
              <a:ahLst/>
              <a:cxnLst/>
              <a:rect l="l" t="t" r="r" b="b"/>
              <a:pathLst>
                <a:path w="973" h="812" extrusionOk="0">
                  <a:moveTo>
                    <a:pt x="545" y="0"/>
                  </a:moveTo>
                  <a:cubicBezTo>
                    <a:pt x="195" y="0"/>
                    <a:pt x="0" y="429"/>
                    <a:pt x="272"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4"/>
            <p:cNvSpPr/>
            <p:nvPr/>
          </p:nvSpPr>
          <p:spPr>
            <a:xfrm>
              <a:off x="3973400" y="4997125"/>
              <a:ext cx="23375" cy="19900"/>
            </a:xfrm>
            <a:custGeom>
              <a:avLst/>
              <a:gdLst/>
              <a:ahLst/>
              <a:cxnLst/>
              <a:rect l="l" t="t" r="r" b="b"/>
              <a:pathLst>
                <a:path w="935" h="796" extrusionOk="0">
                  <a:moveTo>
                    <a:pt x="596" y="1"/>
                  </a:moveTo>
                  <a:cubicBezTo>
                    <a:pt x="579" y="1"/>
                    <a:pt x="563" y="2"/>
                    <a:pt x="546" y="6"/>
                  </a:cubicBezTo>
                  <a:cubicBezTo>
                    <a:pt x="196" y="6"/>
                    <a:pt x="1" y="434"/>
                    <a:pt x="234" y="667"/>
                  </a:cubicBezTo>
                  <a:cubicBezTo>
                    <a:pt x="324" y="756"/>
                    <a:pt x="430" y="795"/>
                    <a:pt x="532" y="795"/>
                  </a:cubicBezTo>
                  <a:cubicBezTo>
                    <a:pt x="741" y="795"/>
                    <a:pt x="935" y="630"/>
                    <a:pt x="935" y="395"/>
                  </a:cubicBezTo>
                  <a:cubicBezTo>
                    <a:pt x="935" y="181"/>
                    <a:pt x="773"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4"/>
            <p:cNvSpPr/>
            <p:nvPr/>
          </p:nvSpPr>
          <p:spPr>
            <a:xfrm>
              <a:off x="397632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4" y="817"/>
                    <a:pt x="818" y="681"/>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4"/>
            <p:cNvSpPr/>
            <p:nvPr/>
          </p:nvSpPr>
          <p:spPr>
            <a:xfrm>
              <a:off x="40960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4"/>
            <p:cNvSpPr/>
            <p:nvPr/>
          </p:nvSpPr>
          <p:spPr>
            <a:xfrm>
              <a:off x="40960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4"/>
            <p:cNvSpPr/>
            <p:nvPr/>
          </p:nvSpPr>
          <p:spPr>
            <a:xfrm>
              <a:off x="3973400" y="5244350"/>
              <a:ext cx="23375" cy="20075"/>
            </a:xfrm>
            <a:custGeom>
              <a:avLst/>
              <a:gdLst/>
              <a:ahLst/>
              <a:cxnLst/>
              <a:rect l="l" t="t" r="r" b="b"/>
              <a:pathLst>
                <a:path w="935" h="803" extrusionOk="0">
                  <a:moveTo>
                    <a:pt x="546" y="1"/>
                  </a:moveTo>
                  <a:cubicBezTo>
                    <a:pt x="196" y="1"/>
                    <a:pt x="1" y="429"/>
                    <a:pt x="234" y="701"/>
                  </a:cubicBezTo>
                  <a:cubicBezTo>
                    <a:pt x="317" y="772"/>
                    <a:pt x="413" y="803"/>
                    <a:pt x="507" y="803"/>
                  </a:cubicBezTo>
                  <a:cubicBezTo>
                    <a:pt x="726" y="803"/>
                    <a:pt x="935" y="63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4"/>
            <p:cNvSpPr/>
            <p:nvPr/>
          </p:nvSpPr>
          <p:spPr>
            <a:xfrm>
              <a:off x="3973400" y="5358175"/>
              <a:ext cx="23375" cy="20275"/>
            </a:xfrm>
            <a:custGeom>
              <a:avLst/>
              <a:gdLst/>
              <a:ahLst/>
              <a:cxnLst/>
              <a:rect l="l" t="t" r="r" b="b"/>
              <a:pathLst>
                <a:path w="935" h="811" extrusionOk="0">
                  <a:moveTo>
                    <a:pt x="546" y="1"/>
                  </a:moveTo>
                  <a:cubicBezTo>
                    <a:pt x="196" y="1"/>
                    <a:pt x="1" y="429"/>
                    <a:pt x="234" y="701"/>
                  </a:cubicBezTo>
                  <a:cubicBezTo>
                    <a:pt x="322" y="776"/>
                    <a:pt x="425" y="811"/>
                    <a:pt x="525" y="811"/>
                  </a:cubicBezTo>
                  <a:cubicBezTo>
                    <a:pt x="737" y="811"/>
                    <a:pt x="935" y="654"/>
                    <a:pt x="935" y="390"/>
                  </a:cubicBezTo>
                  <a:cubicBezTo>
                    <a:pt x="935" y="195"/>
                    <a:pt x="740"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4"/>
            <p:cNvSpPr/>
            <p:nvPr/>
          </p:nvSpPr>
          <p:spPr>
            <a:xfrm>
              <a:off x="40960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4"/>
            <p:cNvSpPr/>
            <p:nvPr/>
          </p:nvSpPr>
          <p:spPr>
            <a:xfrm>
              <a:off x="40998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4"/>
            <p:cNvSpPr/>
            <p:nvPr/>
          </p:nvSpPr>
          <p:spPr>
            <a:xfrm>
              <a:off x="4224400" y="294775"/>
              <a:ext cx="19475" cy="19725"/>
            </a:xfrm>
            <a:custGeom>
              <a:avLst/>
              <a:gdLst/>
              <a:ahLst/>
              <a:cxnLst/>
              <a:rect l="l" t="t" r="r" b="b"/>
              <a:pathLst>
                <a:path w="779" h="789" extrusionOk="0">
                  <a:moveTo>
                    <a:pt x="390" y="1"/>
                  </a:moveTo>
                  <a:cubicBezTo>
                    <a:pt x="195" y="1"/>
                    <a:pt x="1" y="127"/>
                    <a:pt x="1" y="380"/>
                  </a:cubicBezTo>
                  <a:cubicBezTo>
                    <a:pt x="1" y="653"/>
                    <a:pt x="195" y="789"/>
                    <a:pt x="390" y="789"/>
                  </a:cubicBezTo>
                  <a:cubicBezTo>
                    <a:pt x="584" y="789"/>
                    <a:pt x="779" y="653"/>
                    <a:pt x="779" y="380"/>
                  </a:cubicBezTo>
                  <a:cubicBezTo>
                    <a:pt x="779" y="12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4"/>
            <p:cNvSpPr/>
            <p:nvPr/>
          </p:nvSpPr>
          <p:spPr>
            <a:xfrm>
              <a:off x="4220500" y="408350"/>
              <a:ext cx="23375" cy="20300"/>
            </a:xfrm>
            <a:custGeom>
              <a:avLst/>
              <a:gdLst/>
              <a:ahLst/>
              <a:cxnLst/>
              <a:rect l="l" t="t" r="r" b="b"/>
              <a:pathLst>
                <a:path w="935" h="812" extrusionOk="0">
                  <a:moveTo>
                    <a:pt x="546" y="1"/>
                  </a:moveTo>
                  <a:cubicBezTo>
                    <a:pt x="196" y="1"/>
                    <a:pt x="1" y="429"/>
                    <a:pt x="273" y="701"/>
                  </a:cubicBezTo>
                  <a:cubicBezTo>
                    <a:pt x="348" y="776"/>
                    <a:pt x="443" y="811"/>
                    <a:pt x="537" y="811"/>
                  </a:cubicBezTo>
                  <a:cubicBezTo>
                    <a:pt x="737" y="811"/>
                    <a:pt x="935" y="65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4"/>
            <p:cNvSpPr/>
            <p:nvPr/>
          </p:nvSpPr>
          <p:spPr>
            <a:xfrm>
              <a:off x="4343100" y="294525"/>
              <a:ext cx="24325" cy="20300"/>
            </a:xfrm>
            <a:custGeom>
              <a:avLst/>
              <a:gdLst/>
              <a:ahLst/>
              <a:cxnLst/>
              <a:rect l="l" t="t" r="r" b="b"/>
              <a:pathLst>
                <a:path w="973" h="812" extrusionOk="0">
                  <a:moveTo>
                    <a:pt x="545" y="1"/>
                  </a:moveTo>
                  <a:cubicBezTo>
                    <a:pt x="195" y="1"/>
                    <a:pt x="0" y="429"/>
                    <a:pt x="272"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4"/>
            <p:cNvSpPr/>
            <p:nvPr/>
          </p:nvSpPr>
          <p:spPr>
            <a:xfrm>
              <a:off x="4343100" y="408350"/>
              <a:ext cx="24325" cy="20300"/>
            </a:xfrm>
            <a:custGeom>
              <a:avLst/>
              <a:gdLst/>
              <a:ahLst/>
              <a:cxnLst/>
              <a:rect l="l" t="t" r="r" b="b"/>
              <a:pathLst>
                <a:path w="973" h="812" extrusionOk="0">
                  <a:moveTo>
                    <a:pt x="545" y="1"/>
                  </a:moveTo>
                  <a:cubicBezTo>
                    <a:pt x="195" y="1"/>
                    <a:pt x="0" y="429"/>
                    <a:pt x="272" y="701"/>
                  </a:cubicBezTo>
                  <a:cubicBezTo>
                    <a:pt x="360" y="776"/>
                    <a:pt x="463" y="811"/>
                    <a:pt x="563" y="811"/>
                  </a:cubicBezTo>
                  <a:cubicBezTo>
                    <a:pt x="775"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4"/>
            <p:cNvSpPr/>
            <p:nvPr/>
          </p:nvSpPr>
          <p:spPr>
            <a:xfrm>
              <a:off x="4220500" y="541650"/>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4"/>
            <p:cNvSpPr/>
            <p:nvPr/>
          </p:nvSpPr>
          <p:spPr>
            <a:xfrm>
              <a:off x="4220500" y="655450"/>
              <a:ext cx="23375" cy="20750"/>
            </a:xfrm>
            <a:custGeom>
              <a:avLst/>
              <a:gdLst/>
              <a:ahLst/>
              <a:cxnLst/>
              <a:rect l="l" t="t" r="r" b="b"/>
              <a:pathLst>
                <a:path w="935" h="830" extrusionOk="0">
                  <a:moveTo>
                    <a:pt x="546" y="1"/>
                  </a:moveTo>
                  <a:cubicBezTo>
                    <a:pt x="196" y="1"/>
                    <a:pt x="1" y="468"/>
                    <a:pt x="273" y="701"/>
                  </a:cubicBezTo>
                  <a:cubicBezTo>
                    <a:pt x="350" y="791"/>
                    <a:pt x="447" y="830"/>
                    <a:pt x="543" y="830"/>
                  </a:cubicBezTo>
                  <a:cubicBezTo>
                    <a:pt x="741" y="830"/>
                    <a:pt x="935" y="665"/>
                    <a:pt x="935" y="429"/>
                  </a:cubicBezTo>
                  <a:cubicBezTo>
                    <a:pt x="935" y="19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4"/>
            <p:cNvSpPr/>
            <p:nvPr/>
          </p:nvSpPr>
          <p:spPr>
            <a:xfrm>
              <a:off x="4343100" y="542475"/>
              <a:ext cx="24325" cy="19900"/>
            </a:xfrm>
            <a:custGeom>
              <a:avLst/>
              <a:gdLst/>
              <a:ahLst/>
              <a:cxnLst/>
              <a:rect l="l" t="t" r="r" b="b"/>
              <a:pathLst>
                <a:path w="973" h="796" extrusionOk="0">
                  <a:moveTo>
                    <a:pt x="604" y="1"/>
                  </a:moveTo>
                  <a:cubicBezTo>
                    <a:pt x="585" y="1"/>
                    <a:pt x="565" y="3"/>
                    <a:pt x="545" y="6"/>
                  </a:cubicBezTo>
                  <a:cubicBezTo>
                    <a:pt x="195" y="6"/>
                    <a:pt x="0" y="434"/>
                    <a:pt x="272" y="668"/>
                  </a:cubicBezTo>
                  <a:cubicBezTo>
                    <a:pt x="362" y="757"/>
                    <a:pt x="468" y="796"/>
                    <a:pt x="570" y="796"/>
                  </a:cubicBezTo>
                  <a:cubicBezTo>
                    <a:pt x="779" y="796"/>
                    <a:pt x="973" y="631"/>
                    <a:pt x="973" y="395"/>
                  </a:cubicBezTo>
                  <a:cubicBezTo>
                    <a:pt x="973" y="182"/>
                    <a:pt x="811"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4"/>
            <p:cNvSpPr/>
            <p:nvPr/>
          </p:nvSpPr>
          <p:spPr>
            <a:xfrm>
              <a:off x="4343100" y="655450"/>
              <a:ext cx="24325" cy="20750"/>
            </a:xfrm>
            <a:custGeom>
              <a:avLst/>
              <a:gdLst/>
              <a:ahLst/>
              <a:cxnLst/>
              <a:rect l="l" t="t" r="r" b="b"/>
              <a:pathLst>
                <a:path w="973" h="830" extrusionOk="0">
                  <a:moveTo>
                    <a:pt x="545" y="1"/>
                  </a:moveTo>
                  <a:cubicBezTo>
                    <a:pt x="195" y="1"/>
                    <a:pt x="0" y="468"/>
                    <a:pt x="272"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4"/>
            <p:cNvSpPr/>
            <p:nvPr/>
          </p:nvSpPr>
          <p:spPr>
            <a:xfrm>
              <a:off x="4220500" y="789725"/>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4"/>
            <p:cNvSpPr/>
            <p:nvPr/>
          </p:nvSpPr>
          <p:spPr>
            <a:xfrm>
              <a:off x="4224400" y="903525"/>
              <a:ext cx="19475" cy="19500"/>
            </a:xfrm>
            <a:custGeom>
              <a:avLst/>
              <a:gdLst/>
              <a:ahLst/>
              <a:cxnLst/>
              <a:rect l="l" t="t" r="r" b="b"/>
              <a:pathLst>
                <a:path w="779"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4"/>
            <p:cNvSpPr/>
            <p:nvPr/>
          </p:nvSpPr>
          <p:spPr>
            <a:xfrm>
              <a:off x="4343100" y="78972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4"/>
            <p:cNvSpPr/>
            <p:nvPr/>
          </p:nvSpPr>
          <p:spPr>
            <a:xfrm>
              <a:off x="4343100" y="903525"/>
              <a:ext cx="24325" cy="19775"/>
            </a:xfrm>
            <a:custGeom>
              <a:avLst/>
              <a:gdLst/>
              <a:ahLst/>
              <a:cxnLst/>
              <a:rect l="l" t="t" r="r" b="b"/>
              <a:pathLst>
                <a:path w="973" h="791" extrusionOk="0">
                  <a:moveTo>
                    <a:pt x="545" y="1"/>
                  </a:moveTo>
                  <a:cubicBezTo>
                    <a:pt x="195" y="1"/>
                    <a:pt x="0" y="429"/>
                    <a:pt x="272"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4"/>
            <p:cNvSpPr/>
            <p:nvPr/>
          </p:nvSpPr>
          <p:spPr>
            <a:xfrm>
              <a:off x="4220500" y="103682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4"/>
            <p:cNvSpPr/>
            <p:nvPr/>
          </p:nvSpPr>
          <p:spPr>
            <a:xfrm>
              <a:off x="4220500" y="1150650"/>
              <a:ext cx="23375" cy="20300"/>
            </a:xfrm>
            <a:custGeom>
              <a:avLst/>
              <a:gdLst/>
              <a:ahLst/>
              <a:cxnLst/>
              <a:rect l="l" t="t" r="r" b="b"/>
              <a:pathLst>
                <a:path w="935" h="812" extrusionOk="0">
                  <a:moveTo>
                    <a:pt x="546" y="0"/>
                  </a:moveTo>
                  <a:cubicBezTo>
                    <a:pt x="196" y="0"/>
                    <a:pt x="1" y="428"/>
                    <a:pt x="273" y="700"/>
                  </a:cubicBezTo>
                  <a:cubicBezTo>
                    <a:pt x="350" y="777"/>
                    <a:pt x="447" y="811"/>
                    <a:pt x="543" y="811"/>
                  </a:cubicBezTo>
                  <a:cubicBezTo>
                    <a:pt x="741" y="811"/>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4"/>
            <p:cNvSpPr/>
            <p:nvPr/>
          </p:nvSpPr>
          <p:spPr>
            <a:xfrm>
              <a:off x="4343100" y="103682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4"/>
            <p:cNvSpPr/>
            <p:nvPr/>
          </p:nvSpPr>
          <p:spPr>
            <a:xfrm>
              <a:off x="4343100" y="1150650"/>
              <a:ext cx="24325" cy="20300"/>
            </a:xfrm>
            <a:custGeom>
              <a:avLst/>
              <a:gdLst/>
              <a:ahLst/>
              <a:cxnLst/>
              <a:rect l="l" t="t" r="r" b="b"/>
              <a:pathLst>
                <a:path w="973" h="812" extrusionOk="0">
                  <a:moveTo>
                    <a:pt x="545" y="0"/>
                  </a:moveTo>
                  <a:cubicBezTo>
                    <a:pt x="195" y="0"/>
                    <a:pt x="0" y="428"/>
                    <a:pt x="272"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4"/>
            <p:cNvSpPr/>
            <p:nvPr/>
          </p:nvSpPr>
          <p:spPr>
            <a:xfrm>
              <a:off x="4220500" y="12849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4"/>
            <p:cNvSpPr/>
            <p:nvPr/>
          </p:nvSpPr>
          <p:spPr>
            <a:xfrm>
              <a:off x="4223925" y="1398225"/>
              <a:ext cx="19950" cy="20450"/>
            </a:xfrm>
            <a:custGeom>
              <a:avLst/>
              <a:gdLst/>
              <a:ahLst/>
              <a:cxnLst/>
              <a:rect l="l" t="t" r="r" b="b"/>
              <a:pathLst>
                <a:path w="798" h="818" extrusionOk="0">
                  <a:moveTo>
                    <a:pt x="409" y="1"/>
                  </a:moveTo>
                  <a:cubicBezTo>
                    <a:pt x="214" y="1"/>
                    <a:pt x="20" y="137"/>
                    <a:pt x="20" y="409"/>
                  </a:cubicBezTo>
                  <a:cubicBezTo>
                    <a:pt x="0" y="682"/>
                    <a:pt x="195" y="818"/>
                    <a:pt x="394" y="818"/>
                  </a:cubicBezTo>
                  <a:cubicBezTo>
                    <a:pt x="594" y="818"/>
                    <a:pt x="798" y="682"/>
                    <a:pt x="798" y="409"/>
                  </a:cubicBezTo>
                  <a:cubicBezTo>
                    <a:pt x="798" y="137"/>
                    <a:pt x="60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4"/>
            <p:cNvSpPr/>
            <p:nvPr/>
          </p:nvSpPr>
          <p:spPr>
            <a:xfrm>
              <a:off x="4344075" y="1283925"/>
              <a:ext cx="23350" cy="20300"/>
            </a:xfrm>
            <a:custGeom>
              <a:avLst/>
              <a:gdLst/>
              <a:ahLst/>
              <a:cxnLst/>
              <a:rect l="l" t="t" r="r" b="b"/>
              <a:pathLst>
                <a:path w="934" h="812" extrusionOk="0">
                  <a:moveTo>
                    <a:pt x="506" y="0"/>
                  </a:moveTo>
                  <a:cubicBezTo>
                    <a:pt x="156" y="0"/>
                    <a:pt x="0" y="428"/>
                    <a:pt x="233" y="701"/>
                  </a:cubicBezTo>
                  <a:cubicBezTo>
                    <a:pt x="310" y="777"/>
                    <a:pt x="407" y="812"/>
                    <a:pt x="504" y="812"/>
                  </a:cubicBezTo>
                  <a:cubicBezTo>
                    <a:pt x="705" y="812"/>
                    <a:pt x="908"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4"/>
            <p:cNvSpPr/>
            <p:nvPr/>
          </p:nvSpPr>
          <p:spPr>
            <a:xfrm>
              <a:off x="4343100" y="1398700"/>
              <a:ext cx="24325" cy="19775"/>
            </a:xfrm>
            <a:custGeom>
              <a:avLst/>
              <a:gdLst/>
              <a:ahLst/>
              <a:cxnLst/>
              <a:rect l="l" t="t" r="r" b="b"/>
              <a:pathLst>
                <a:path w="973" h="791" extrusionOk="0">
                  <a:moveTo>
                    <a:pt x="545" y="1"/>
                  </a:moveTo>
                  <a:cubicBezTo>
                    <a:pt x="195" y="1"/>
                    <a:pt x="0" y="429"/>
                    <a:pt x="272"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4"/>
            <p:cNvSpPr/>
            <p:nvPr/>
          </p:nvSpPr>
          <p:spPr>
            <a:xfrm>
              <a:off x="4220500" y="1532000"/>
              <a:ext cx="23375" cy="20075"/>
            </a:xfrm>
            <a:custGeom>
              <a:avLst/>
              <a:gdLst/>
              <a:ahLst/>
              <a:cxnLst/>
              <a:rect l="l" t="t" r="r" b="b"/>
              <a:pathLst>
                <a:path w="935" h="803" extrusionOk="0">
                  <a:moveTo>
                    <a:pt x="546" y="0"/>
                  </a:moveTo>
                  <a:cubicBezTo>
                    <a:pt x="196" y="0"/>
                    <a:pt x="1" y="428"/>
                    <a:pt x="273" y="701"/>
                  </a:cubicBezTo>
                  <a:cubicBezTo>
                    <a:pt x="344" y="771"/>
                    <a:pt x="432" y="803"/>
                    <a:pt x="521" y="803"/>
                  </a:cubicBezTo>
                  <a:cubicBezTo>
                    <a:pt x="726" y="803"/>
                    <a:pt x="935" y="63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4"/>
            <p:cNvSpPr/>
            <p:nvPr/>
          </p:nvSpPr>
          <p:spPr>
            <a:xfrm>
              <a:off x="4220500" y="1645825"/>
              <a:ext cx="23375" cy="20275"/>
            </a:xfrm>
            <a:custGeom>
              <a:avLst/>
              <a:gdLst/>
              <a:ahLst/>
              <a:cxnLst/>
              <a:rect l="l" t="t" r="r" b="b"/>
              <a:pathLst>
                <a:path w="935" h="811" extrusionOk="0">
                  <a:moveTo>
                    <a:pt x="546" y="0"/>
                  </a:moveTo>
                  <a:cubicBezTo>
                    <a:pt x="196" y="0"/>
                    <a:pt x="1" y="428"/>
                    <a:pt x="273" y="700"/>
                  </a:cubicBezTo>
                  <a:cubicBezTo>
                    <a:pt x="348" y="775"/>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4"/>
            <p:cNvSpPr/>
            <p:nvPr/>
          </p:nvSpPr>
          <p:spPr>
            <a:xfrm>
              <a:off x="4343100" y="1532000"/>
              <a:ext cx="24325" cy="20075"/>
            </a:xfrm>
            <a:custGeom>
              <a:avLst/>
              <a:gdLst/>
              <a:ahLst/>
              <a:cxnLst/>
              <a:rect l="l" t="t" r="r" b="b"/>
              <a:pathLst>
                <a:path w="973" h="803" extrusionOk="0">
                  <a:moveTo>
                    <a:pt x="545" y="0"/>
                  </a:moveTo>
                  <a:cubicBezTo>
                    <a:pt x="195" y="0"/>
                    <a:pt x="0" y="428"/>
                    <a:pt x="272"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4"/>
            <p:cNvSpPr/>
            <p:nvPr/>
          </p:nvSpPr>
          <p:spPr>
            <a:xfrm>
              <a:off x="4343100" y="1645825"/>
              <a:ext cx="24325" cy="20275"/>
            </a:xfrm>
            <a:custGeom>
              <a:avLst/>
              <a:gdLst/>
              <a:ahLst/>
              <a:cxnLst/>
              <a:rect l="l" t="t" r="r" b="b"/>
              <a:pathLst>
                <a:path w="973" h="811" extrusionOk="0">
                  <a:moveTo>
                    <a:pt x="545" y="0"/>
                  </a:moveTo>
                  <a:cubicBezTo>
                    <a:pt x="195" y="0"/>
                    <a:pt x="0" y="428"/>
                    <a:pt x="272"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4"/>
            <p:cNvSpPr/>
            <p:nvPr/>
          </p:nvSpPr>
          <p:spPr>
            <a:xfrm>
              <a:off x="4224400" y="1779100"/>
              <a:ext cx="19475" cy="20450"/>
            </a:xfrm>
            <a:custGeom>
              <a:avLst/>
              <a:gdLst/>
              <a:ahLst/>
              <a:cxnLst/>
              <a:rect l="l" t="t" r="r" b="b"/>
              <a:pathLst>
                <a:path w="779"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4"/>
            <p:cNvSpPr/>
            <p:nvPr/>
          </p:nvSpPr>
          <p:spPr>
            <a:xfrm>
              <a:off x="4220500" y="1892925"/>
              <a:ext cx="23375" cy="20725"/>
            </a:xfrm>
            <a:custGeom>
              <a:avLst/>
              <a:gdLst/>
              <a:ahLst/>
              <a:cxnLst/>
              <a:rect l="l" t="t" r="r" b="b"/>
              <a:pathLst>
                <a:path w="935" h="829"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4"/>
            <p:cNvSpPr/>
            <p:nvPr/>
          </p:nvSpPr>
          <p:spPr>
            <a:xfrm>
              <a:off x="4343100" y="1779100"/>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4"/>
            <p:cNvSpPr/>
            <p:nvPr/>
          </p:nvSpPr>
          <p:spPr>
            <a:xfrm>
              <a:off x="4343100" y="1892925"/>
              <a:ext cx="24325" cy="20725"/>
            </a:xfrm>
            <a:custGeom>
              <a:avLst/>
              <a:gdLst/>
              <a:ahLst/>
              <a:cxnLst/>
              <a:rect l="l" t="t" r="r" b="b"/>
              <a:pathLst>
                <a:path w="973" h="829"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4"/>
            <p:cNvSpPr/>
            <p:nvPr/>
          </p:nvSpPr>
          <p:spPr>
            <a:xfrm>
              <a:off x="4220500" y="202717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4"/>
            <p:cNvSpPr/>
            <p:nvPr/>
          </p:nvSpPr>
          <p:spPr>
            <a:xfrm>
              <a:off x="4220500" y="2141000"/>
              <a:ext cx="23375" cy="19750"/>
            </a:xfrm>
            <a:custGeom>
              <a:avLst/>
              <a:gdLst/>
              <a:ahLst/>
              <a:cxnLst/>
              <a:rect l="l" t="t" r="r" b="b"/>
              <a:pathLst>
                <a:path w="935" h="790"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4"/>
            <p:cNvSpPr/>
            <p:nvPr/>
          </p:nvSpPr>
          <p:spPr>
            <a:xfrm>
              <a:off x="4343100" y="202717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4"/>
            <p:cNvSpPr/>
            <p:nvPr/>
          </p:nvSpPr>
          <p:spPr>
            <a:xfrm>
              <a:off x="4343100" y="2141000"/>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4"/>
            <p:cNvSpPr/>
            <p:nvPr/>
          </p:nvSpPr>
          <p:spPr>
            <a:xfrm>
              <a:off x="4220500" y="2274275"/>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4"/>
            <p:cNvSpPr/>
            <p:nvPr/>
          </p:nvSpPr>
          <p:spPr>
            <a:xfrm>
              <a:off x="4220500" y="2388100"/>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4"/>
            <p:cNvSpPr/>
            <p:nvPr/>
          </p:nvSpPr>
          <p:spPr>
            <a:xfrm>
              <a:off x="4343100" y="2274275"/>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4"/>
            <p:cNvSpPr/>
            <p:nvPr/>
          </p:nvSpPr>
          <p:spPr>
            <a:xfrm>
              <a:off x="4343100" y="238810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4"/>
            <p:cNvSpPr/>
            <p:nvPr/>
          </p:nvSpPr>
          <p:spPr>
            <a:xfrm>
              <a:off x="4220500" y="25223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4"/>
            <p:cNvSpPr/>
            <p:nvPr/>
          </p:nvSpPr>
          <p:spPr>
            <a:xfrm>
              <a:off x="4224400" y="2636175"/>
              <a:ext cx="19475" cy="19475"/>
            </a:xfrm>
            <a:custGeom>
              <a:avLst/>
              <a:gdLst/>
              <a:ahLst/>
              <a:cxnLst/>
              <a:rect l="l" t="t" r="r" b="b"/>
              <a:pathLst>
                <a:path w="779"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4"/>
            <p:cNvSpPr/>
            <p:nvPr/>
          </p:nvSpPr>
          <p:spPr>
            <a:xfrm>
              <a:off x="4343100" y="25223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4"/>
            <p:cNvSpPr/>
            <p:nvPr/>
          </p:nvSpPr>
          <p:spPr>
            <a:xfrm>
              <a:off x="4343100" y="2636175"/>
              <a:ext cx="24325" cy="19750"/>
            </a:xfrm>
            <a:custGeom>
              <a:avLst/>
              <a:gdLst/>
              <a:ahLst/>
              <a:cxnLst/>
              <a:rect l="l" t="t" r="r" b="b"/>
              <a:pathLst>
                <a:path w="973" h="790"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4"/>
            <p:cNvSpPr/>
            <p:nvPr/>
          </p:nvSpPr>
          <p:spPr>
            <a:xfrm>
              <a:off x="4220500" y="2769450"/>
              <a:ext cx="23375" cy="20300"/>
            </a:xfrm>
            <a:custGeom>
              <a:avLst/>
              <a:gdLst/>
              <a:ahLst/>
              <a:cxnLst/>
              <a:rect l="l" t="t" r="r" b="b"/>
              <a:pathLst>
                <a:path w="935" h="812" extrusionOk="0">
                  <a:moveTo>
                    <a:pt x="546" y="0"/>
                  </a:moveTo>
                  <a:cubicBezTo>
                    <a:pt x="196" y="0"/>
                    <a:pt x="1" y="428"/>
                    <a:pt x="273" y="701"/>
                  </a:cubicBezTo>
                  <a:cubicBezTo>
                    <a:pt x="350" y="777"/>
                    <a:pt x="447" y="812"/>
                    <a:pt x="543" y="812"/>
                  </a:cubicBezTo>
                  <a:cubicBezTo>
                    <a:pt x="741" y="812"/>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4"/>
            <p:cNvSpPr/>
            <p:nvPr/>
          </p:nvSpPr>
          <p:spPr>
            <a:xfrm>
              <a:off x="4220500" y="2883275"/>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4"/>
            <p:cNvSpPr/>
            <p:nvPr/>
          </p:nvSpPr>
          <p:spPr>
            <a:xfrm>
              <a:off x="4343100" y="2769450"/>
              <a:ext cx="24325" cy="20300"/>
            </a:xfrm>
            <a:custGeom>
              <a:avLst/>
              <a:gdLst/>
              <a:ahLst/>
              <a:cxnLst/>
              <a:rect l="l" t="t" r="r" b="b"/>
              <a:pathLst>
                <a:path w="973" h="812" extrusionOk="0">
                  <a:moveTo>
                    <a:pt x="545" y="0"/>
                  </a:moveTo>
                  <a:cubicBezTo>
                    <a:pt x="195" y="0"/>
                    <a:pt x="0" y="428"/>
                    <a:pt x="272"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4"/>
            <p:cNvSpPr/>
            <p:nvPr/>
          </p:nvSpPr>
          <p:spPr>
            <a:xfrm>
              <a:off x="4343100" y="2883275"/>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4"/>
            <p:cNvSpPr/>
            <p:nvPr/>
          </p:nvSpPr>
          <p:spPr>
            <a:xfrm>
              <a:off x="4224400" y="3016550"/>
              <a:ext cx="19475" cy="20450"/>
            </a:xfrm>
            <a:custGeom>
              <a:avLst/>
              <a:gdLst/>
              <a:ahLst/>
              <a:cxnLst/>
              <a:rect l="l" t="t" r="r" b="b"/>
              <a:pathLst>
                <a:path w="779"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4"/>
            <p:cNvSpPr/>
            <p:nvPr/>
          </p:nvSpPr>
          <p:spPr>
            <a:xfrm>
              <a:off x="4220500" y="313037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4"/>
            <p:cNvSpPr/>
            <p:nvPr/>
          </p:nvSpPr>
          <p:spPr>
            <a:xfrm>
              <a:off x="4343100" y="3016550"/>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4"/>
            <p:cNvSpPr/>
            <p:nvPr/>
          </p:nvSpPr>
          <p:spPr>
            <a:xfrm>
              <a:off x="4343100" y="313037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4"/>
            <p:cNvSpPr/>
            <p:nvPr/>
          </p:nvSpPr>
          <p:spPr>
            <a:xfrm>
              <a:off x="4220500" y="32646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4"/>
            <p:cNvSpPr/>
            <p:nvPr/>
          </p:nvSpPr>
          <p:spPr>
            <a:xfrm>
              <a:off x="4220500" y="337845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89"/>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4"/>
            <p:cNvSpPr/>
            <p:nvPr/>
          </p:nvSpPr>
          <p:spPr>
            <a:xfrm>
              <a:off x="4343100" y="32646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4"/>
            <p:cNvSpPr/>
            <p:nvPr/>
          </p:nvSpPr>
          <p:spPr>
            <a:xfrm>
              <a:off x="4343100" y="337845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4"/>
            <p:cNvSpPr/>
            <p:nvPr/>
          </p:nvSpPr>
          <p:spPr>
            <a:xfrm>
              <a:off x="4220500" y="3511725"/>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4"/>
            <p:cNvSpPr/>
            <p:nvPr/>
          </p:nvSpPr>
          <p:spPr>
            <a:xfrm>
              <a:off x="4220500" y="3625550"/>
              <a:ext cx="23375" cy="20275"/>
            </a:xfrm>
            <a:custGeom>
              <a:avLst/>
              <a:gdLst/>
              <a:ahLst/>
              <a:cxnLst/>
              <a:rect l="l" t="t" r="r" b="b"/>
              <a:pathLst>
                <a:path w="935" h="811" extrusionOk="0">
                  <a:moveTo>
                    <a:pt x="546" y="0"/>
                  </a:moveTo>
                  <a:cubicBezTo>
                    <a:pt x="196" y="0"/>
                    <a:pt x="1" y="428"/>
                    <a:pt x="273" y="701"/>
                  </a:cubicBezTo>
                  <a:cubicBezTo>
                    <a:pt x="348" y="776"/>
                    <a:pt x="443" y="810"/>
                    <a:pt x="537" y="810"/>
                  </a:cubicBezTo>
                  <a:cubicBezTo>
                    <a:pt x="737" y="810"/>
                    <a:pt x="935" y="654"/>
                    <a:pt x="935" y="38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4"/>
            <p:cNvSpPr/>
            <p:nvPr/>
          </p:nvSpPr>
          <p:spPr>
            <a:xfrm>
              <a:off x="4343100" y="3511725"/>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4"/>
            <p:cNvSpPr/>
            <p:nvPr/>
          </p:nvSpPr>
          <p:spPr>
            <a:xfrm>
              <a:off x="4343100" y="3625550"/>
              <a:ext cx="24325" cy="20275"/>
            </a:xfrm>
            <a:custGeom>
              <a:avLst/>
              <a:gdLst/>
              <a:ahLst/>
              <a:cxnLst/>
              <a:rect l="l" t="t" r="r" b="b"/>
              <a:pathLst>
                <a:path w="973" h="811" extrusionOk="0">
                  <a:moveTo>
                    <a:pt x="545" y="0"/>
                  </a:moveTo>
                  <a:cubicBezTo>
                    <a:pt x="195" y="0"/>
                    <a:pt x="0" y="428"/>
                    <a:pt x="272"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4"/>
            <p:cNvSpPr/>
            <p:nvPr/>
          </p:nvSpPr>
          <p:spPr>
            <a:xfrm>
              <a:off x="4220500" y="37598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4"/>
            <p:cNvSpPr/>
            <p:nvPr/>
          </p:nvSpPr>
          <p:spPr>
            <a:xfrm>
              <a:off x="4224400" y="3873625"/>
              <a:ext cx="19475" cy="19475"/>
            </a:xfrm>
            <a:custGeom>
              <a:avLst/>
              <a:gdLst/>
              <a:ahLst/>
              <a:cxnLst/>
              <a:rect l="l" t="t" r="r" b="b"/>
              <a:pathLst>
                <a:path w="779"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4"/>
            <p:cNvSpPr/>
            <p:nvPr/>
          </p:nvSpPr>
          <p:spPr>
            <a:xfrm>
              <a:off x="4343100" y="3759800"/>
              <a:ext cx="24325" cy="19775"/>
            </a:xfrm>
            <a:custGeom>
              <a:avLst/>
              <a:gdLst/>
              <a:ahLst/>
              <a:cxnLst/>
              <a:rect l="l" t="t" r="r" b="b"/>
              <a:pathLst>
                <a:path w="973" h="791" extrusionOk="0">
                  <a:moveTo>
                    <a:pt x="545" y="0"/>
                  </a:moveTo>
                  <a:cubicBezTo>
                    <a:pt x="195" y="0"/>
                    <a:pt x="0" y="428"/>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4"/>
            <p:cNvSpPr/>
            <p:nvPr/>
          </p:nvSpPr>
          <p:spPr>
            <a:xfrm>
              <a:off x="4343100" y="3873625"/>
              <a:ext cx="24325" cy="19775"/>
            </a:xfrm>
            <a:custGeom>
              <a:avLst/>
              <a:gdLst/>
              <a:ahLst/>
              <a:cxnLst/>
              <a:rect l="l" t="t" r="r" b="b"/>
              <a:pathLst>
                <a:path w="973" h="791" extrusionOk="0">
                  <a:moveTo>
                    <a:pt x="545" y="0"/>
                  </a:moveTo>
                  <a:cubicBezTo>
                    <a:pt x="195" y="0"/>
                    <a:pt x="0" y="428"/>
                    <a:pt x="272"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4"/>
            <p:cNvSpPr/>
            <p:nvPr/>
          </p:nvSpPr>
          <p:spPr>
            <a:xfrm>
              <a:off x="4220500" y="4006900"/>
              <a:ext cx="23375" cy="20075"/>
            </a:xfrm>
            <a:custGeom>
              <a:avLst/>
              <a:gdLst/>
              <a:ahLst/>
              <a:cxnLst/>
              <a:rect l="l" t="t" r="r" b="b"/>
              <a:pathLst>
                <a:path w="935" h="803" extrusionOk="0">
                  <a:moveTo>
                    <a:pt x="546" y="0"/>
                  </a:moveTo>
                  <a:cubicBezTo>
                    <a:pt x="196" y="0"/>
                    <a:pt x="1" y="429"/>
                    <a:pt x="273" y="701"/>
                  </a:cubicBezTo>
                  <a:cubicBezTo>
                    <a:pt x="344" y="771"/>
                    <a:pt x="432" y="803"/>
                    <a:pt x="521" y="803"/>
                  </a:cubicBezTo>
                  <a:cubicBezTo>
                    <a:pt x="726" y="803"/>
                    <a:pt x="935" y="634"/>
                    <a:pt x="935" y="390"/>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4"/>
            <p:cNvSpPr/>
            <p:nvPr/>
          </p:nvSpPr>
          <p:spPr>
            <a:xfrm>
              <a:off x="4223925" y="4120975"/>
              <a:ext cx="19950" cy="19725"/>
            </a:xfrm>
            <a:custGeom>
              <a:avLst/>
              <a:gdLst/>
              <a:ahLst/>
              <a:cxnLst/>
              <a:rect l="l" t="t" r="r" b="b"/>
              <a:pathLst>
                <a:path w="798" h="789" extrusionOk="0">
                  <a:moveTo>
                    <a:pt x="409" y="0"/>
                  </a:moveTo>
                  <a:cubicBezTo>
                    <a:pt x="214" y="0"/>
                    <a:pt x="20" y="127"/>
                    <a:pt x="20" y="380"/>
                  </a:cubicBezTo>
                  <a:cubicBezTo>
                    <a:pt x="0" y="652"/>
                    <a:pt x="195" y="788"/>
                    <a:pt x="394" y="788"/>
                  </a:cubicBezTo>
                  <a:cubicBezTo>
                    <a:pt x="594" y="788"/>
                    <a:pt x="798" y="652"/>
                    <a:pt x="798" y="380"/>
                  </a:cubicBezTo>
                  <a:cubicBezTo>
                    <a:pt x="798" y="127"/>
                    <a:pt x="60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4"/>
            <p:cNvSpPr/>
            <p:nvPr/>
          </p:nvSpPr>
          <p:spPr>
            <a:xfrm>
              <a:off x="4343100" y="4006900"/>
              <a:ext cx="24325" cy="20075"/>
            </a:xfrm>
            <a:custGeom>
              <a:avLst/>
              <a:gdLst/>
              <a:ahLst/>
              <a:cxnLst/>
              <a:rect l="l" t="t" r="r" b="b"/>
              <a:pathLst>
                <a:path w="973" h="803" extrusionOk="0">
                  <a:moveTo>
                    <a:pt x="545" y="0"/>
                  </a:moveTo>
                  <a:cubicBezTo>
                    <a:pt x="195" y="0"/>
                    <a:pt x="0" y="429"/>
                    <a:pt x="272"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4"/>
            <p:cNvSpPr/>
            <p:nvPr/>
          </p:nvSpPr>
          <p:spPr>
            <a:xfrm>
              <a:off x="4343100" y="4120725"/>
              <a:ext cx="24325" cy="20275"/>
            </a:xfrm>
            <a:custGeom>
              <a:avLst/>
              <a:gdLst/>
              <a:ahLst/>
              <a:cxnLst/>
              <a:rect l="l" t="t" r="r" b="b"/>
              <a:pathLst>
                <a:path w="973" h="811" extrusionOk="0">
                  <a:moveTo>
                    <a:pt x="545" y="0"/>
                  </a:moveTo>
                  <a:cubicBezTo>
                    <a:pt x="195" y="0"/>
                    <a:pt x="0" y="428"/>
                    <a:pt x="272"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4"/>
            <p:cNvSpPr/>
            <p:nvPr/>
          </p:nvSpPr>
          <p:spPr>
            <a:xfrm>
              <a:off x="4224400" y="4254500"/>
              <a:ext cx="19475" cy="19700"/>
            </a:xfrm>
            <a:custGeom>
              <a:avLst/>
              <a:gdLst/>
              <a:ahLst/>
              <a:cxnLst/>
              <a:rect l="l" t="t" r="r" b="b"/>
              <a:pathLst>
                <a:path w="779" h="788" extrusionOk="0">
                  <a:moveTo>
                    <a:pt x="390" y="0"/>
                  </a:moveTo>
                  <a:cubicBezTo>
                    <a:pt x="195" y="0"/>
                    <a:pt x="1" y="136"/>
                    <a:pt x="1" y="409"/>
                  </a:cubicBezTo>
                  <a:cubicBezTo>
                    <a:pt x="1" y="662"/>
                    <a:pt x="195" y="788"/>
                    <a:pt x="390" y="788"/>
                  </a:cubicBezTo>
                  <a:cubicBezTo>
                    <a:pt x="584" y="788"/>
                    <a:pt x="779" y="662"/>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4"/>
            <p:cNvSpPr/>
            <p:nvPr/>
          </p:nvSpPr>
          <p:spPr>
            <a:xfrm>
              <a:off x="4220500" y="4367825"/>
              <a:ext cx="23375" cy="20750"/>
            </a:xfrm>
            <a:custGeom>
              <a:avLst/>
              <a:gdLst/>
              <a:ahLst/>
              <a:cxnLst/>
              <a:rect l="l" t="t" r="r" b="b"/>
              <a:pathLst>
                <a:path w="935" h="830" extrusionOk="0">
                  <a:moveTo>
                    <a:pt x="546" y="0"/>
                  </a:moveTo>
                  <a:cubicBezTo>
                    <a:pt x="196" y="0"/>
                    <a:pt x="1" y="467"/>
                    <a:pt x="273" y="701"/>
                  </a:cubicBezTo>
                  <a:cubicBezTo>
                    <a:pt x="350" y="790"/>
                    <a:pt x="447" y="829"/>
                    <a:pt x="543" y="829"/>
                  </a:cubicBezTo>
                  <a:cubicBezTo>
                    <a:pt x="741" y="829"/>
                    <a:pt x="935" y="664"/>
                    <a:pt x="935" y="428"/>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4"/>
            <p:cNvSpPr/>
            <p:nvPr/>
          </p:nvSpPr>
          <p:spPr>
            <a:xfrm>
              <a:off x="4343100" y="4254000"/>
              <a:ext cx="24325" cy="20750"/>
            </a:xfrm>
            <a:custGeom>
              <a:avLst/>
              <a:gdLst/>
              <a:ahLst/>
              <a:cxnLst/>
              <a:rect l="l" t="t" r="r" b="b"/>
              <a:pathLst>
                <a:path w="973" h="830" extrusionOk="0">
                  <a:moveTo>
                    <a:pt x="545" y="1"/>
                  </a:moveTo>
                  <a:cubicBezTo>
                    <a:pt x="195" y="1"/>
                    <a:pt x="0" y="468"/>
                    <a:pt x="272"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4"/>
            <p:cNvSpPr/>
            <p:nvPr/>
          </p:nvSpPr>
          <p:spPr>
            <a:xfrm>
              <a:off x="4343100" y="4367825"/>
              <a:ext cx="24325" cy="20750"/>
            </a:xfrm>
            <a:custGeom>
              <a:avLst/>
              <a:gdLst/>
              <a:ahLst/>
              <a:cxnLst/>
              <a:rect l="l" t="t" r="r" b="b"/>
              <a:pathLst>
                <a:path w="973" h="830" extrusionOk="0">
                  <a:moveTo>
                    <a:pt x="545" y="0"/>
                  </a:moveTo>
                  <a:cubicBezTo>
                    <a:pt x="195" y="0"/>
                    <a:pt x="0" y="467"/>
                    <a:pt x="272"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4"/>
            <p:cNvSpPr/>
            <p:nvPr/>
          </p:nvSpPr>
          <p:spPr>
            <a:xfrm>
              <a:off x="4220500" y="4502075"/>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4"/>
            <p:cNvSpPr/>
            <p:nvPr/>
          </p:nvSpPr>
          <p:spPr>
            <a:xfrm>
              <a:off x="4220500" y="4615900"/>
              <a:ext cx="23375" cy="19775"/>
            </a:xfrm>
            <a:custGeom>
              <a:avLst/>
              <a:gdLst/>
              <a:ahLst/>
              <a:cxnLst/>
              <a:rect l="l" t="t" r="r" b="b"/>
              <a:pathLst>
                <a:path w="935" h="791" extrusionOk="0">
                  <a:moveTo>
                    <a:pt x="546" y="0"/>
                  </a:moveTo>
                  <a:cubicBezTo>
                    <a:pt x="196" y="0"/>
                    <a:pt x="1" y="428"/>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4"/>
            <p:cNvSpPr/>
            <p:nvPr/>
          </p:nvSpPr>
          <p:spPr>
            <a:xfrm>
              <a:off x="4343100" y="4502075"/>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4"/>
            <p:cNvSpPr/>
            <p:nvPr/>
          </p:nvSpPr>
          <p:spPr>
            <a:xfrm>
              <a:off x="4343100" y="4615900"/>
              <a:ext cx="24325" cy="20075"/>
            </a:xfrm>
            <a:custGeom>
              <a:avLst/>
              <a:gdLst/>
              <a:ahLst/>
              <a:cxnLst/>
              <a:rect l="l" t="t" r="r" b="b"/>
              <a:pathLst>
                <a:path w="973" h="803" extrusionOk="0">
                  <a:moveTo>
                    <a:pt x="545" y="0"/>
                  </a:moveTo>
                  <a:cubicBezTo>
                    <a:pt x="195" y="0"/>
                    <a:pt x="0" y="467"/>
                    <a:pt x="272" y="701"/>
                  </a:cubicBezTo>
                  <a:cubicBezTo>
                    <a:pt x="355" y="771"/>
                    <a:pt x="451" y="803"/>
                    <a:pt x="545" y="803"/>
                  </a:cubicBezTo>
                  <a:cubicBezTo>
                    <a:pt x="764" y="803"/>
                    <a:pt x="973" y="634"/>
                    <a:pt x="973"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4"/>
            <p:cNvSpPr/>
            <p:nvPr/>
          </p:nvSpPr>
          <p:spPr>
            <a:xfrm>
              <a:off x="4224400" y="4749175"/>
              <a:ext cx="19475" cy="20450"/>
            </a:xfrm>
            <a:custGeom>
              <a:avLst/>
              <a:gdLst/>
              <a:ahLst/>
              <a:cxnLst/>
              <a:rect l="l" t="t" r="r" b="b"/>
              <a:pathLst>
                <a:path w="779"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4"/>
            <p:cNvSpPr/>
            <p:nvPr/>
          </p:nvSpPr>
          <p:spPr>
            <a:xfrm>
              <a:off x="4220500" y="4863000"/>
              <a:ext cx="23375" cy="20300"/>
            </a:xfrm>
            <a:custGeom>
              <a:avLst/>
              <a:gdLst/>
              <a:ahLst/>
              <a:cxnLst/>
              <a:rect l="l" t="t" r="r" b="b"/>
              <a:pathLst>
                <a:path w="935" h="812" extrusionOk="0">
                  <a:moveTo>
                    <a:pt x="546" y="0"/>
                  </a:moveTo>
                  <a:cubicBezTo>
                    <a:pt x="196" y="0"/>
                    <a:pt x="1" y="429"/>
                    <a:pt x="273" y="701"/>
                  </a:cubicBezTo>
                  <a:cubicBezTo>
                    <a:pt x="350" y="777"/>
                    <a:pt x="447" y="812"/>
                    <a:pt x="543" y="812"/>
                  </a:cubicBezTo>
                  <a:cubicBezTo>
                    <a:pt x="741" y="812"/>
                    <a:pt x="935" y="664"/>
                    <a:pt x="935" y="429"/>
                  </a:cubicBezTo>
                  <a:cubicBezTo>
                    <a:pt x="935" y="195"/>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4"/>
            <p:cNvSpPr/>
            <p:nvPr/>
          </p:nvSpPr>
          <p:spPr>
            <a:xfrm>
              <a:off x="4343100" y="4750025"/>
              <a:ext cx="24325" cy="19900"/>
            </a:xfrm>
            <a:custGeom>
              <a:avLst/>
              <a:gdLst/>
              <a:ahLst/>
              <a:cxnLst/>
              <a:rect l="l" t="t" r="r" b="b"/>
              <a:pathLst>
                <a:path w="973" h="796" extrusionOk="0">
                  <a:moveTo>
                    <a:pt x="604" y="1"/>
                  </a:moveTo>
                  <a:cubicBezTo>
                    <a:pt x="585" y="1"/>
                    <a:pt x="565" y="2"/>
                    <a:pt x="545" y="6"/>
                  </a:cubicBezTo>
                  <a:cubicBezTo>
                    <a:pt x="195" y="6"/>
                    <a:pt x="0" y="434"/>
                    <a:pt x="272" y="667"/>
                  </a:cubicBezTo>
                  <a:cubicBezTo>
                    <a:pt x="362" y="756"/>
                    <a:pt x="468" y="795"/>
                    <a:pt x="570" y="795"/>
                  </a:cubicBezTo>
                  <a:cubicBezTo>
                    <a:pt x="779" y="795"/>
                    <a:pt x="973" y="630"/>
                    <a:pt x="973" y="395"/>
                  </a:cubicBezTo>
                  <a:cubicBezTo>
                    <a:pt x="937" y="181"/>
                    <a:pt x="804"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4"/>
            <p:cNvSpPr/>
            <p:nvPr/>
          </p:nvSpPr>
          <p:spPr>
            <a:xfrm>
              <a:off x="4343100" y="4863000"/>
              <a:ext cx="24325" cy="20300"/>
            </a:xfrm>
            <a:custGeom>
              <a:avLst/>
              <a:gdLst/>
              <a:ahLst/>
              <a:cxnLst/>
              <a:rect l="l" t="t" r="r" b="b"/>
              <a:pathLst>
                <a:path w="973" h="812" extrusionOk="0">
                  <a:moveTo>
                    <a:pt x="545" y="0"/>
                  </a:moveTo>
                  <a:cubicBezTo>
                    <a:pt x="195" y="0"/>
                    <a:pt x="0" y="429"/>
                    <a:pt x="272"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4"/>
            <p:cNvSpPr/>
            <p:nvPr/>
          </p:nvSpPr>
          <p:spPr>
            <a:xfrm>
              <a:off x="4220500" y="4997250"/>
              <a:ext cx="23375" cy="19775"/>
            </a:xfrm>
            <a:custGeom>
              <a:avLst/>
              <a:gdLst/>
              <a:ahLst/>
              <a:cxnLst/>
              <a:rect l="l" t="t" r="r" b="b"/>
              <a:pathLst>
                <a:path w="935" h="791" extrusionOk="0">
                  <a:moveTo>
                    <a:pt x="546" y="1"/>
                  </a:moveTo>
                  <a:cubicBezTo>
                    <a:pt x="196" y="1"/>
                    <a:pt x="1" y="429"/>
                    <a:pt x="273" y="662"/>
                  </a:cubicBezTo>
                  <a:cubicBezTo>
                    <a:pt x="350" y="751"/>
                    <a:pt x="447" y="790"/>
                    <a:pt x="543" y="790"/>
                  </a:cubicBezTo>
                  <a:cubicBezTo>
                    <a:pt x="741" y="790"/>
                    <a:pt x="935" y="625"/>
                    <a:pt x="935" y="390"/>
                  </a:cubicBezTo>
                  <a:cubicBezTo>
                    <a:pt x="935" y="156"/>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4"/>
            <p:cNvSpPr/>
            <p:nvPr/>
          </p:nvSpPr>
          <p:spPr>
            <a:xfrm>
              <a:off x="4220500" y="5111075"/>
              <a:ext cx="23375" cy="19775"/>
            </a:xfrm>
            <a:custGeom>
              <a:avLst/>
              <a:gdLst/>
              <a:ahLst/>
              <a:cxnLst/>
              <a:rect l="l" t="t" r="r" b="b"/>
              <a:pathLst>
                <a:path w="935" h="791" extrusionOk="0">
                  <a:moveTo>
                    <a:pt x="546" y="0"/>
                  </a:moveTo>
                  <a:cubicBezTo>
                    <a:pt x="196" y="0"/>
                    <a:pt x="1" y="429"/>
                    <a:pt x="273" y="662"/>
                  </a:cubicBezTo>
                  <a:cubicBezTo>
                    <a:pt x="350" y="751"/>
                    <a:pt x="447" y="790"/>
                    <a:pt x="543" y="790"/>
                  </a:cubicBezTo>
                  <a:cubicBezTo>
                    <a:pt x="741" y="790"/>
                    <a:pt x="935" y="625"/>
                    <a:pt x="935" y="390"/>
                  </a:cubicBezTo>
                  <a:cubicBezTo>
                    <a:pt x="935" y="156"/>
                    <a:pt x="779" y="0"/>
                    <a:pt x="5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4"/>
            <p:cNvSpPr/>
            <p:nvPr/>
          </p:nvSpPr>
          <p:spPr>
            <a:xfrm>
              <a:off x="4343100" y="4997250"/>
              <a:ext cx="24325" cy="19775"/>
            </a:xfrm>
            <a:custGeom>
              <a:avLst/>
              <a:gdLst/>
              <a:ahLst/>
              <a:cxnLst/>
              <a:rect l="l" t="t" r="r" b="b"/>
              <a:pathLst>
                <a:path w="973" h="791" extrusionOk="0">
                  <a:moveTo>
                    <a:pt x="545" y="1"/>
                  </a:moveTo>
                  <a:cubicBezTo>
                    <a:pt x="195" y="1"/>
                    <a:pt x="0" y="429"/>
                    <a:pt x="272"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4"/>
            <p:cNvSpPr/>
            <p:nvPr/>
          </p:nvSpPr>
          <p:spPr>
            <a:xfrm>
              <a:off x="4343100" y="5111075"/>
              <a:ext cx="24325" cy="19775"/>
            </a:xfrm>
            <a:custGeom>
              <a:avLst/>
              <a:gdLst/>
              <a:ahLst/>
              <a:cxnLst/>
              <a:rect l="l" t="t" r="r" b="b"/>
              <a:pathLst>
                <a:path w="973" h="791" extrusionOk="0">
                  <a:moveTo>
                    <a:pt x="545" y="0"/>
                  </a:moveTo>
                  <a:cubicBezTo>
                    <a:pt x="195" y="0"/>
                    <a:pt x="0" y="429"/>
                    <a:pt x="272"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4"/>
            <p:cNvSpPr/>
            <p:nvPr/>
          </p:nvSpPr>
          <p:spPr>
            <a:xfrm>
              <a:off x="4220500" y="5244350"/>
              <a:ext cx="23375" cy="20075"/>
            </a:xfrm>
            <a:custGeom>
              <a:avLst/>
              <a:gdLst/>
              <a:ahLst/>
              <a:cxnLst/>
              <a:rect l="l" t="t" r="r" b="b"/>
              <a:pathLst>
                <a:path w="935" h="803" extrusionOk="0">
                  <a:moveTo>
                    <a:pt x="546" y="1"/>
                  </a:moveTo>
                  <a:cubicBezTo>
                    <a:pt x="196" y="1"/>
                    <a:pt x="1" y="429"/>
                    <a:pt x="273" y="701"/>
                  </a:cubicBezTo>
                  <a:cubicBezTo>
                    <a:pt x="344" y="772"/>
                    <a:pt x="432" y="803"/>
                    <a:pt x="521" y="803"/>
                  </a:cubicBezTo>
                  <a:cubicBezTo>
                    <a:pt x="726" y="803"/>
                    <a:pt x="935" y="634"/>
                    <a:pt x="935" y="390"/>
                  </a:cubicBezTo>
                  <a:cubicBezTo>
                    <a:pt x="935" y="195"/>
                    <a:pt x="779"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4"/>
            <p:cNvSpPr/>
            <p:nvPr/>
          </p:nvSpPr>
          <p:spPr>
            <a:xfrm>
              <a:off x="4223925" y="5358425"/>
              <a:ext cx="19950" cy="19725"/>
            </a:xfrm>
            <a:custGeom>
              <a:avLst/>
              <a:gdLst/>
              <a:ahLst/>
              <a:cxnLst/>
              <a:rect l="l" t="t" r="r" b="b"/>
              <a:pathLst>
                <a:path w="798" h="789" extrusionOk="0">
                  <a:moveTo>
                    <a:pt x="409" y="0"/>
                  </a:moveTo>
                  <a:cubicBezTo>
                    <a:pt x="214" y="0"/>
                    <a:pt x="20" y="127"/>
                    <a:pt x="20" y="380"/>
                  </a:cubicBezTo>
                  <a:cubicBezTo>
                    <a:pt x="0" y="652"/>
                    <a:pt x="195" y="788"/>
                    <a:pt x="394" y="788"/>
                  </a:cubicBezTo>
                  <a:cubicBezTo>
                    <a:pt x="594" y="788"/>
                    <a:pt x="798" y="652"/>
                    <a:pt x="798" y="380"/>
                  </a:cubicBezTo>
                  <a:cubicBezTo>
                    <a:pt x="798" y="127"/>
                    <a:pt x="603"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4"/>
            <p:cNvSpPr/>
            <p:nvPr/>
          </p:nvSpPr>
          <p:spPr>
            <a:xfrm>
              <a:off x="4343100" y="5244350"/>
              <a:ext cx="24325" cy="20075"/>
            </a:xfrm>
            <a:custGeom>
              <a:avLst/>
              <a:gdLst/>
              <a:ahLst/>
              <a:cxnLst/>
              <a:rect l="l" t="t" r="r" b="b"/>
              <a:pathLst>
                <a:path w="973" h="803" extrusionOk="0">
                  <a:moveTo>
                    <a:pt x="545" y="1"/>
                  </a:moveTo>
                  <a:cubicBezTo>
                    <a:pt x="195" y="1"/>
                    <a:pt x="0" y="429"/>
                    <a:pt x="272"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4"/>
            <p:cNvSpPr/>
            <p:nvPr/>
          </p:nvSpPr>
          <p:spPr>
            <a:xfrm>
              <a:off x="4344075" y="5358050"/>
              <a:ext cx="23350" cy="19900"/>
            </a:xfrm>
            <a:custGeom>
              <a:avLst/>
              <a:gdLst/>
              <a:ahLst/>
              <a:cxnLst/>
              <a:rect l="l" t="t" r="r" b="b"/>
              <a:pathLst>
                <a:path w="934" h="796" extrusionOk="0">
                  <a:moveTo>
                    <a:pt x="565" y="1"/>
                  </a:moveTo>
                  <a:cubicBezTo>
                    <a:pt x="546" y="1"/>
                    <a:pt x="526" y="2"/>
                    <a:pt x="506" y="6"/>
                  </a:cubicBezTo>
                  <a:cubicBezTo>
                    <a:pt x="156" y="6"/>
                    <a:pt x="0" y="434"/>
                    <a:pt x="233" y="667"/>
                  </a:cubicBezTo>
                  <a:cubicBezTo>
                    <a:pt x="310" y="756"/>
                    <a:pt x="407" y="795"/>
                    <a:pt x="505" y="795"/>
                  </a:cubicBezTo>
                  <a:cubicBezTo>
                    <a:pt x="706" y="795"/>
                    <a:pt x="908" y="630"/>
                    <a:pt x="934" y="395"/>
                  </a:cubicBezTo>
                  <a:cubicBezTo>
                    <a:pt x="934" y="181"/>
                    <a:pt x="772" y="1"/>
                    <a:pt x="5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4"/>
            <p:cNvSpPr/>
            <p:nvPr/>
          </p:nvSpPr>
          <p:spPr>
            <a:xfrm>
              <a:off x="44676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4"/>
            <p:cNvSpPr/>
            <p:nvPr/>
          </p:nvSpPr>
          <p:spPr>
            <a:xfrm>
              <a:off x="44676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4"/>
            <p:cNvSpPr/>
            <p:nvPr/>
          </p:nvSpPr>
          <p:spPr>
            <a:xfrm>
              <a:off x="4590200" y="294525"/>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4"/>
            <p:cNvSpPr/>
            <p:nvPr/>
          </p:nvSpPr>
          <p:spPr>
            <a:xfrm>
              <a:off x="4590200" y="408350"/>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4"/>
            <p:cNvSpPr/>
            <p:nvPr/>
          </p:nvSpPr>
          <p:spPr>
            <a:xfrm>
              <a:off x="4467625"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4"/>
            <p:cNvSpPr/>
            <p:nvPr/>
          </p:nvSpPr>
          <p:spPr>
            <a:xfrm>
              <a:off x="4467625"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4"/>
            <p:cNvSpPr/>
            <p:nvPr/>
          </p:nvSpPr>
          <p:spPr>
            <a:xfrm>
              <a:off x="4590200" y="54165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4"/>
            <p:cNvSpPr/>
            <p:nvPr/>
          </p:nvSpPr>
          <p:spPr>
            <a:xfrm>
              <a:off x="4590200" y="655450"/>
              <a:ext cx="24325" cy="20750"/>
            </a:xfrm>
            <a:custGeom>
              <a:avLst/>
              <a:gdLst/>
              <a:ahLst/>
              <a:cxnLst/>
              <a:rect l="l" t="t" r="r" b="b"/>
              <a:pathLst>
                <a:path w="973" h="830" extrusionOk="0">
                  <a:moveTo>
                    <a:pt x="545" y="1"/>
                  </a:moveTo>
                  <a:cubicBezTo>
                    <a:pt x="195" y="1"/>
                    <a:pt x="0" y="468"/>
                    <a:pt x="273"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4"/>
            <p:cNvSpPr/>
            <p:nvPr/>
          </p:nvSpPr>
          <p:spPr>
            <a:xfrm>
              <a:off x="4467625"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4"/>
            <p:cNvSpPr/>
            <p:nvPr/>
          </p:nvSpPr>
          <p:spPr>
            <a:xfrm>
              <a:off x="4467625"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4"/>
            <p:cNvSpPr/>
            <p:nvPr/>
          </p:nvSpPr>
          <p:spPr>
            <a:xfrm>
              <a:off x="4590200" y="78972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4"/>
            <p:cNvSpPr/>
            <p:nvPr/>
          </p:nvSpPr>
          <p:spPr>
            <a:xfrm>
              <a:off x="4594075" y="903525"/>
              <a:ext cx="20450" cy="19500"/>
            </a:xfrm>
            <a:custGeom>
              <a:avLst/>
              <a:gdLst/>
              <a:ahLst/>
              <a:cxnLst/>
              <a:rect l="l" t="t" r="r" b="b"/>
              <a:pathLst>
                <a:path w="818" h="780" extrusionOk="0">
                  <a:moveTo>
                    <a:pt x="390" y="1"/>
                  </a:moveTo>
                  <a:cubicBezTo>
                    <a:pt x="195" y="1"/>
                    <a:pt x="1" y="157"/>
                    <a:pt x="1" y="390"/>
                  </a:cubicBezTo>
                  <a:cubicBezTo>
                    <a:pt x="1" y="624"/>
                    <a:pt x="195" y="779"/>
                    <a:pt x="390" y="779"/>
                  </a:cubicBezTo>
                  <a:cubicBezTo>
                    <a:pt x="623" y="779"/>
                    <a:pt x="818" y="624"/>
                    <a:pt x="818" y="390"/>
                  </a:cubicBezTo>
                  <a:cubicBezTo>
                    <a:pt x="818"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4"/>
            <p:cNvSpPr/>
            <p:nvPr/>
          </p:nvSpPr>
          <p:spPr>
            <a:xfrm>
              <a:off x="44676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4"/>
            <p:cNvSpPr/>
            <p:nvPr/>
          </p:nvSpPr>
          <p:spPr>
            <a:xfrm>
              <a:off x="4467625" y="1150650"/>
              <a:ext cx="23350" cy="20300"/>
            </a:xfrm>
            <a:custGeom>
              <a:avLst/>
              <a:gdLst/>
              <a:ahLst/>
              <a:cxnLst/>
              <a:rect l="l" t="t" r="r" b="b"/>
              <a:pathLst>
                <a:path w="934" h="812" extrusionOk="0">
                  <a:moveTo>
                    <a:pt x="545" y="0"/>
                  </a:moveTo>
                  <a:cubicBezTo>
                    <a:pt x="195" y="0"/>
                    <a:pt x="0" y="428"/>
                    <a:pt x="272"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4"/>
            <p:cNvSpPr/>
            <p:nvPr/>
          </p:nvSpPr>
          <p:spPr>
            <a:xfrm>
              <a:off x="4590200" y="103682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4"/>
            <p:cNvSpPr/>
            <p:nvPr/>
          </p:nvSpPr>
          <p:spPr>
            <a:xfrm>
              <a:off x="4590200" y="1150650"/>
              <a:ext cx="24325" cy="20300"/>
            </a:xfrm>
            <a:custGeom>
              <a:avLst/>
              <a:gdLst/>
              <a:ahLst/>
              <a:cxnLst/>
              <a:rect l="l" t="t" r="r" b="b"/>
              <a:pathLst>
                <a:path w="973" h="812" extrusionOk="0">
                  <a:moveTo>
                    <a:pt x="545" y="0"/>
                  </a:moveTo>
                  <a:cubicBezTo>
                    <a:pt x="195" y="0"/>
                    <a:pt x="0" y="428"/>
                    <a:pt x="273" y="700"/>
                  </a:cubicBezTo>
                  <a:cubicBezTo>
                    <a:pt x="349" y="777"/>
                    <a:pt x="450" y="811"/>
                    <a:pt x="552" y="811"/>
                  </a:cubicBezTo>
                  <a:cubicBezTo>
                    <a:pt x="761" y="811"/>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4"/>
            <p:cNvSpPr/>
            <p:nvPr/>
          </p:nvSpPr>
          <p:spPr>
            <a:xfrm>
              <a:off x="4467625"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4"/>
            <p:cNvSpPr/>
            <p:nvPr/>
          </p:nvSpPr>
          <p:spPr>
            <a:xfrm>
              <a:off x="4467625"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4"/>
            <p:cNvSpPr/>
            <p:nvPr/>
          </p:nvSpPr>
          <p:spPr>
            <a:xfrm>
              <a:off x="4590200" y="1284775"/>
              <a:ext cx="24325" cy="19875"/>
            </a:xfrm>
            <a:custGeom>
              <a:avLst/>
              <a:gdLst/>
              <a:ahLst/>
              <a:cxnLst/>
              <a:rect l="l" t="t" r="r" b="b"/>
              <a:pathLst>
                <a:path w="973" h="795"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4"/>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4"/>
            <p:cNvSpPr/>
            <p:nvPr/>
          </p:nvSpPr>
          <p:spPr>
            <a:xfrm>
              <a:off x="4590200" y="1398700"/>
              <a:ext cx="24325" cy="19775"/>
            </a:xfrm>
            <a:custGeom>
              <a:avLst/>
              <a:gdLst/>
              <a:ahLst/>
              <a:cxnLst/>
              <a:rect l="l" t="t" r="r" b="b"/>
              <a:pathLst>
                <a:path w="973" h="791" extrusionOk="0">
                  <a:moveTo>
                    <a:pt x="545" y="1"/>
                  </a:moveTo>
                  <a:cubicBezTo>
                    <a:pt x="195" y="1"/>
                    <a:pt x="0" y="429"/>
                    <a:pt x="273"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4"/>
            <p:cNvSpPr/>
            <p:nvPr/>
          </p:nvSpPr>
          <p:spPr>
            <a:xfrm>
              <a:off x="4467625" y="1532000"/>
              <a:ext cx="23350" cy="20075"/>
            </a:xfrm>
            <a:custGeom>
              <a:avLst/>
              <a:gdLst/>
              <a:ahLst/>
              <a:cxnLst/>
              <a:rect l="l" t="t" r="r" b="b"/>
              <a:pathLst>
                <a:path w="934" h="803" extrusionOk="0">
                  <a:moveTo>
                    <a:pt x="545" y="0"/>
                  </a:moveTo>
                  <a:cubicBezTo>
                    <a:pt x="195" y="0"/>
                    <a:pt x="0" y="428"/>
                    <a:pt x="272"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4"/>
            <p:cNvSpPr/>
            <p:nvPr/>
          </p:nvSpPr>
          <p:spPr>
            <a:xfrm>
              <a:off x="44676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4"/>
            <p:cNvSpPr/>
            <p:nvPr/>
          </p:nvSpPr>
          <p:spPr>
            <a:xfrm>
              <a:off x="4590200" y="1532000"/>
              <a:ext cx="24325" cy="20075"/>
            </a:xfrm>
            <a:custGeom>
              <a:avLst/>
              <a:gdLst/>
              <a:ahLst/>
              <a:cxnLst/>
              <a:rect l="l" t="t" r="r" b="b"/>
              <a:pathLst>
                <a:path w="973" h="803" extrusionOk="0">
                  <a:moveTo>
                    <a:pt x="545" y="0"/>
                  </a:moveTo>
                  <a:cubicBezTo>
                    <a:pt x="195" y="0"/>
                    <a:pt x="0" y="428"/>
                    <a:pt x="273" y="701"/>
                  </a:cubicBezTo>
                  <a:cubicBezTo>
                    <a:pt x="343" y="771"/>
                    <a:pt x="435" y="803"/>
                    <a:pt x="528" y="803"/>
                  </a:cubicBezTo>
                  <a:cubicBezTo>
                    <a:pt x="745" y="803"/>
                    <a:pt x="973" y="63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4"/>
            <p:cNvSpPr/>
            <p:nvPr/>
          </p:nvSpPr>
          <p:spPr>
            <a:xfrm>
              <a:off x="4590200" y="1645825"/>
              <a:ext cx="24325" cy="20275"/>
            </a:xfrm>
            <a:custGeom>
              <a:avLst/>
              <a:gdLst/>
              <a:ahLst/>
              <a:cxnLst/>
              <a:rect l="l" t="t" r="r" b="b"/>
              <a:pathLst>
                <a:path w="973" h="811" extrusionOk="0">
                  <a:moveTo>
                    <a:pt x="545" y="0"/>
                  </a:moveTo>
                  <a:cubicBezTo>
                    <a:pt x="195" y="0"/>
                    <a:pt x="0" y="428"/>
                    <a:pt x="273"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4"/>
            <p:cNvSpPr/>
            <p:nvPr/>
          </p:nvSpPr>
          <p:spPr>
            <a:xfrm>
              <a:off x="4467625"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4"/>
            <p:cNvSpPr/>
            <p:nvPr/>
          </p:nvSpPr>
          <p:spPr>
            <a:xfrm>
              <a:off x="4467625"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4"/>
            <p:cNvSpPr/>
            <p:nvPr/>
          </p:nvSpPr>
          <p:spPr>
            <a:xfrm>
              <a:off x="4594075" y="1779100"/>
              <a:ext cx="20450" cy="20450"/>
            </a:xfrm>
            <a:custGeom>
              <a:avLst/>
              <a:gdLst/>
              <a:ahLst/>
              <a:cxnLst/>
              <a:rect l="l" t="t" r="r" b="b"/>
              <a:pathLst>
                <a:path w="818" h="818" extrusionOk="0">
                  <a:moveTo>
                    <a:pt x="390" y="0"/>
                  </a:moveTo>
                  <a:cubicBezTo>
                    <a:pt x="195" y="0"/>
                    <a:pt x="1" y="195"/>
                    <a:pt x="1" y="428"/>
                  </a:cubicBezTo>
                  <a:cubicBezTo>
                    <a:pt x="1" y="623"/>
                    <a:pt x="195" y="817"/>
                    <a:pt x="390" y="817"/>
                  </a:cubicBezTo>
                  <a:cubicBezTo>
                    <a:pt x="623" y="817"/>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4"/>
            <p:cNvSpPr/>
            <p:nvPr/>
          </p:nvSpPr>
          <p:spPr>
            <a:xfrm>
              <a:off x="4590200" y="1892925"/>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4"/>
            <p:cNvSpPr/>
            <p:nvPr/>
          </p:nvSpPr>
          <p:spPr>
            <a:xfrm>
              <a:off x="4467625"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4"/>
            <p:cNvSpPr/>
            <p:nvPr/>
          </p:nvSpPr>
          <p:spPr>
            <a:xfrm>
              <a:off x="4467625"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4"/>
            <p:cNvSpPr/>
            <p:nvPr/>
          </p:nvSpPr>
          <p:spPr>
            <a:xfrm>
              <a:off x="4590200" y="202717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4"/>
            <p:cNvSpPr/>
            <p:nvPr/>
          </p:nvSpPr>
          <p:spPr>
            <a:xfrm>
              <a:off x="4590200" y="21410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4"/>
            <p:cNvSpPr/>
            <p:nvPr/>
          </p:nvSpPr>
          <p:spPr>
            <a:xfrm>
              <a:off x="44676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4"/>
            <p:cNvSpPr/>
            <p:nvPr/>
          </p:nvSpPr>
          <p:spPr>
            <a:xfrm>
              <a:off x="4467625" y="238810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4"/>
            <p:cNvSpPr/>
            <p:nvPr/>
          </p:nvSpPr>
          <p:spPr>
            <a:xfrm>
              <a:off x="4590200" y="227427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4"/>
            <p:cNvSpPr/>
            <p:nvPr/>
          </p:nvSpPr>
          <p:spPr>
            <a:xfrm>
              <a:off x="4590200" y="2388100"/>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4"/>
            <p:cNvSpPr/>
            <p:nvPr/>
          </p:nvSpPr>
          <p:spPr>
            <a:xfrm>
              <a:off x="4467625"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4"/>
            <p:cNvSpPr/>
            <p:nvPr/>
          </p:nvSpPr>
          <p:spPr>
            <a:xfrm>
              <a:off x="4467625"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4"/>
            <p:cNvSpPr/>
            <p:nvPr/>
          </p:nvSpPr>
          <p:spPr>
            <a:xfrm>
              <a:off x="4590200" y="2522225"/>
              <a:ext cx="24325" cy="19900"/>
            </a:xfrm>
            <a:custGeom>
              <a:avLst/>
              <a:gdLst/>
              <a:ahLst/>
              <a:cxnLst/>
              <a:rect l="l" t="t" r="r" b="b"/>
              <a:pathLst>
                <a:path w="973" h="796"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4"/>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4"/>
            <p:cNvSpPr/>
            <p:nvPr/>
          </p:nvSpPr>
          <p:spPr>
            <a:xfrm>
              <a:off x="4594075" y="2636175"/>
              <a:ext cx="20450" cy="19475"/>
            </a:xfrm>
            <a:custGeom>
              <a:avLst/>
              <a:gdLst/>
              <a:ahLst/>
              <a:cxnLst/>
              <a:rect l="l" t="t" r="r" b="b"/>
              <a:pathLst>
                <a:path w="818" h="779" extrusionOk="0">
                  <a:moveTo>
                    <a:pt x="390" y="0"/>
                  </a:moveTo>
                  <a:cubicBezTo>
                    <a:pt x="195" y="0"/>
                    <a:pt x="1" y="156"/>
                    <a:pt x="1" y="389"/>
                  </a:cubicBezTo>
                  <a:cubicBezTo>
                    <a:pt x="1" y="623"/>
                    <a:pt x="195" y="778"/>
                    <a:pt x="390" y="778"/>
                  </a:cubicBezTo>
                  <a:cubicBezTo>
                    <a:pt x="623" y="778"/>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4"/>
            <p:cNvSpPr/>
            <p:nvPr/>
          </p:nvSpPr>
          <p:spPr>
            <a:xfrm>
              <a:off x="4467625" y="276945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4"/>
            <p:cNvSpPr/>
            <p:nvPr/>
          </p:nvSpPr>
          <p:spPr>
            <a:xfrm>
              <a:off x="44676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4"/>
            <p:cNvSpPr/>
            <p:nvPr/>
          </p:nvSpPr>
          <p:spPr>
            <a:xfrm>
              <a:off x="4590200" y="2769450"/>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4"/>
            <p:cNvSpPr/>
            <p:nvPr/>
          </p:nvSpPr>
          <p:spPr>
            <a:xfrm>
              <a:off x="4590200" y="2883275"/>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4"/>
            <p:cNvSpPr/>
            <p:nvPr/>
          </p:nvSpPr>
          <p:spPr>
            <a:xfrm>
              <a:off x="4467625" y="3016550"/>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4"/>
            <p:cNvSpPr/>
            <p:nvPr/>
          </p:nvSpPr>
          <p:spPr>
            <a:xfrm>
              <a:off x="4467625"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4"/>
            <p:cNvSpPr/>
            <p:nvPr/>
          </p:nvSpPr>
          <p:spPr>
            <a:xfrm>
              <a:off x="4594075" y="3016550"/>
              <a:ext cx="20450" cy="20450"/>
            </a:xfrm>
            <a:custGeom>
              <a:avLst/>
              <a:gdLst/>
              <a:ahLst/>
              <a:cxnLst/>
              <a:rect l="l" t="t" r="r" b="b"/>
              <a:pathLst>
                <a:path w="818" h="818" extrusionOk="0">
                  <a:moveTo>
                    <a:pt x="390" y="0"/>
                  </a:moveTo>
                  <a:cubicBezTo>
                    <a:pt x="195" y="0"/>
                    <a:pt x="1" y="195"/>
                    <a:pt x="1" y="428"/>
                  </a:cubicBezTo>
                  <a:cubicBezTo>
                    <a:pt x="1" y="623"/>
                    <a:pt x="195" y="818"/>
                    <a:pt x="390" y="818"/>
                  </a:cubicBezTo>
                  <a:cubicBezTo>
                    <a:pt x="623" y="818"/>
                    <a:pt x="818" y="623"/>
                    <a:pt x="818" y="428"/>
                  </a:cubicBezTo>
                  <a:cubicBezTo>
                    <a:pt x="818"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4"/>
            <p:cNvSpPr/>
            <p:nvPr/>
          </p:nvSpPr>
          <p:spPr>
            <a:xfrm>
              <a:off x="4590200" y="313037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4"/>
            <p:cNvSpPr/>
            <p:nvPr/>
          </p:nvSpPr>
          <p:spPr>
            <a:xfrm>
              <a:off x="4467625"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4"/>
            <p:cNvSpPr/>
            <p:nvPr/>
          </p:nvSpPr>
          <p:spPr>
            <a:xfrm>
              <a:off x="4467625"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4"/>
            <p:cNvSpPr/>
            <p:nvPr/>
          </p:nvSpPr>
          <p:spPr>
            <a:xfrm>
              <a:off x="4590200" y="32646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4"/>
            <p:cNvSpPr/>
            <p:nvPr/>
          </p:nvSpPr>
          <p:spPr>
            <a:xfrm>
              <a:off x="4590200" y="33784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4"/>
            <p:cNvSpPr/>
            <p:nvPr/>
          </p:nvSpPr>
          <p:spPr>
            <a:xfrm>
              <a:off x="4467625" y="35117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4"/>
            <p:cNvSpPr/>
            <p:nvPr/>
          </p:nvSpPr>
          <p:spPr>
            <a:xfrm>
              <a:off x="44676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4"/>
            <p:cNvSpPr/>
            <p:nvPr/>
          </p:nvSpPr>
          <p:spPr>
            <a:xfrm>
              <a:off x="4590200" y="35117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4"/>
            <p:cNvSpPr/>
            <p:nvPr/>
          </p:nvSpPr>
          <p:spPr>
            <a:xfrm>
              <a:off x="4590200" y="3625550"/>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4"/>
            <p:cNvSpPr/>
            <p:nvPr/>
          </p:nvSpPr>
          <p:spPr>
            <a:xfrm>
              <a:off x="4467625" y="37598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4"/>
            <p:cNvSpPr/>
            <p:nvPr/>
          </p:nvSpPr>
          <p:spPr>
            <a:xfrm>
              <a:off x="4467625" y="3873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4"/>
            <p:cNvSpPr/>
            <p:nvPr/>
          </p:nvSpPr>
          <p:spPr>
            <a:xfrm>
              <a:off x="4590200" y="3759675"/>
              <a:ext cx="24325" cy="19900"/>
            </a:xfrm>
            <a:custGeom>
              <a:avLst/>
              <a:gdLst/>
              <a:ahLst/>
              <a:cxnLst/>
              <a:rect l="l" t="t" r="r" b="b"/>
              <a:pathLst>
                <a:path w="973" h="796" extrusionOk="0">
                  <a:moveTo>
                    <a:pt x="604" y="0"/>
                  </a:moveTo>
                  <a:cubicBezTo>
                    <a:pt x="585" y="0"/>
                    <a:pt x="565" y="2"/>
                    <a:pt x="545" y="5"/>
                  </a:cubicBezTo>
                  <a:cubicBezTo>
                    <a:pt x="195" y="5"/>
                    <a:pt x="0" y="433"/>
                    <a:pt x="273" y="667"/>
                  </a:cubicBezTo>
                  <a:cubicBezTo>
                    <a:pt x="349" y="756"/>
                    <a:pt x="450" y="795"/>
                    <a:pt x="552" y="795"/>
                  </a:cubicBezTo>
                  <a:cubicBezTo>
                    <a:pt x="762" y="795"/>
                    <a:pt x="973" y="630"/>
                    <a:pt x="973" y="395"/>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4"/>
            <p:cNvSpPr/>
            <p:nvPr/>
          </p:nvSpPr>
          <p:spPr>
            <a:xfrm>
              <a:off x="4594075" y="3873625"/>
              <a:ext cx="20450" cy="19475"/>
            </a:xfrm>
            <a:custGeom>
              <a:avLst/>
              <a:gdLst/>
              <a:ahLst/>
              <a:cxnLst/>
              <a:rect l="l" t="t" r="r" b="b"/>
              <a:pathLst>
                <a:path w="818" h="779" extrusionOk="0">
                  <a:moveTo>
                    <a:pt x="390" y="0"/>
                  </a:moveTo>
                  <a:cubicBezTo>
                    <a:pt x="195" y="0"/>
                    <a:pt x="1" y="156"/>
                    <a:pt x="1" y="389"/>
                  </a:cubicBezTo>
                  <a:cubicBezTo>
                    <a:pt x="1" y="623"/>
                    <a:pt x="195" y="779"/>
                    <a:pt x="390" y="779"/>
                  </a:cubicBezTo>
                  <a:cubicBezTo>
                    <a:pt x="623" y="779"/>
                    <a:pt x="818" y="623"/>
                    <a:pt x="818" y="389"/>
                  </a:cubicBezTo>
                  <a:cubicBezTo>
                    <a:pt x="818"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4"/>
            <p:cNvSpPr/>
            <p:nvPr/>
          </p:nvSpPr>
          <p:spPr>
            <a:xfrm>
              <a:off x="44676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4"/>
            <p:cNvSpPr/>
            <p:nvPr/>
          </p:nvSpPr>
          <p:spPr>
            <a:xfrm>
              <a:off x="44676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4"/>
            <p:cNvSpPr/>
            <p:nvPr/>
          </p:nvSpPr>
          <p:spPr>
            <a:xfrm>
              <a:off x="4590200" y="4006900"/>
              <a:ext cx="24325" cy="20075"/>
            </a:xfrm>
            <a:custGeom>
              <a:avLst/>
              <a:gdLst/>
              <a:ahLst/>
              <a:cxnLst/>
              <a:rect l="l" t="t" r="r" b="b"/>
              <a:pathLst>
                <a:path w="973" h="803" extrusionOk="0">
                  <a:moveTo>
                    <a:pt x="545" y="0"/>
                  </a:moveTo>
                  <a:cubicBezTo>
                    <a:pt x="195" y="0"/>
                    <a:pt x="0" y="429"/>
                    <a:pt x="273"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4"/>
            <p:cNvSpPr/>
            <p:nvPr/>
          </p:nvSpPr>
          <p:spPr>
            <a:xfrm>
              <a:off x="4590200" y="4120725"/>
              <a:ext cx="24325" cy="20275"/>
            </a:xfrm>
            <a:custGeom>
              <a:avLst/>
              <a:gdLst/>
              <a:ahLst/>
              <a:cxnLst/>
              <a:rect l="l" t="t" r="r" b="b"/>
              <a:pathLst>
                <a:path w="973" h="811" extrusionOk="0">
                  <a:moveTo>
                    <a:pt x="545" y="0"/>
                  </a:moveTo>
                  <a:cubicBezTo>
                    <a:pt x="195" y="0"/>
                    <a:pt x="0" y="428"/>
                    <a:pt x="273"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4"/>
            <p:cNvSpPr/>
            <p:nvPr/>
          </p:nvSpPr>
          <p:spPr>
            <a:xfrm>
              <a:off x="4467625" y="4254000"/>
              <a:ext cx="23350" cy="20750"/>
            </a:xfrm>
            <a:custGeom>
              <a:avLst/>
              <a:gdLst/>
              <a:ahLst/>
              <a:cxnLst/>
              <a:rect l="l" t="t" r="r" b="b"/>
              <a:pathLst>
                <a:path w="934" h="830" extrusionOk="0">
                  <a:moveTo>
                    <a:pt x="545" y="1"/>
                  </a:moveTo>
                  <a:cubicBezTo>
                    <a:pt x="195" y="1"/>
                    <a:pt x="0" y="468"/>
                    <a:pt x="272" y="701"/>
                  </a:cubicBezTo>
                  <a:cubicBezTo>
                    <a:pt x="349" y="790"/>
                    <a:pt x="446" y="829"/>
                    <a:pt x="542"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4"/>
            <p:cNvSpPr/>
            <p:nvPr/>
          </p:nvSpPr>
          <p:spPr>
            <a:xfrm>
              <a:off x="4467625"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4"/>
            <p:cNvSpPr/>
            <p:nvPr/>
          </p:nvSpPr>
          <p:spPr>
            <a:xfrm>
              <a:off x="4590200" y="4254000"/>
              <a:ext cx="24325" cy="20750"/>
            </a:xfrm>
            <a:custGeom>
              <a:avLst/>
              <a:gdLst/>
              <a:ahLst/>
              <a:cxnLst/>
              <a:rect l="l" t="t" r="r" b="b"/>
              <a:pathLst>
                <a:path w="973"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4"/>
            <p:cNvSpPr/>
            <p:nvPr/>
          </p:nvSpPr>
          <p:spPr>
            <a:xfrm>
              <a:off x="4590200" y="436782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4"/>
            <p:cNvSpPr/>
            <p:nvPr/>
          </p:nvSpPr>
          <p:spPr>
            <a:xfrm>
              <a:off x="4467625"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4"/>
            <p:cNvSpPr/>
            <p:nvPr/>
          </p:nvSpPr>
          <p:spPr>
            <a:xfrm>
              <a:off x="4467625"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4"/>
            <p:cNvSpPr/>
            <p:nvPr/>
          </p:nvSpPr>
          <p:spPr>
            <a:xfrm>
              <a:off x="4590200" y="4502075"/>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4"/>
            <p:cNvSpPr/>
            <p:nvPr/>
          </p:nvSpPr>
          <p:spPr>
            <a:xfrm>
              <a:off x="4590200" y="46159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4"/>
            <p:cNvSpPr/>
            <p:nvPr/>
          </p:nvSpPr>
          <p:spPr>
            <a:xfrm>
              <a:off x="44676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4"/>
            <p:cNvSpPr/>
            <p:nvPr/>
          </p:nvSpPr>
          <p:spPr>
            <a:xfrm>
              <a:off x="44676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4"/>
            <p:cNvSpPr/>
            <p:nvPr/>
          </p:nvSpPr>
          <p:spPr>
            <a:xfrm>
              <a:off x="4594075" y="4749175"/>
              <a:ext cx="20450" cy="20450"/>
            </a:xfrm>
            <a:custGeom>
              <a:avLst/>
              <a:gdLst/>
              <a:ahLst/>
              <a:cxnLst/>
              <a:rect l="l" t="t" r="r" b="b"/>
              <a:pathLst>
                <a:path w="818" h="818" extrusionOk="0">
                  <a:moveTo>
                    <a:pt x="390" y="1"/>
                  </a:moveTo>
                  <a:cubicBezTo>
                    <a:pt x="195" y="1"/>
                    <a:pt x="1" y="195"/>
                    <a:pt x="1" y="390"/>
                  </a:cubicBezTo>
                  <a:cubicBezTo>
                    <a:pt x="1" y="623"/>
                    <a:pt x="195" y="818"/>
                    <a:pt x="390" y="818"/>
                  </a:cubicBezTo>
                  <a:cubicBezTo>
                    <a:pt x="623" y="818"/>
                    <a:pt x="818" y="623"/>
                    <a:pt x="818" y="390"/>
                  </a:cubicBezTo>
                  <a:cubicBezTo>
                    <a:pt x="818"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4"/>
            <p:cNvSpPr/>
            <p:nvPr/>
          </p:nvSpPr>
          <p:spPr>
            <a:xfrm>
              <a:off x="4590200" y="4863000"/>
              <a:ext cx="24325" cy="20300"/>
            </a:xfrm>
            <a:custGeom>
              <a:avLst/>
              <a:gdLst/>
              <a:ahLst/>
              <a:cxnLst/>
              <a:rect l="l" t="t" r="r" b="b"/>
              <a:pathLst>
                <a:path w="973" h="812" extrusionOk="0">
                  <a:moveTo>
                    <a:pt x="545" y="0"/>
                  </a:moveTo>
                  <a:cubicBezTo>
                    <a:pt x="195" y="0"/>
                    <a:pt x="0" y="429"/>
                    <a:pt x="273"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4"/>
            <p:cNvSpPr/>
            <p:nvPr/>
          </p:nvSpPr>
          <p:spPr>
            <a:xfrm>
              <a:off x="4467625" y="4997250"/>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4"/>
            <p:cNvSpPr/>
            <p:nvPr/>
          </p:nvSpPr>
          <p:spPr>
            <a:xfrm>
              <a:off x="4467625" y="5111075"/>
              <a:ext cx="23350" cy="19775"/>
            </a:xfrm>
            <a:custGeom>
              <a:avLst/>
              <a:gdLst/>
              <a:ahLst/>
              <a:cxnLst/>
              <a:rect l="l" t="t" r="r" b="b"/>
              <a:pathLst>
                <a:path w="934" h="791" extrusionOk="0">
                  <a:moveTo>
                    <a:pt x="545" y="0"/>
                  </a:moveTo>
                  <a:cubicBezTo>
                    <a:pt x="195" y="0"/>
                    <a:pt x="0" y="429"/>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4"/>
            <p:cNvSpPr/>
            <p:nvPr/>
          </p:nvSpPr>
          <p:spPr>
            <a:xfrm>
              <a:off x="4590200" y="4997125"/>
              <a:ext cx="24325" cy="19900"/>
            </a:xfrm>
            <a:custGeom>
              <a:avLst/>
              <a:gdLst/>
              <a:ahLst/>
              <a:cxnLst/>
              <a:rect l="l" t="t" r="r" b="b"/>
              <a:pathLst>
                <a:path w="973" h="796" extrusionOk="0">
                  <a:moveTo>
                    <a:pt x="604" y="1"/>
                  </a:moveTo>
                  <a:cubicBezTo>
                    <a:pt x="585" y="1"/>
                    <a:pt x="565" y="2"/>
                    <a:pt x="545" y="6"/>
                  </a:cubicBezTo>
                  <a:cubicBezTo>
                    <a:pt x="195" y="6"/>
                    <a:pt x="0" y="434"/>
                    <a:pt x="273" y="667"/>
                  </a:cubicBezTo>
                  <a:cubicBezTo>
                    <a:pt x="349" y="756"/>
                    <a:pt x="450" y="795"/>
                    <a:pt x="552" y="795"/>
                  </a:cubicBezTo>
                  <a:cubicBezTo>
                    <a:pt x="762" y="795"/>
                    <a:pt x="973" y="630"/>
                    <a:pt x="973" y="395"/>
                  </a:cubicBezTo>
                  <a:cubicBezTo>
                    <a:pt x="973" y="181"/>
                    <a:pt x="811"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4"/>
            <p:cNvSpPr/>
            <p:nvPr/>
          </p:nvSpPr>
          <p:spPr>
            <a:xfrm>
              <a:off x="4590200" y="5110950"/>
              <a:ext cx="24325" cy="19900"/>
            </a:xfrm>
            <a:custGeom>
              <a:avLst/>
              <a:gdLst/>
              <a:ahLst/>
              <a:cxnLst/>
              <a:rect l="l" t="t" r="r" b="b"/>
              <a:pathLst>
                <a:path w="973" h="796" extrusionOk="0">
                  <a:moveTo>
                    <a:pt x="604" y="0"/>
                  </a:moveTo>
                  <a:cubicBezTo>
                    <a:pt x="585" y="0"/>
                    <a:pt x="565" y="2"/>
                    <a:pt x="545" y="5"/>
                  </a:cubicBezTo>
                  <a:cubicBezTo>
                    <a:pt x="195" y="5"/>
                    <a:pt x="0" y="434"/>
                    <a:pt x="273" y="667"/>
                  </a:cubicBezTo>
                  <a:cubicBezTo>
                    <a:pt x="349" y="756"/>
                    <a:pt x="450" y="795"/>
                    <a:pt x="552" y="795"/>
                  </a:cubicBezTo>
                  <a:cubicBezTo>
                    <a:pt x="762" y="795"/>
                    <a:pt x="973" y="630"/>
                    <a:pt x="973" y="395"/>
                  </a:cubicBezTo>
                  <a:cubicBezTo>
                    <a:pt x="973" y="181"/>
                    <a:pt x="811"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4"/>
            <p:cNvSpPr/>
            <p:nvPr/>
          </p:nvSpPr>
          <p:spPr>
            <a:xfrm>
              <a:off x="44676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4"/>
            <p:cNvSpPr/>
            <p:nvPr/>
          </p:nvSpPr>
          <p:spPr>
            <a:xfrm>
              <a:off x="44676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4"/>
            <p:cNvSpPr/>
            <p:nvPr/>
          </p:nvSpPr>
          <p:spPr>
            <a:xfrm>
              <a:off x="4590200" y="5244350"/>
              <a:ext cx="24325" cy="20075"/>
            </a:xfrm>
            <a:custGeom>
              <a:avLst/>
              <a:gdLst/>
              <a:ahLst/>
              <a:cxnLst/>
              <a:rect l="l" t="t" r="r" b="b"/>
              <a:pathLst>
                <a:path w="973" h="803" extrusionOk="0">
                  <a:moveTo>
                    <a:pt x="545" y="1"/>
                  </a:moveTo>
                  <a:cubicBezTo>
                    <a:pt x="195" y="1"/>
                    <a:pt x="0" y="429"/>
                    <a:pt x="273"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4"/>
            <p:cNvSpPr/>
            <p:nvPr/>
          </p:nvSpPr>
          <p:spPr>
            <a:xfrm>
              <a:off x="4590200" y="5358175"/>
              <a:ext cx="24325" cy="20275"/>
            </a:xfrm>
            <a:custGeom>
              <a:avLst/>
              <a:gdLst/>
              <a:ahLst/>
              <a:cxnLst/>
              <a:rect l="l" t="t" r="r" b="b"/>
              <a:pathLst>
                <a:path w="973" h="811"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4"/>
            <p:cNvSpPr/>
            <p:nvPr/>
          </p:nvSpPr>
          <p:spPr>
            <a:xfrm>
              <a:off x="47147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4"/>
            <p:cNvSpPr/>
            <p:nvPr/>
          </p:nvSpPr>
          <p:spPr>
            <a:xfrm>
              <a:off x="47147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4"/>
            <p:cNvSpPr/>
            <p:nvPr/>
          </p:nvSpPr>
          <p:spPr>
            <a:xfrm>
              <a:off x="4837300" y="294525"/>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5"/>
                    <a:pt x="973" y="390"/>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4"/>
            <p:cNvSpPr/>
            <p:nvPr/>
          </p:nvSpPr>
          <p:spPr>
            <a:xfrm>
              <a:off x="4837300" y="408350"/>
              <a:ext cx="24325" cy="20300"/>
            </a:xfrm>
            <a:custGeom>
              <a:avLst/>
              <a:gdLst/>
              <a:ahLst/>
              <a:cxnLst/>
              <a:rect l="l" t="t" r="r" b="b"/>
              <a:pathLst>
                <a:path w="973" h="812"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4"/>
            <p:cNvSpPr/>
            <p:nvPr/>
          </p:nvSpPr>
          <p:spPr>
            <a:xfrm>
              <a:off x="4714725" y="54165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4"/>
            <p:cNvSpPr/>
            <p:nvPr/>
          </p:nvSpPr>
          <p:spPr>
            <a:xfrm>
              <a:off x="4714725" y="655450"/>
              <a:ext cx="23350" cy="20750"/>
            </a:xfrm>
            <a:custGeom>
              <a:avLst/>
              <a:gdLst/>
              <a:ahLst/>
              <a:cxnLst/>
              <a:rect l="l" t="t" r="r" b="b"/>
              <a:pathLst>
                <a:path w="934" h="830" extrusionOk="0">
                  <a:moveTo>
                    <a:pt x="545" y="1"/>
                  </a:moveTo>
                  <a:cubicBezTo>
                    <a:pt x="195" y="1"/>
                    <a:pt x="0" y="468"/>
                    <a:pt x="272" y="701"/>
                  </a:cubicBezTo>
                  <a:cubicBezTo>
                    <a:pt x="349" y="791"/>
                    <a:pt x="446" y="830"/>
                    <a:pt x="542"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4"/>
            <p:cNvSpPr/>
            <p:nvPr/>
          </p:nvSpPr>
          <p:spPr>
            <a:xfrm>
              <a:off x="4837300" y="54165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4"/>
            <p:cNvSpPr/>
            <p:nvPr/>
          </p:nvSpPr>
          <p:spPr>
            <a:xfrm>
              <a:off x="4837300" y="655450"/>
              <a:ext cx="24325" cy="20750"/>
            </a:xfrm>
            <a:custGeom>
              <a:avLst/>
              <a:gdLst/>
              <a:ahLst/>
              <a:cxnLst/>
              <a:rect l="l" t="t" r="r" b="b"/>
              <a:pathLst>
                <a:path w="973" h="830" extrusionOk="0">
                  <a:moveTo>
                    <a:pt x="545" y="1"/>
                  </a:moveTo>
                  <a:cubicBezTo>
                    <a:pt x="195" y="1"/>
                    <a:pt x="0" y="468"/>
                    <a:pt x="273" y="701"/>
                  </a:cubicBezTo>
                  <a:cubicBezTo>
                    <a:pt x="349" y="791"/>
                    <a:pt x="450" y="830"/>
                    <a:pt x="552" y="830"/>
                  </a:cubicBezTo>
                  <a:cubicBezTo>
                    <a:pt x="762" y="830"/>
                    <a:pt x="973" y="665"/>
                    <a:pt x="973" y="429"/>
                  </a:cubicBezTo>
                  <a:cubicBezTo>
                    <a:pt x="973"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4"/>
            <p:cNvSpPr/>
            <p:nvPr/>
          </p:nvSpPr>
          <p:spPr>
            <a:xfrm>
              <a:off x="4714725" y="78972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4"/>
            <p:cNvSpPr/>
            <p:nvPr/>
          </p:nvSpPr>
          <p:spPr>
            <a:xfrm>
              <a:off x="4714725" y="903525"/>
              <a:ext cx="23350" cy="19775"/>
            </a:xfrm>
            <a:custGeom>
              <a:avLst/>
              <a:gdLst/>
              <a:ahLst/>
              <a:cxnLst/>
              <a:rect l="l" t="t" r="r" b="b"/>
              <a:pathLst>
                <a:path w="934" h="791" extrusionOk="0">
                  <a:moveTo>
                    <a:pt x="545" y="1"/>
                  </a:moveTo>
                  <a:cubicBezTo>
                    <a:pt x="195" y="1"/>
                    <a:pt x="0" y="429"/>
                    <a:pt x="272" y="662"/>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4"/>
            <p:cNvSpPr/>
            <p:nvPr/>
          </p:nvSpPr>
          <p:spPr>
            <a:xfrm>
              <a:off x="4837300" y="78972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4"/>
            <p:cNvSpPr/>
            <p:nvPr/>
          </p:nvSpPr>
          <p:spPr>
            <a:xfrm>
              <a:off x="4837300" y="903525"/>
              <a:ext cx="24325" cy="19775"/>
            </a:xfrm>
            <a:custGeom>
              <a:avLst/>
              <a:gdLst/>
              <a:ahLst/>
              <a:cxnLst/>
              <a:rect l="l" t="t" r="r" b="b"/>
              <a:pathLst>
                <a:path w="973" h="791" extrusionOk="0">
                  <a:moveTo>
                    <a:pt x="545" y="1"/>
                  </a:moveTo>
                  <a:cubicBezTo>
                    <a:pt x="195" y="1"/>
                    <a:pt x="0" y="429"/>
                    <a:pt x="273" y="662"/>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4"/>
            <p:cNvSpPr/>
            <p:nvPr/>
          </p:nvSpPr>
          <p:spPr>
            <a:xfrm>
              <a:off x="47147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4"/>
            <p:cNvSpPr/>
            <p:nvPr/>
          </p:nvSpPr>
          <p:spPr>
            <a:xfrm>
              <a:off x="4714725" y="1150650"/>
              <a:ext cx="23350" cy="20300"/>
            </a:xfrm>
            <a:custGeom>
              <a:avLst/>
              <a:gdLst/>
              <a:ahLst/>
              <a:cxnLst/>
              <a:rect l="l" t="t" r="r" b="b"/>
              <a:pathLst>
                <a:path w="934" h="812" extrusionOk="0">
                  <a:moveTo>
                    <a:pt x="545" y="0"/>
                  </a:moveTo>
                  <a:cubicBezTo>
                    <a:pt x="195" y="0"/>
                    <a:pt x="0" y="428"/>
                    <a:pt x="272"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4"/>
            <p:cNvSpPr/>
            <p:nvPr/>
          </p:nvSpPr>
          <p:spPr>
            <a:xfrm>
              <a:off x="4837300" y="103682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4"/>
            <p:cNvSpPr/>
            <p:nvPr/>
          </p:nvSpPr>
          <p:spPr>
            <a:xfrm>
              <a:off x="4841175" y="1151125"/>
              <a:ext cx="20450" cy="19725"/>
            </a:xfrm>
            <a:custGeom>
              <a:avLst/>
              <a:gdLst/>
              <a:ahLst/>
              <a:cxnLst/>
              <a:rect l="l" t="t" r="r" b="b"/>
              <a:pathLst>
                <a:path w="818" h="789" extrusionOk="0">
                  <a:moveTo>
                    <a:pt x="409" y="0"/>
                  </a:moveTo>
                  <a:cubicBezTo>
                    <a:pt x="205" y="0"/>
                    <a:pt x="1" y="137"/>
                    <a:pt x="1" y="409"/>
                  </a:cubicBezTo>
                  <a:cubicBezTo>
                    <a:pt x="1" y="662"/>
                    <a:pt x="205" y="788"/>
                    <a:pt x="409" y="788"/>
                  </a:cubicBezTo>
                  <a:cubicBezTo>
                    <a:pt x="614" y="788"/>
                    <a:pt x="818" y="662"/>
                    <a:pt x="818" y="409"/>
                  </a:cubicBezTo>
                  <a:cubicBezTo>
                    <a:pt x="818" y="13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4"/>
            <p:cNvSpPr/>
            <p:nvPr/>
          </p:nvSpPr>
          <p:spPr>
            <a:xfrm>
              <a:off x="4714725" y="12849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4"/>
            <p:cNvSpPr/>
            <p:nvPr/>
          </p:nvSpPr>
          <p:spPr>
            <a:xfrm>
              <a:off x="4714725" y="1398700"/>
              <a:ext cx="23350" cy="19775"/>
            </a:xfrm>
            <a:custGeom>
              <a:avLst/>
              <a:gdLst/>
              <a:ahLst/>
              <a:cxnLst/>
              <a:rect l="l" t="t" r="r" b="b"/>
              <a:pathLst>
                <a:path w="934" h="791" extrusionOk="0">
                  <a:moveTo>
                    <a:pt x="545" y="1"/>
                  </a:moveTo>
                  <a:cubicBezTo>
                    <a:pt x="195" y="1"/>
                    <a:pt x="0" y="429"/>
                    <a:pt x="272" y="663"/>
                  </a:cubicBezTo>
                  <a:cubicBezTo>
                    <a:pt x="349" y="752"/>
                    <a:pt x="446" y="791"/>
                    <a:pt x="542"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4"/>
            <p:cNvSpPr/>
            <p:nvPr/>
          </p:nvSpPr>
          <p:spPr>
            <a:xfrm>
              <a:off x="4837300" y="12849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4"/>
            <p:cNvSpPr/>
            <p:nvPr/>
          </p:nvSpPr>
          <p:spPr>
            <a:xfrm>
              <a:off x="4837300" y="1398700"/>
              <a:ext cx="24325" cy="19775"/>
            </a:xfrm>
            <a:custGeom>
              <a:avLst/>
              <a:gdLst/>
              <a:ahLst/>
              <a:cxnLst/>
              <a:rect l="l" t="t" r="r" b="b"/>
              <a:pathLst>
                <a:path w="973" h="791" extrusionOk="0">
                  <a:moveTo>
                    <a:pt x="545" y="1"/>
                  </a:moveTo>
                  <a:cubicBezTo>
                    <a:pt x="195" y="1"/>
                    <a:pt x="0" y="429"/>
                    <a:pt x="273" y="663"/>
                  </a:cubicBezTo>
                  <a:cubicBezTo>
                    <a:pt x="349" y="752"/>
                    <a:pt x="450" y="791"/>
                    <a:pt x="552" y="791"/>
                  </a:cubicBezTo>
                  <a:cubicBezTo>
                    <a:pt x="762" y="791"/>
                    <a:pt x="973" y="626"/>
                    <a:pt x="973" y="390"/>
                  </a:cubicBezTo>
                  <a:cubicBezTo>
                    <a:pt x="973"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4"/>
            <p:cNvSpPr/>
            <p:nvPr/>
          </p:nvSpPr>
          <p:spPr>
            <a:xfrm>
              <a:off x="4714725" y="1532000"/>
              <a:ext cx="23350" cy="20075"/>
            </a:xfrm>
            <a:custGeom>
              <a:avLst/>
              <a:gdLst/>
              <a:ahLst/>
              <a:cxnLst/>
              <a:rect l="l" t="t" r="r" b="b"/>
              <a:pathLst>
                <a:path w="934" h="803" extrusionOk="0">
                  <a:moveTo>
                    <a:pt x="545" y="0"/>
                  </a:moveTo>
                  <a:cubicBezTo>
                    <a:pt x="195" y="0"/>
                    <a:pt x="0" y="428"/>
                    <a:pt x="272"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4"/>
            <p:cNvSpPr/>
            <p:nvPr/>
          </p:nvSpPr>
          <p:spPr>
            <a:xfrm>
              <a:off x="47147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4"/>
            <p:cNvSpPr/>
            <p:nvPr/>
          </p:nvSpPr>
          <p:spPr>
            <a:xfrm>
              <a:off x="4841175" y="1531500"/>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4"/>
            <p:cNvSpPr/>
            <p:nvPr/>
          </p:nvSpPr>
          <p:spPr>
            <a:xfrm>
              <a:off x="4837300" y="1645825"/>
              <a:ext cx="24325" cy="20275"/>
            </a:xfrm>
            <a:custGeom>
              <a:avLst/>
              <a:gdLst/>
              <a:ahLst/>
              <a:cxnLst/>
              <a:rect l="l" t="t" r="r" b="b"/>
              <a:pathLst>
                <a:path w="973" h="811" extrusionOk="0">
                  <a:moveTo>
                    <a:pt x="545" y="0"/>
                  </a:moveTo>
                  <a:cubicBezTo>
                    <a:pt x="195" y="0"/>
                    <a:pt x="0" y="428"/>
                    <a:pt x="273" y="700"/>
                  </a:cubicBezTo>
                  <a:cubicBezTo>
                    <a:pt x="347" y="775"/>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4"/>
            <p:cNvSpPr/>
            <p:nvPr/>
          </p:nvSpPr>
          <p:spPr>
            <a:xfrm>
              <a:off x="4714725" y="1779100"/>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4"/>
            <p:cNvSpPr/>
            <p:nvPr/>
          </p:nvSpPr>
          <p:spPr>
            <a:xfrm>
              <a:off x="4714725" y="1892925"/>
              <a:ext cx="23350" cy="20725"/>
            </a:xfrm>
            <a:custGeom>
              <a:avLst/>
              <a:gdLst/>
              <a:ahLst/>
              <a:cxnLst/>
              <a:rect l="l" t="t" r="r" b="b"/>
              <a:pathLst>
                <a:path w="934" h="829"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4"/>
            <p:cNvSpPr/>
            <p:nvPr/>
          </p:nvSpPr>
          <p:spPr>
            <a:xfrm>
              <a:off x="4837300" y="1779100"/>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4"/>
            <p:cNvSpPr/>
            <p:nvPr/>
          </p:nvSpPr>
          <p:spPr>
            <a:xfrm>
              <a:off x="4837300" y="1892925"/>
              <a:ext cx="24325" cy="20725"/>
            </a:xfrm>
            <a:custGeom>
              <a:avLst/>
              <a:gdLst/>
              <a:ahLst/>
              <a:cxnLst/>
              <a:rect l="l" t="t" r="r" b="b"/>
              <a:pathLst>
                <a:path w="973" h="829"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4"/>
            <p:cNvSpPr/>
            <p:nvPr/>
          </p:nvSpPr>
          <p:spPr>
            <a:xfrm>
              <a:off x="4714725" y="202717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4"/>
            <p:cNvSpPr/>
            <p:nvPr/>
          </p:nvSpPr>
          <p:spPr>
            <a:xfrm>
              <a:off x="4714725" y="2141000"/>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4"/>
            <p:cNvSpPr/>
            <p:nvPr/>
          </p:nvSpPr>
          <p:spPr>
            <a:xfrm>
              <a:off x="4837300" y="202717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4"/>
            <p:cNvSpPr/>
            <p:nvPr/>
          </p:nvSpPr>
          <p:spPr>
            <a:xfrm>
              <a:off x="4837300" y="2141000"/>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4"/>
            <p:cNvSpPr/>
            <p:nvPr/>
          </p:nvSpPr>
          <p:spPr>
            <a:xfrm>
              <a:off x="47147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4"/>
            <p:cNvSpPr/>
            <p:nvPr/>
          </p:nvSpPr>
          <p:spPr>
            <a:xfrm>
              <a:off x="4714725" y="238810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4"/>
            <p:cNvSpPr/>
            <p:nvPr/>
          </p:nvSpPr>
          <p:spPr>
            <a:xfrm>
              <a:off x="4837300" y="2274275"/>
              <a:ext cx="24325" cy="20300"/>
            </a:xfrm>
            <a:custGeom>
              <a:avLst/>
              <a:gdLst/>
              <a:ahLst/>
              <a:cxnLst/>
              <a:rect l="l" t="t" r="r" b="b"/>
              <a:pathLst>
                <a:path w="973" h="812" extrusionOk="0">
                  <a:moveTo>
                    <a:pt x="545" y="0"/>
                  </a:moveTo>
                  <a:cubicBezTo>
                    <a:pt x="195" y="0"/>
                    <a:pt x="0" y="428"/>
                    <a:pt x="273" y="701"/>
                  </a:cubicBezTo>
                  <a:cubicBezTo>
                    <a:pt x="349" y="777"/>
                    <a:pt x="450" y="812"/>
                    <a:pt x="552" y="812"/>
                  </a:cubicBezTo>
                  <a:cubicBezTo>
                    <a:pt x="761" y="812"/>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4"/>
            <p:cNvSpPr/>
            <p:nvPr/>
          </p:nvSpPr>
          <p:spPr>
            <a:xfrm>
              <a:off x="4841175" y="238857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4"/>
            <p:cNvSpPr/>
            <p:nvPr/>
          </p:nvSpPr>
          <p:spPr>
            <a:xfrm>
              <a:off x="4714725" y="25223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4"/>
            <p:cNvSpPr/>
            <p:nvPr/>
          </p:nvSpPr>
          <p:spPr>
            <a:xfrm>
              <a:off x="4714725" y="2636175"/>
              <a:ext cx="23350" cy="19750"/>
            </a:xfrm>
            <a:custGeom>
              <a:avLst/>
              <a:gdLst/>
              <a:ahLst/>
              <a:cxnLst/>
              <a:rect l="l" t="t" r="r" b="b"/>
              <a:pathLst>
                <a:path w="934" h="790"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4"/>
            <p:cNvSpPr/>
            <p:nvPr/>
          </p:nvSpPr>
          <p:spPr>
            <a:xfrm>
              <a:off x="4837300" y="25223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4"/>
            <p:cNvSpPr/>
            <p:nvPr/>
          </p:nvSpPr>
          <p:spPr>
            <a:xfrm>
              <a:off x="4837300" y="2636175"/>
              <a:ext cx="24325" cy="19750"/>
            </a:xfrm>
            <a:custGeom>
              <a:avLst/>
              <a:gdLst/>
              <a:ahLst/>
              <a:cxnLst/>
              <a:rect l="l" t="t" r="r" b="b"/>
              <a:pathLst>
                <a:path w="973" h="790"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4"/>
            <p:cNvSpPr/>
            <p:nvPr/>
          </p:nvSpPr>
          <p:spPr>
            <a:xfrm>
              <a:off x="4714725" y="2769450"/>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4"/>
            <p:cNvSpPr/>
            <p:nvPr/>
          </p:nvSpPr>
          <p:spPr>
            <a:xfrm>
              <a:off x="47147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4"/>
            <p:cNvSpPr/>
            <p:nvPr/>
          </p:nvSpPr>
          <p:spPr>
            <a:xfrm>
              <a:off x="4841175" y="2769925"/>
              <a:ext cx="20450" cy="19725"/>
            </a:xfrm>
            <a:custGeom>
              <a:avLst/>
              <a:gdLst/>
              <a:ahLst/>
              <a:cxnLst/>
              <a:rect l="l" t="t" r="r" b="b"/>
              <a:pathLst>
                <a:path w="818" h="789" extrusionOk="0">
                  <a:moveTo>
                    <a:pt x="409" y="1"/>
                  </a:moveTo>
                  <a:cubicBezTo>
                    <a:pt x="205" y="1"/>
                    <a:pt x="1" y="137"/>
                    <a:pt x="1" y="409"/>
                  </a:cubicBezTo>
                  <a:cubicBezTo>
                    <a:pt x="1" y="662"/>
                    <a:pt x="205" y="789"/>
                    <a:pt x="409" y="789"/>
                  </a:cubicBezTo>
                  <a:cubicBezTo>
                    <a:pt x="614" y="789"/>
                    <a:pt x="818" y="66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4"/>
            <p:cNvSpPr/>
            <p:nvPr/>
          </p:nvSpPr>
          <p:spPr>
            <a:xfrm>
              <a:off x="4837300" y="2883275"/>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4"/>
            <p:cNvSpPr/>
            <p:nvPr/>
          </p:nvSpPr>
          <p:spPr>
            <a:xfrm>
              <a:off x="4714725" y="3016550"/>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4"/>
            <p:cNvSpPr/>
            <p:nvPr/>
          </p:nvSpPr>
          <p:spPr>
            <a:xfrm>
              <a:off x="4714725" y="313037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4"/>
            <p:cNvSpPr/>
            <p:nvPr/>
          </p:nvSpPr>
          <p:spPr>
            <a:xfrm>
              <a:off x="4837300" y="3016550"/>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4"/>
            <p:cNvSpPr/>
            <p:nvPr/>
          </p:nvSpPr>
          <p:spPr>
            <a:xfrm>
              <a:off x="4837300" y="313037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4"/>
            <p:cNvSpPr/>
            <p:nvPr/>
          </p:nvSpPr>
          <p:spPr>
            <a:xfrm>
              <a:off x="4714725" y="3264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4"/>
            <p:cNvSpPr/>
            <p:nvPr/>
          </p:nvSpPr>
          <p:spPr>
            <a:xfrm>
              <a:off x="4714725" y="337845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4"/>
            <p:cNvSpPr/>
            <p:nvPr/>
          </p:nvSpPr>
          <p:spPr>
            <a:xfrm>
              <a:off x="4837300" y="32646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4"/>
            <p:cNvSpPr/>
            <p:nvPr/>
          </p:nvSpPr>
          <p:spPr>
            <a:xfrm>
              <a:off x="4837300" y="337845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4"/>
            <p:cNvSpPr/>
            <p:nvPr/>
          </p:nvSpPr>
          <p:spPr>
            <a:xfrm>
              <a:off x="4714725" y="35117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4"/>
            <p:cNvSpPr/>
            <p:nvPr/>
          </p:nvSpPr>
          <p:spPr>
            <a:xfrm>
              <a:off x="47147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4"/>
            <p:cNvSpPr/>
            <p:nvPr/>
          </p:nvSpPr>
          <p:spPr>
            <a:xfrm>
              <a:off x="4837300" y="3511725"/>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4"/>
            <p:cNvSpPr/>
            <p:nvPr/>
          </p:nvSpPr>
          <p:spPr>
            <a:xfrm>
              <a:off x="4837300" y="3625550"/>
              <a:ext cx="24325" cy="20275"/>
            </a:xfrm>
            <a:custGeom>
              <a:avLst/>
              <a:gdLst/>
              <a:ahLst/>
              <a:cxnLst/>
              <a:rect l="l" t="t" r="r" b="b"/>
              <a:pathLst>
                <a:path w="973" h="811" extrusionOk="0">
                  <a:moveTo>
                    <a:pt x="545" y="0"/>
                  </a:moveTo>
                  <a:cubicBezTo>
                    <a:pt x="195" y="0"/>
                    <a:pt x="0" y="428"/>
                    <a:pt x="273" y="701"/>
                  </a:cubicBezTo>
                  <a:cubicBezTo>
                    <a:pt x="347" y="776"/>
                    <a:pt x="446" y="810"/>
                    <a:pt x="546" y="810"/>
                  </a:cubicBezTo>
                  <a:cubicBezTo>
                    <a:pt x="757" y="810"/>
                    <a:pt x="973" y="654"/>
                    <a:pt x="973" y="38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4"/>
            <p:cNvSpPr/>
            <p:nvPr/>
          </p:nvSpPr>
          <p:spPr>
            <a:xfrm>
              <a:off x="4714725" y="37598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4"/>
            <p:cNvSpPr/>
            <p:nvPr/>
          </p:nvSpPr>
          <p:spPr>
            <a:xfrm>
              <a:off x="4714725" y="3873625"/>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4"/>
            <p:cNvSpPr/>
            <p:nvPr/>
          </p:nvSpPr>
          <p:spPr>
            <a:xfrm>
              <a:off x="4837300" y="37598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4"/>
            <p:cNvSpPr/>
            <p:nvPr/>
          </p:nvSpPr>
          <p:spPr>
            <a:xfrm>
              <a:off x="4837300" y="3873625"/>
              <a:ext cx="24325" cy="19775"/>
            </a:xfrm>
            <a:custGeom>
              <a:avLst/>
              <a:gdLst/>
              <a:ahLst/>
              <a:cxnLst/>
              <a:rect l="l" t="t" r="r" b="b"/>
              <a:pathLst>
                <a:path w="973"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4"/>
            <p:cNvSpPr/>
            <p:nvPr/>
          </p:nvSpPr>
          <p:spPr>
            <a:xfrm>
              <a:off x="47147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4"/>
            <p:cNvSpPr/>
            <p:nvPr/>
          </p:nvSpPr>
          <p:spPr>
            <a:xfrm>
              <a:off x="47147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4"/>
            <p:cNvSpPr/>
            <p:nvPr/>
          </p:nvSpPr>
          <p:spPr>
            <a:xfrm>
              <a:off x="4837300" y="4006900"/>
              <a:ext cx="24325" cy="20075"/>
            </a:xfrm>
            <a:custGeom>
              <a:avLst/>
              <a:gdLst/>
              <a:ahLst/>
              <a:cxnLst/>
              <a:rect l="l" t="t" r="r" b="b"/>
              <a:pathLst>
                <a:path w="973" h="803" extrusionOk="0">
                  <a:moveTo>
                    <a:pt x="545" y="0"/>
                  </a:moveTo>
                  <a:cubicBezTo>
                    <a:pt x="195" y="0"/>
                    <a:pt x="0" y="429"/>
                    <a:pt x="273" y="701"/>
                  </a:cubicBezTo>
                  <a:cubicBezTo>
                    <a:pt x="343" y="771"/>
                    <a:pt x="435" y="803"/>
                    <a:pt x="528" y="803"/>
                  </a:cubicBezTo>
                  <a:cubicBezTo>
                    <a:pt x="745" y="803"/>
                    <a:pt x="973" y="63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4"/>
            <p:cNvSpPr/>
            <p:nvPr/>
          </p:nvSpPr>
          <p:spPr>
            <a:xfrm>
              <a:off x="4837300" y="4120725"/>
              <a:ext cx="24325" cy="20275"/>
            </a:xfrm>
            <a:custGeom>
              <a:avLst/>
              <a:gdLst/>
              <a:ahLst/>
              <a:cxnLst/>
              <a:rect l="l" t="t" r="r" b="b"/>
              <a:pathLst>
                <a:path w="973" h="811" extrusionOk="0">
                  <a:moveTo>
                    <a:pt x="545" y="0"/>
                  </a:moveTo>
                  <a:cubicBezTo>
                    <a:pt x="195" y="0"/>
                    <a:pt x="0" y="428"/>
                    <a:pt x="273" y="701"/>
                  </a:cubicBezTo>
                  <a:cubicBezTo>
                    <a:pt x="347" y="776"/>
                    <a:pt x="446" y="811"/>
                    <a:pt x="546" y="811"/>
                  </a:cubicBezTo>
                  <a:cubicBezTo>
                    <a:pt x="757" y="811"/>
                    <a:pt x="973" y="654"/>
                    <a:pt x="973" y="390"/>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4"/>
            <p:cNvSpPr/>
            <p:nvPr/>
          </p:nvSpPr>
          <p:spPr>
            <a:xfrm>
              <a:off x="4714725" y="4254000"/>
              <a:ext cx="23350" cy="20750"/>
            </a:xfrm>
            <a:custGeom>
              <a:avLst/>
              <a:gdLst/>
              <a:ahLst/>
              <a:cxnLst/>
              <a:rect l="l" t="t" r="r" b="b"/>
              <a:pathLst>
                <a:path w="934" h="830" extrusionOk="0">
                  <a:moveTo>
                    <a:pt x="545" y="1"/>
                  </a:moveTo>
                  <a:cubicBezTo>
                    <a:pt x="195" y="1"/>
                    <a:pt x="0" y="468"/>
                    <a:pt x="272" y="701"/>
                  </a:cubicBezTo>
                  <a:cubicBezTo>
                    <a:pt x="349" y="790"/>
                    <a:pt x="446" y="829"/>
                    <a:pt x="542"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4"/>
            <p:cNvSpPr/>
            <p:nvPr/>
          </p:nvSpPr>
          <p:spPr>
            <a:xfrm>
              <a:off x="4714725" y="4367825"/>
              <a:ext cx="23350" cy="20750"/>
            </a:xfrm>
            <a:custGeom>
              <a:avLst/>
              <a:gdLst/>
              <a:ahLst/>
              <a:cxnLst/>
              <a:rect l="l" t="t" r="r" b="b"/>
              <a:pathLst>
                <a:path w="934" h="830" extrusionOk="0">
                  <a:moveTo>
                    <a:pt x="545" y="0"/>
                  </a:moveTo>
                  <a:cubicBezTo>
                    <a:pt x="195" y="0"/>
                    <a:pt x="0" y="467"/>
                    <a:pt x="272" y="701"/>
                  </a:cubicBezTo>
                  <a:cubicBezTo>
                    <a:pt x="349" y="790"/>
                    <a:pt x="446" y="829"/>
                    <a:pt x="542"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4"/>
            <p:cNvSpPr/>
            <p:nvPr/>
          </p:nvSpPr>
          <p:spPr>
            <a:xfrm>
              <a:off x="4837300" y="4254000"/>
              <a:ext cx="24325" cy="20750"/>
            </a:xfrm>
            <a:custGeom>
              <a:avLst/>
              <a:gdLst/>
              <a:ahLst/>
              <a:cxnLst/>
              <a:rect l="l" t="t" r="r" b="b"/>
              <a:pathLst>
                <a:path w="973"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4"/>
            <p:cNvSpPr/>
            <p:nvPr/>
          </p:nvSpPr>
          <p:spPr>
            <a:xfrm>
              <a:off x="4837300" y="4367825"/>
              <a:ext cx="24325" cy="20750"/>
            </a:xfrm>
            <a:custGeom>
              <a:avLst/>
              <a:gdLst/>
              <a:ahLst/>
              <a:cxnLst/>
              <a:rect l="l" t="t" r="r" b="b"/>
              <a:pathLst>
                <a:path w="973" h="830" extrusionOk="0">
                  <a:moveTo>
                    <a:pt x="545" y="0"/>
                  </a:moveTo>
                  <a:cubicBezTo>
                    <a:pt x="195" y="0"/>
                    <a:pt x="0" y="467"/>
                    <a:pt x="273" y="701"/>
                  </a:cubicBezTo>
                  <a:cubicBezTo>
                    <a:pt x="349" y="790"/>
                    <a:pt x="450" y="829"/>
                    <a:pt x="552" y="829"/>
                  </a:cubicBezTo>
                  <a:cubicBezTo>
                    <a:pt x="762" y="829"/>
                    <a:pt x="973" y="664"/>
                    <a:pt x="973" y="428"/>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4"/>
            <p:cNvSpPr/>
            <p:nvPr/>
          </p:nvSpPr>
          <p:spPr>
            <a:xfrm>
              <a:off x="4714725" y="4502075"/>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4"/>
            <p:cNvSpPr/>
            <p:nvPr/>
          </p:nvSpPr>
          <p:spPr>
            <a:xfrm>
              <a:off x="4714725" y="4615900"/>
              <a:ext cx="23350" cy="19775"/>
            </a:xfrm>
            <a:custGeom>
              <a:avLst/>
              <a:gdLst/>
              <a:ahLst/>
              <a:cxnLst/>
              <a:rect l="l" t="t" r="r" b="b"/>
              <a:pathLst>
                <a:path w="934" h="791" extrusionOk="0">
                  <a:moveTo>
                    <a:pt x="545" y="0"/>
                  </a:moveTo>
                  <a:cubicBezTo>
                    <a:pt x="195" y="0"/>
                    <a:pt x="0" y="428"/>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4"/>
            <p:cNvSpPr/>
            <p:nvPr/>
          </p:nvSpPr>
          <p:spPr>
            <a:xfrm>
              <a:off x="4837300" y="4502075"/>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4"/>
            <p:cNvSpPr/>
            <p:nvPr/>
          </p:nvSpPr>
          <p:spPr>
            <a:xfrm>
              <a:off x="4837300" y="4615900"/>
              <a:ext cx="24325" cy="19775"/>
            </a:xfrm>
            <a:custGeom>
              <a:avLst/>
              <a:gdLst/>
              <a:ahLst/>
              <a:cxnLst/>
              <a:rect l="l" t="t" r="r" b="b"/>
              <a:pathLst>
                <a:path w="973" h="791" extrusionOk="0">
                  <a:moveTo>
                    <a:pt x="545" y="0"/>
                  </a:moveTo>
                  <a:cubicBezTo>
                    <a:pt x="195" y="0"/>
                    <a:pt x="0" y="428"/>
                    <a:pt x="273" y="662"/>
                  </a:cubicBezTo>
                  <a:cubicBezTo>
                    <a:pt x="349" y="751"/>
                    <a:pt x="450" y="790"/>
                    <a:pt x="552" y="790"/>
                  </a:cubicBezTo>
                  <a:cubicBezTo>
                    <a:pt x="762" y="790"/>
                    <a:pt x="973" y="625"/>
                    <a:pt x="973" y="390"/>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4"/>
            <p:cNvSpPr/>
            <p:nvPr/>
          </p:nvSpPr>
          <p:spPr>
            <a:xfrm>
              <a:off x="47147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4"/>
            <p:cNvSpPr/>
            <p:nvPr/>
          </p:nvSpPr>
          <p:spPr>
            <a:xfrm>
              <a:off x="47147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4"/>
            <p:cNvSpPr/>
            <p:nvPr/>
          </p:nvSpPr>
          <p:spPr>
            <a:xfrm>
              <a:off x="4837300" y="4749175"/>
              <a:ext cx="24325" cy="20325"/>
            </a:xfrm>
            <a:custGeom>
              <a:avLst/>
              <a:gdLst/>
              <a:ahLst/>
              <a:cxnLst/>
              <a:rect l="l" t="t" r="r" b="b"/>
              <a:pathLst>
                <a:path w="973" h="813" extrusionOk="0">
                  <a:moveTo>
                    <a:pt x="545" y="1"/>
                  </a:moveTo>
                  <a:cubicBezTo>
                    <a:pt x="195" y="1"/>
                    <a:pt x="0" y="429"/>
                    <a:pt x="273" y="701"/>
                  </a:cubicBezTo>
                  <a:cubicBezTo>
                    <a:pt x="349" y="777"/>
                    <a:pt x="450" y="812"/>
                    <a:pt x="552" y="812"/>
                  </a:cubicBezTo>
                  <a:cubicBezTo>
                    <a:pt x="761" y="812"/>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4"/>
            <p:cNvSpPr/>
            <p:nvPr/>
          </p:nvSpPr>
          <p:spPr>
            <a:xfrm>
              <a:off x="4837300" y="4863000"/>
              <a:ext cx="24325" cy="20300"/>
            </a:xfrm>
            <a:custGeom>
              <a:avLst/>
              <a:gdLst/>
              <a:ahLst/>
              <a:cxnLst/>
              <a:rect l="l" t="t" r="r" b="b"/>
              <a:pathLst>
                <a:path w="973" h="812" extrusionOk="0">
                  <a:moveTo>
                    <a:pt x="545" y="0"/>
                  </a:moveTo>
                  <a:cubicBezTo>
                    <a:pt x="195" y="0"/>
                    <a:pt x="0" y="429"/>
                    <a:pt x="273" y="701"/>
                  </a:cubicBezTo>
                  <a:cubicBezTo>
                    <a:pt x="349" y="777"/>
                    <a:pt x="450" y="812"/>
                    <a:pt x="552" y="812"/>
                  </a:cubicBezTo>
                  <a:cubicBezTo>
                    <a:pt x="761" y="812"/>
                    <a:pt x="973" y="664"/>
                    <a:pt x="973" y="429"/>
                  </a:cubicBezTo>
                  <a:cubicBezTo>
                    <a:pt x="973"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4"/>
            <p:cNvSpPr/>
            <p:nvPr/>
          </p:nvSpPr>
          <p:spPr>
            <a:xfrm>
              <a:off x="4714725" y="4997250"/>
              <a:ext cx="23350" cy="19775"/>
            </a:xfrm>
            <a:custGeom>
              <a:avLst/>
              <a:gdLst/>
              <a:ahLst/>
              <a:cxnLst/>
              <a:rect l="l" t="t" r="r" b="b"/>
              <a:pathLst>
                <a:path w="934" h="791" extrusionOk="0">
                  <a:moveTo>
                    <a:pt x="545" y="1"/>
                  </a:moveTo>
                  <a:cubicBezTo>
                    <a:pt x="195" y="1"/>
                    <a:pt x="0" y="429"/>
                    <a:pt x="272" y="662"/>
                  </a:cubicBezTo>
                  <a:cubicBezTo>
                    <a:pt x="349" y="751"/>
                    <a:pt x="446" y="790"/>
                    <a:pt x="542"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4"/>
            <p:cNvSpPr/>
            <p:nvPr/>
          </p:nvSpPr>
          <p:spPr>
            <a:xfrm>
              <a:off x="4714725" y="5111075"/>
              <a:ext cx="23350" cy="19775"/>
            </a:xfrm>
            <a:custGeom>
              <a:avLst/>
              <a:gdLst/>
              <a:ahLst/>
              <a:cxnLst/>
              <a:rect l="l" t="t" r="r" b="b"/>
              <a:pathLst>
                <a:path w="934" h="791" extrusionOk="0">
                  <a:moveTo>
                    <a:pt x="545" y="0"/>
                  </a:moveTo>
                  <a:cubicBezTo>
                    <a:pt x="195" y="0"/>
                    <a:pt x="0" y="429"/>
                    <a:pt x="272" y="662"/>
                  </a:cubicBezTo>
                  <a:cubicBezTo>
                    <a:pt x="349" y="751"/>
                    <a:pt x="446" y="790"/>
                    <a:pt x="542"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4"/>
            <p:cNvSpPr/>
            <p:nvPr/>
          </p:nvSpPr>
          <p:spPr>
            <a:xfrm>
              <a:off x="4837300" y="4997250"/>
              <a:ext cx="24325" cy="19775"/>
            </a:xfrm>
            <a:custGeom>
              <a:avLst/>
              <a:gdLst/>
              <a:ahLst/>
              <a:cxnLst/>
              <a:rect l="l" t="t" r="r" b="b"/>
              <a:pathLst>
                <a:path w="973" h="791" extrusionOk="0">
                  <a:moveTo>
                    <a:pt x="545" y="1"/>
                  </a:moveTo>
                  <a:cubicBezTo>
                    <a:pt x="195" y="1"/>
                    <a:pt x="0" y="429"/>
                    <a:pt x="273" y="662"/>
                  </a:cubicBezTo>
                  <a:cubicBezTo>
                    <a:pt x="349" y="751"/>
                    <a:pt x="450" y="790"/>
                    <a:pt x="552" y="790"/>
                  </a:cubicBezTo>
                  <a:cubicBezTo>
                    <a:pt x="762" y="790"/>
                    <a:pt x="973" y="625"/>
                    <a:pt x="973" y="390"/>
                  </a:cubicBezTo>
                  <a:cubicBezTo>
                    <a:pt x="973"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4"/>
            <p:cNvSpPr/>
            <p:nvPr/>
          </p:nvSpPr>
          <p:spPr>
            <a:xfrm>
              <a:off x="4841175" y="5110600"/>
              <a:ext cx="20450" cy="20450"/>
            </a:xfrm>
            <a:custGeom>
              <a:avLst/>
              <a:gdLst/>
              <a:ahLst/>
              <a:cxnLst/>
              <a:rect l="l" t="t" r="r" b="b"/>
              <a:pathLst>
                <a:path w="818" h="818" extrusionOk="0">
                  <a:moveTo>
                    <a:pt x="409" y="0"/>
                  </a:moveTo>
                  <a:cubicBezTo>
                    <a:pt x="205" y="0"/>
                    <a:pt x="1" y="136"/>
                    <a:pt x="1" y="409"/>
                  </a:cubicBezTo>
                  <a:cubicBezTo>
                    <a:pt x="1" y="681"/>
                    <a:pt x="205" y="817"/>
                    <a:pt x="409" y="817"/>
                  </a:cubicBezTo>
                  <a:cubicBezTo>
                    <a:pt x="614" y="817"/>
                    <a:pt x="818" y="681"/>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4"/>
            <p:cNvSpPr/>
            <p:nvPr/>
          </p:nvSpPr>
          <p:spPr>
            <a:xfrm>
              <a:off x="47147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4"/>
            <p:cNvSpPr/>
            <p:nvPr/>
          </p:nvSpPr>
          <p:spPr>
            <a:xfrm>
              <a:off x="47147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4"/>
            <p:cNvSpPr/>
            <p:nvPr/>
          </p:nvSpPr>
          <p:spPr>
            <a:xfrm>
              <a:off x="4837300" y="5244350"/>
              <a:ext cx="24325" cy="20075"/>
            </a:xfrm>
            <a:custGeom>
              <a:avLst/>
              <a:gdLst/>
              <a:ahLst/>
              <a:cxnLst/>
              <a:rect l="l" t="t" r="r" b="b"/>
              <a:pathLst>
                <a:path w="973" h="803" extrusionOk="0">
                  <a:moveTo>
                    <a:pt x="545" y="1"/>
                  </a:moveTo>
                  <a:cubicBezTo>
                    <a:pt x="195" y="1"/>
                    <a:pt x="0" y="429"/>
                    <a:pt x="273" y="701"/>
                  </a:cubicBezTo>
                  <a:cubicBezTo>
                    <a:pt x="343" y="772"/>
                    <a:pt x="435" y="803"/>
                    <a:pt x="528" y="803"/>
                  </a:cubicBezTo>
                  <a:cubicBezTo>
                    <a:pt x="745" y="803"/>
                    <a:pt x="973" y="63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4"/>
            <p:cNvSpPr/>
            <p:nvPr/>
          </p:nvSpPr>
          <p:spPr>
            <a:xfrm>
              <a:off x="4837300" y="5358175"/>
              <a:ext cx="24325" cy="20275"/>
            </a:xfrm>
            <a:custGeom>
              <a:avLst/>
              <a:gdLst/>
              <a:ahLst/>
              <a:cxnLst/>
              <a:rect l="l" t="t" r="r" b="b"/>
              <a:pathLst>
                <a:path w="973" h="811" extrusionOk="0">
                  <a:moveTo>
                    <a:pt x="545" y="1"/>
                  </a:moveTo>
                  <a:cubicBezTo>
                    <a:pt x="195" y="1"/>
                    <a:pt x="0" y="429"/>
                    <a:pt x="273" y="701"/>
                  </a:cubicBezTo>
                  <a:cubicBezTo>
                    <a:pt x="347" y="776"/>
                    <a:pt x="446" y="811"/>
                    <a:pt x="546" y="811"/>
                  </a:cubicBezTo>
                  <a:cubicBezTo>
                    <a:pt x="757" y="811"/>
                    <a:pt x="973" y="654"/>
                    <a:pt x="973" y="390"/>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4"/>
            <p:cNvSpPr/>
            <p:nvPr/>
          </p:nvSpPr>
          <p:spPr>
            <a:xfrm>
              <a:off x="4961825" y="294525"/>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4"/>
            <p:cNvSpPr/>
            <p:nvPr/>
          </p:nvSpPr>
          <p:spPr>
            <a:xfrm>
              <a:off x="4961825" y="408350"/>
              <a:ext cx="23350" cy="20300"/>
            </a:xfrm>
            <a:custGeom>
              <a:avLst/>
              <a:gdLst/>
              <a:ahLst/>
              <a:cxnLst/>
              <a:rect l="l" t="t" r="r" b="b"/>
              <a:pathLst>
                <a:path w="934" h="812"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4"/>
            <p:cNvSpPr/>
            <p:nvPr/>
          </p:nvSpPr>
          <p:spPr>
            <a:xfrm>
              <a:off x="5088275" y="294775"/>
              <a:ext cx="20450" cy="19725"/>
            </a:xfrm>
            <a:custGeom>
              <a:avLst/>
              <a:gdLst/>
              <a:ahLst/>
              <a:cxnLst/>
              <a:rect l="l" t="t" r="r" b="b"/>
              <a:pathLst>
                <a:path w="818"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4"/>
            <p:cNvSpPr/>
            <p:nvPr/>
          </p:nvSpPr>
          <p:spPr>
            <a:xfrm>
              <a:off x="5084400" y="408350"/>
              <a:ext cx="24325" cy="20300"/>
            </a:xfrm>
            <a:custGeom>
              <a:avLst/>
              <a:gdLst/>
              <a:ahLst/>
              <a:cxnLst/>
              <a:rect l="l" t="t" r="r" b="b"/>
              <a:pathLst>
                <a:path w="973" h="812" extrusionOk="0">
                  <a:moveTo>
                    <a:pt x="584" y="1"/>
                  </a:moveTo>
                  <a:cubicBezTo>
                    <a:pt x="195" y="1"/>
                    <a:pt x="0" y="429"/>
                    <a:pt x="273" y="701"/>
                  </a:cubicBezTo>
                  <a:cubicBezTo>
                    <a:pt x="360" y="776"/>
                    <a:pt x="463" y="811"/>
                    <a:pt x="563" y="811"/>
                  </a:cubicBezTo>
                  <a:cubicBezTo>
                    <a:pt x="775" y="811"/>
                    <a:pt x="973" y="654"/>
                    <a:pt x="973" y="390"/>
                  </a:cubicBezTo>
                  <a:cubicBezTo>
                    <a:pt x="973" y="195"/>
                    <a:pt x="778" y="1"/>
                    <a:pt x="5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4"/>
            <p:cNvSpPr/>
            <p:nvPr/>
          </p:nvSpPr>
          <p:spPr>
            <a:xfrm>
              <a:off x="4961825" y="541650"/>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4"/>
            <p:cNvSpPr/>
            <p:nvPr/>
          </p:nvSpPr>
          <p:spPr>
            <a:xfrm>
              <a:off x="4961825" y="655450"/>
              <a:ext cx="23350" cy="20750"/>
            </a:xfrm>
            <a:custGeom>
              <a:avLst/>
              <a:gdLst/>
              <a:ahLst/>
              <a:cxnLst/>
              <a:rect l="l" t="t" r="r" b="b"/>
              <a:pathLst>
                <a:path w="934" h="830" extrusionOk="0">
                  <a:moveTo>
                    <a:pt x="545" y="1"/>
                  </a:moveTo>
                  <a:cubicBezTo>
                    <a:pt x="195" y="1"/>
                    <a:pt x="0" y="468"/>
                    <a:pt x="272" y="701"/>
                  </a:cubicBezTo>
                  <a:cubicBezTo>
                    <a:pt x="349" y="791"/>
                    <a:pt x="446" y="830"/>
                    <a:pt x="543"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4"/>
            <p:cNvSpPr/>
            <p:nvPr/>
          </p:nvSpPr>
          <p:spPr>
            <a:xfrm>
              <a:off x="5084650" y="542550"/>
              <a:ext cx="24075" cy="19825"/>
            </a:xfrm>
            <a:custGeom>
              <a:avLst/>
              <a:gdLst/>
              <a:ahLst/>
              <a:cxnLst/>
              <a:rect l="l" t="t" r="r" b="b"/>
              <a:pathLst>
                <a:path w="963" h="793" extrusionOk="0">
                  <a:moveTo>
                    <a:pt x="529" y="1"/>
                  </a:moveTo>
                  <a:cubicBezTo>
                    <a:pt x="170" y="1"/>
                    <a:pt x="1" y="440"/>
                    <a:pt x="263" y="665"/>
                  </a:cubicBezTo>
                  <a:cubicBezTo>
                    <a:pt x="352" y="754"/>
                    <a:pt x="458" y="793"/>
                    <a:pt x="560" y="793"/>
                  </a:cubicBezTo>
                  <a:cubicBezTo>
                    <a:pt x="769" y="793"/>
                    <a:pt x="963" y="628"/>
                    <a:pt x="963" y="392"/>
                  </a:cubicBezTo>
                  <a:cubicBezTo>
                    <a:pt x="963" y="159"/>
                    <a:pt x="768" y="3"/>
                    <a:pt x="574" y="3"/>
                  </a:cubicBezTo>
                  <a:cubicBezTo>
                    <a:pt x="558" y="1"/>
                    <a:pt x="543" y="1"/>
                    <a:pt x="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4"/>
            <p:cNvSpPr/>
            <p:nvPr/>
          </p:nvSpPr>
          <p:spPr>
            <a:xfrm>
              <a:off x="5085375" y="655450"/>
              <a:ext cx="23350" cy="20750"/>
            </a:xfrm>
            <a:custGeom>
              <a:avLst/>
              <a:gdLst/>
              <a:ahLst/>
              <a:cxnLst/>
              <a:rect l="l" t="t" r="r" b="b"/>
              <a:pathLst>
                <a:path w="934"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4"/>
            <p:cNvSpPr/>
            <p:nvPr/>
          </p:nvSpPr>
          <p:spPr>
            <a:xfrm>
              <a:off x="4961825" y="789725"/>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4"/>
            <p:cNvSpPr/>
            <p:nvPr/>
          </p:nvSpPr>
          <p:spPr>
            <a:xfrm>
              <a:off x="4961825" y="903525"/>
              <a:ext cx="23350" cy="19775"/>
            </a:xfrm>
            <a:custGeom>
              <a:avLst/>
              <a:gdLst/>
              <a:ahLst/>
              <a:cxnLst/>
              <a:rect l="l" t="t" r="r" b="b"/>
              <a:pathLst>
                <a:path w="934" h="791" extrusionOk="0">
                  <a:moveTo>
                    <a:pt x="545" y="1"/>
                  </a:moveTo>
                  <a:cubicBezTo>
                    <a:pt x="195" y="1"/>
                    <a:pt x="0" y="429"/>
                    <a:pt x="272" y="662"/>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4"/>
            <p:cNvSpPr/>
            <p:nvPr/>
          </p:nvSpPr>
          <p:spPr>
            <a:xfrm>
              <a:off x="5085375" y="789725"/>
              <a:ext cx="23350" cy="19750"/>
            </a:xfrm>
            <a:custGeom>
              <a:avLst/>
              <a:gdLst/>
              <a:ahLst/>
              <a:cxnLst/>
              <a:rect l="l" t="t" r="r" b="b"/>
              <a:pathLst>
                <a:path w="934"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4"/>
            <p:cNvSpPr/>
            <p:nvPr/>
          </p:nvSpPr>
          <p:spPr>
            <a:xfrm>
              <a:off x="5085375" y="903525"/>
              <a:ext cx="23350" cy="19775"/>
            </a:xfrm>
            <a:custGeom>
              <a:avLst/>
              <a:gdLst/>
              <a:ahLst/>
              <a:cxnLst/>
              <a:rect l="l" t="t" r="r" b="b"/>
              <a:pathLst>
                <a:path w="934"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4"/>
            <p:cNvSpPr/>
            <p:nvPr/>
          </p:nvSpPr>
          <p:spPr>
            <a:xfrm>
              <a:off x="4961825" y="103682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4"/>
            <p:cNvSpPr/>
            <p:nvPr/>
          </p:nvSpPr>
          <p:spPr>
            <a:xfrm>
              <a:off x="4965700" y="1151125"/>
              <a:ext cx="19475" cy="19725"/>
            </a:xfrm>
            <a:custGeom>
              <a:avLst/>
              <a:gdLst/>
              <a:ahLst/>
              <a:cxnLst/>
              <a:rect l="l" t="t" r="r" b="b"/>
              <a:pathLst>
                <a:path w="779" h="789" extrusionOk="0">
                  <a:moveTo>
                    <a:pt x="390" y="0"/>
                  </a:moveTo>
                  <a:cubicBezTo>
                    <a:pt x="195" y="0"/>
                    <a:pt x="1" y="137"/>
                    <a:pt x="1" y="409"/>
                  </a:cubicBezTo>
                  <a:cubicBezTo>
                    <a:pt x="1" y="662"/>
                    <a:pt x="195" y="788"/>
                    <a:pt x="390" y="788"/>
                  </a:cubicBezTo>
                  <a:cubicBezTo>
                    <a:pt x="584" y="788"/>
                    <a:pt x="779" y="662"/>
                    <a:pt x="779" y="409"/>
                  </a:cubicBezTo>
                  <a:cubicBezTo>
                    <a:pt x="779" y="137"/>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4"/>
            <p:cNvSpPr/>
            <p:nvPr/>
          </p:nvSpPr>
          <p:spPr>
            <a:xfrm>
              <a:off x="5085375" y="1036825"/>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4"/>
            <p:cNvSpPr/>
            <p:nvPr/>
          </p:nvSpPr>
          <p:spPr>
            <a:xfrm>
              <a:off x="5085375" y="1150650"/>
              <a:ext cx="23350" cy="20300"/>
            </a:xfrm>
            <a:custGeom>
              <a:avLst/>
              <a:gdLst/>
              <a:ahLst/>
              <a:cxnLst/>
              <a:rect l="l" t="t" r="r" b="b"/>
              <a:pathLst>
                <a:path w="934"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4"/>
            <p:cNvSpPr/>
            <p:nvPr/>
          </p:nvSpPr>
          <p:spPr>
            <a:xfrm>
              <a:off x="4961825" y="1284900"/>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4"/>
            <p:cNvSpPr/>
            <p:nvPr/>
          </p:nvSpPr>
          <p:spPr>
            <a:xfrm>
              <a:off x="4961825" y="1398700"/>
              <a:ext cx="23350" cy="19775"/>
            </a:xfrm>
            <a:custGeom>
              <a:avLst/>
              <a:gdLst/>
              <a:ahLst/>
              <a:cxnLst/>
              <a:rect l="l" t="t" r="r" b="b"/>
              <a:pathLst>
                <a:path w="934" h="791" extrusionOk="0">
                  <a:moveTo>
                    <a:pt x="545" y="1"/>
                  </a:moveTo>
                  <a:cubicBezTo>
                    <a:pt x="195" y="1"/>
                    <a:pt x="0" y="429"/>
                    <a:pt x="272" y="663"/>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4"/>
            <p:cNvSpPr/>
            <p:nvPr/>
          </p:nvSpPr>
          <p:spPr>
            <a:xfrm>
              <a:off x="5085375" y="1283925"/>
              <a:ext cx="23350" cy="20025"/>
            </a:xfrm>
            <a:custGeom>
              <a:avLst/>
              <a:gdLst/>
              <a:ahLst/>
              <a:cxnLst/>
              <a:rect l="l" t="t" r="r" b="b"/>
              <a:pathLst>
                <a:path w="934" h="801" extrusionOk="0">
                  <a:moveTo>
                    <a:pt x="545" y="0"/>
                  </a:moveTo>
                  <a:cubicBezTo>
                    <a:pt x="156" y="0"/>
                    <a:pt x="0" y="428"/>
                    <a:pt x="234" y="662"/>
                  </a:cubicBezTo>
                  <a:cubicBezTo>
                    <a:pt x="316" y="758"/>
                    <a:pt x="422" y="800"/>
                    <a:pt x="527" y="800"/>
                  </a:cubicBezTo>
                  <a:cubicBezTo>
                    <a:pt x="720" y="800"/>
                    <a:pt x="909" y="655"/>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4"/>
            <p:cNvSpPr/>
            <p:nvPr/>
          </p:nvSpPr>
          <p:spPr>
            <a:xfrm>
              <a:off x="5088275" y="139822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4"/>
            <p:cNvSpPr/>
            <p:nvPr/>
          </p:nvSpPr>
          <p:spPr>
            <a:xfrm>
              <a:off x="4965700" y="1531500"/>
              <a:ext cx="19475" cy="20450"/>
            </a:xfrm>
            <a:custGeom>
              <a:avLst/>
              <a:gdLst/>
              <a:ahLst/>
              <a:cxnLst/>
              <a:rect l="l" t="t" r="r" b="b"/>
              <a:pathLst>
                <a:path w="779" h="818" extrusionOk="0">
                  <a:moveTo>
                    <a:pt x="390" y="1"/>
                  </a:moveTo>
                  <a:cubicBezTo>
                    <a:pt x="195" y="1"/>
                    <a:pt x="1" y="137"/>
                    <a:pt x="1" y="409"/>
                  </a:cubicBezTo>
                  <a:cubicBezTo>
                    <a:pt x="1" y="682"/>
                    <a:pt x="195" y="818"/>
                    <a:pt x="390" y="818"/>
                  </a:cubicBezTo>
                  <a:cubicBezTo>
                    <a:pt x="584" y="818"/>
                    <a:pt x="779" y="68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4"/>
            <p:cNvSpPr/>
            <p:nvPr/>
          </p:nvSpPr>
          <p:spPr>
            <a:xfrm>
              <a:off x="4961825" y="1645825"/>
              <a:ext cx="23350" cy="20275"/>
            </a:xfrm>
            <a:custGeom>
              <a:avLst/>
              <a:gdLst/>
              <a:ahLst/>
              <a:cxnLst/>
              <a:rect l="l" t="t" r="r" b="b"/>
              <a:pathLst>
                <a:path w="934" h="811" extrusionOk="0">
                  <a:moveTo>
                    <a:pt x="545" y="0"/>
                  </a:moveTo>
                  <a:cubicBezTo>
                    <a:pt x="195" y="0"/>
                    <a:pt x="0" y="428"/>
                    <a:pt x="272" y="700"/>
                  </a:cubicBezTo>
                  <a:cubicBezTo>
                    <a:pt x="347" y="775"/>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4"/>
            <p:cNvSpPr/>
            <p:nvPr/>
          </p:nvSpPr>
          <p:spPr>
            <a:xfrm>
              <a:off x="5085375" y="1532000"/>
              <a:ext cx="23350" cy="20075"/>
            </a:xfrm>
            <a:custGeom>
              <a:avLst/>
              <a:gdLst/>
              <a:ahLst/>
              <a:cxnLst/>
              <a:rect l="l" t="t" r="r" b="b"/>
              <a:pathLst>
                <a:path w="934"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4"/>
            <p:cNvSpPr/>
            <p:nvPr/>
          </p:nvSpPr>
          <p:spPr>
            <a:xfrm>
              <a:off x="5085375" y="1645825"/>
              <a:ext cx="23350" cy="20275"/>
            </a:xfrm>
            <a:custGeom>
              <a:avLst/>
              <a:gdLst/>
              <a:ahLst/>
              <a:cxnLst/>
              <a:rect l="l" t="t" r="r" b="b"/>
              <a:pathLst>
                <a:path w="934"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4"/>
            <p:cNvSpPr/>
            <p:nvPr/>
          </p:nvSpPr>
          <p:spPr>
            <a:xfrm>
              <a:off x="4961825" y="1779100"/>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4"/>
            <p:cNvSpPr/>
            <p:nvPr/>
          </p:nvSpPr>
          <p:spPr>
            <a:xfrm>
              <a:off x="4961825" y="1892925"/>
              <a:ext cx="23350" cy="20725"/>
            </a:xfrm>
            <a:custGeom>
              <a:avLst/>
              <a:gdLst/>
              <a:ahLst/>
              <a:cxnLst/>
              <a:rect l="l" t="t" r="r" b="b"/>
              <a:pathLst>
                <a:path w="934" h="829"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4"/>
            <p:cNvSpPr/>
            <p:nvPr/>
          </p:nvSpPr>
          <p:spPr>
            <a:xfrm>
              <a:off x="5088275" y="17795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4"/>
            <p:cNvSpPr/>
            <p:nvPr/>
          </p:nvSpPr>
          <p:spPr>
            <a:xfrm>
              <a:off x="5085375" y="1892925"/>
              <a:ext cx="23350" cy="20725"/>
            </a:xfrm>
            <a:custGeom>
              <a:avLst/>
              <a:gdLst/>
              <a:ahLst/>
              <a:cxnLst/>
              <a:rect l="l" t="t" r="r" b="b"/>
              <a:pathLst>
                <a:path w="934"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4"/>
            <p:cNvSpPr/>
            <p:nvPr/>
          </p:nvSpPr>
          <p:spPr>
            <a:xfrm>
              <a:off x="4961825" y="202717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4"/>
            <p:cNvSpPr/>
            <p:nvPr/>
          </p:nvSpPr>
          <p:spPr>
            <a:xfrm>
              <a:off x="4961825" y="2141000"/>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4"/>
            <p:cNvSpPr/>
            <p:nvPr/>
          </p:nvSpPr>
          <p:spPr>
            <a:xfrm>
              <a:off x="5085375" y="202717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4"/>
            <p:cNvSpPr/>
            <p:nvPr/>
          </p:nvSpPr>
          <p:spPr>
            <a:xfrm>
              <a:off x="5085375" y="2141000"/>
              <a:ext cx="23350" cy="19750"/>
            </a:xfrm>
            <a:custGeom>
              <a:avLst/>
              <a:gdLst/>
              <a:ahLst/>
              <a:cxnLst/>
              <a:rect l="l" t="t" r="r" b="b"/>
              <a:pathLst>
                <a:path w="934"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4"/>
            <p:cNvSpPr/>
            <p:nvPr/>
          </p:nvSpPr>
          <p:spPr>
            <a:xfrm>
              <a:off x="4961825" y="2274275"/>
              <a:ext cx="23350" cy="20300"/>
            </a:xfrm>
            <a:custGeom>
              <a:avLst/>
              <a:gdLst/>
              <a:ahLst/>
              <a:cxnLst/>
              <a:rect l="l" t="t" r="r" b="b"/>
              <a:pathLst>
                <a:path w="934" h="812" extrusionOk="0">
                  <a:moveTo>
                    <a:pt x="545" y="0"/>
                  </a:moveTo>
                  <a:cubicBezTo>
                    <a:pt x="195" y="0"/>
                    <a:pt x="0" y="428"/>
                    <a:pt x="272"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4"/>
            <p:cNvSpPr/>
            <p:nvPr/>
          </p:nvSpPr>
          <p:spPr>
            <a:xfrm>
              <a:off x="4965700" y="2388575"/>
              <a:ext cx="19475" cy="19725"/>
            </a:xfrm>
            <a:custGeom>
              <a:avLst/>
              <a:gdLst/>
              <a:ahLst/>
              <a:cxnLst/>
              <a:rect l="l" t="t" r="r" b="b"/>
              <a:pathLst>
                <a:path w="779" h="789" extrusionOk="0">
                  <a:moveTo>
                    <a:pt x="390" y="1"/>
                  </a:moveTo>
                  <a:cubicBezTo>
                    <a:pt x="195" y="1"/>
                    <a:pt x="1" y="137"/>
                    <a:pt x="1" y="409"/>
                  </a:cubicBezTo>
                  <a:cubicBezTo>
                    <a:pt x="1" y="662"/>
                    <a:pt x="195" y="789"/>
                    <a:pt x="390" y="789"/>
                  </a:cubicBezTo>
                  <a:cubicBezTo>
                    <a:pt x="584" y="789"/>
                    <a:pt x="779" y="662"/>
                    <a:pt x="779" y="409"/>
                  </a:cubicBezTo>
                  <a:cubicBezTo>
                    <a:pt x="779" y="137"/>
                    <a:pt x="584"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4"/>
            <p:cNvSpPr/>
            <p:nvPr/>
          </p:nvSpPr>
          <p:spPr>
            <a:xfrm>
              <a:off x="5085375" y="2274275"/>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4"/>
            <p:cNvSpPr/>
            <p:nvPr/>
          </p:nvSpPr>
          <p:spPr>
            <a:xfrm>
              <a:off x="5085375" y="2388100"/>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4"/>
            <p:cNvSpPr/>
            <p:nvPr/>
          </p:nvSpPr>
          <p:spPr>
            <a:xfrm>
              <a:off x="4961825" y="252235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4"/>
            <p:cNvSpPr/>
            <p:nvPr/>
          </p:nvSpPr>
          <p:spPr>
            <a:xfrm>
              <a:off x="4961825" y="2636175"/>
              <a:ext cx="23350" cy="19750"/>
            </a:xfrm>
            <a:custGeom>
              <a:avLst/>
              <a:gdLst/>
              <a:ahLst/>
              <a:cxnLst/>
              <a:rect l="l" t="t" r="r" b="b"/>
              <a:pathLst>
                <a:path w="934" h="790"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4"/>
            <p:cNvSpPr/>
            <p:nvPr/>
          </p:nvSpPr>
          <p:spPr>
            <a:xfrm>
              <a:off x="5085375" y="252235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4"/>
            <p:cNvSpPr/>
            <p:nvPr/>
          </p:nvSpPr>
          <p:spPr>
            <a:xfrm>
              <a:off x="5088275" y="2635675"/>
              <a:ext cx="20450" cy="20450"/>
            </a:xfrm>
            <a:custGeom>
              <a:avLst/>
              <a:gdLst/>
              <a:ahLst/>
              <a:cxnLst/>
              <a:rect l="l" t="t" r="r" b="b"/>
              <a:pathLst>
                <a:path w="818"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4"/>
            <p:cNvSpPr/>
            <p:nvPr/>
          </p:nvSpPr>
          <p:spPr>
            <a:xfrm>
              <a:off x="4965225" y="2769925"/>
              <a:ext cx="19950" cy="19725"/>
            </a:xfrm>
            <a:custGeom>
              <a:avLst/>
              <a:gdLst/>
              <a:ahLst/>
              <a:cxnLst/>
              <a:rect l="l" t="t" r="r" b="b"/>
              <a:pathLst>
                <a:path w="798" h="789" extrusionOk="0">
                  <a:moveTo>
                    <a:pt x="409" y="1"/>
                  </a:moveTo>
                  <a:cubicBezTo>
                    <a:pt x="214" y="1"/>
                    <a:pt x="20" y="137"/>
                    <a:pt x="20" y="409"/>
                  </a:cubicBezTo>
                  <a:cubicBezTo>
                    <a:pt x="0" y="662"/>
                    <a:pt x="195" y="789"/>
                    <a:pt x="394" y="789"/>
                  </a:cubicBezTo>
                  <a:cubicBezTo>
                    <a:pt x="594" y="789"/>
                    <a:pt x="798" y="662"/>
                    <a:pt x="798" y="409"/>
                  </a:cubicBezTo>
                  <a:cubicBezTo>
                    <a:pt x="798" y="137"/>
                    <a:pt x="603"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4"/>
            <p:cNvSpPr/>
            <p:nvPr/>
          </p:nvSpPr>
          <p:spPr>
            <a:xfrm>
              <a:off x="4961825" y="2883275"/>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4"/>
            <p:cNvSpPr/>
            <p:nvPr/>
          </p:nvSpPr>
          <p:spPr>
            <a:xfrm>
              <a:off x="5085375" y="2769450"/>
              <a:ext cx="23350" cy="20300"/>
            </a:xfrm>
            <a:custGeom>
              <a:avLst/>
              <a:gdLst/>
              <a:ahLst/>
              <a:cxnLst/>
              <a:rect l="l" t="t" r="r" b="b"/>
              <a:pathLst>
                <a:path w="934"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4"/>
            <p:cNvSpPr/>
            <p:nvPr/>
          </p:nvSpPr>
          <p:spPr>
            <a:xfrm>
              <a:off x="5085375" y="2883275"/>
              <a:ext cx="23350" cy="20275"/>
            </a:xfrm>
            <a:custGeom>
              <a:avLst/>
              <a:gdLst/>
              <a:ahLst/>
              <a:cxnLst/>
              <a:rect l="l" t="t" r="r" b="b"/>
              <a:pathLst>
                <a:path w="934"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4"/>
            <p:cNvSpPr/>
            <p:nvPr/>
          </p:nvSpPr>
          <p:spPr>
            <a:xfrm>
              <a:off x="4961825" y="3016550"/>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4"/>
            <p:cNvSpPr/>
            <p:nvPr/>
          </p:nvSpPr>
          <p:spPr>
            <a:xfrm>
              <a:off x="4961825" y="3130375"/>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4"/>
            <p:cNvSpPr/>
            <p:nvPr/>
          </p:nvSpPr>
          <p:spPr>
            <a:xfrm>
              <a:off x="5088275" y="30170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4"/>
            <p:cNvSpPr/>
            <p:nvPr/>
          </p:nvSpPr>
          <p:spPr>
            <a:xfrm>
              <a:off x="5085375" y="3130375"/>
              <a:ext cx="23350" cy="20750"/>
            </a:xfrm>
            <a:custGeom>
              <a:avLst/>
              <a:gdLst/>
              <a:ahLst/>
              <a:cxnLst/>
              <a:rect l="l" t="t" r="r" b="b"/>
              <a:pathLst>
                <a:path w="934"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4"/>
            <p:cNvSpPr/>
            <p:nvPr/>
          </p:nvSpPr>
          <p:spPr>
            <a:xfrm>
              <a:off x="4961825" y="32646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4"/>
            <p:cNvSpPr/>
            <p:nvPr/>
          </p:nvSpPr>
          <p:spPr>
            <a:xfrm>
              <a:off x="4961825" y="337845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4"/>
            <p:cNvSpPr/>
            <p:nvPr/>
          </p:nvSpPr>
          <p:spPr>
            <a:xfrm>
              <a:off x="5085375" y="326462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4"/>
            <p:cNvSpPr/>
            <p:nvPr/>
          </p:nvSpPr>
          <p:spPr>
            <a:xfrm>
              <a:off x="5085375" y="337845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4"/>
            <p:cNvSpPr/>
            <p:nvPr/>
          </p:nvSpPr>
          <p:spPr>
            <a:xfrm>
              <a:off x="4961825" y="35117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4"/>
            <p:cNvSpPr/>
            <p:nvPr/>
          </p:nvSpPr>
          <p:spPr>
            <a:xfrm>
              <a:off x="4961825" y="3625550"/>
              <a:ext cx="23350" cy="20275"/>
            </a:xfrm>
            <a:custGeom>
              <a:avLst/>
              <a:gdLst/>
              <a:ahLst/>
              <a:cxnLst/>
              <a:rect l="l" t="t" r="r" b="b"/>
              <a:pathLst>
                <a:path w="934" h="811" extrusionOk="0">
                  <a:moveTo>
                    <a:pt x="545" y="0"/>
                  </a:moveTo>
                  <a:cubicBezTo>
                    <a:pt x="195" y="0"/>
                    <a:pt x="0" y="428"/>
                    <a:pt x="272" y="701"/>
                  </a:cubicBezTo>
                  <a:cubicBezTo>
                    <a:pt x="347" y="776"/>
                    <a:pt x="442" y="810"/>
                    <a:pt x="536"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4"/>
            <p:cNvSpPr/>
            <p:nvPr/>
          </p:nvSpPr>
          <p:spPr>
            <a:xfrm>
              <a:off x="5085375" y="3511725"/>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4"/>
            <p:cNvSpPr/>
            <p:nvPr/>
          </p:nvSpPr>
          <p:spPr>
            <a:xfrm>
              <a:off x="5085375" y="3625550"/>
              <a:ext cx="23350" cy="20275"/>
            </a:xfrm>
            <a:custGeom>
              <a:avLst/>
              <a:gdLst/>
              <a:ahLst/>
              <a:cxnLst/>
              <a:rect l="l" t="t" r="r" b="b"/>
              <a:pathLst>
                <a:path w="934"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4"/>
            <p:cNvSpPr/>
            <p:nvPr/>
          </p:nvSpPr>
          <p:spPr>
            <a:xfrm>
              <a:off x="4961825" y="375980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4"/>
            <p:cNvSpPr/>
            <p:nvPr/>
          </p:nvSpPr>
          <p:spPr>
            <a:xfrm>
              <a:off x="4961825" y="3873625"/>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4"/>
            <p:cNvSpPr/>
            <p:nvPr/>
          </p:nvSpPr>
          <p:spPr>
            <a:xfrm>
              <a:off x="5085375" y="3759800"/>
              <a:ext cx="23350" cy="19775"/>
            </a:xfrm>
            <a:custGeom>
              <a:avLst/>
              <a:gdLst/>
              <a:ahLst/>
              <a:cxnLst/>
              <a:rect l="l" t="t" r="r" b="b"/>
              <a:pathLst>
                <a:path w="934"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4"/>
            <p:cNvSpPr/>
            <p:nvPr/>
          </p:nvSpPr>
          <p:spPr>
            <a:xfrm>
              <a:off x="5088275" y="3873125"/>
              <a:ext cx="20450" cy="20475"/>
            </a:xfrm>
            <a:custGeom>
              <a:avLst/>
              <a:gdLst/>
              <a:ahLst/>
              <a:cxnLst/>
              <a:rect l="l" t="t" r="r" b="b"/>
              <a:pathLst>
                <a:path w="818"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4"/>
            <p:cNvSpPr/>
            <p:nvPr/>
          </p:nvSpPr>
          <p:spPr>
            <a:xfrm>
              <a:off x="4961825" y="4006900"/>
              <a:ext cx="23350" cy="20075"/>
            </a:xfrm>
            <a:custGeom>
              <a:avLst/>
              <a:gdLst/>
              <a:ahLst/>
              <a:cxnLst/>
              <a:rect l="l" t="t" r="r" b="b"/>
              <a:pathLst>
                <a:path w="934" h="803" extrusionOk="0">
                  <a:moveTo>
                    <a:pt x="545" y="0"/>
                  </a:moveTo>
                  <a:cubicBezTo>
                    <a:pt x="195" y="0"/>
                    <a:pt x="0" y="429"/>
                    <a:pt x="272"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4"/>
            <p:cNvSpPr/>
            <p:nvPr/>
          </p:nvSpPr>
          <p:spPr>
            <a:xfrm>
              <a:off x="4961825" y="4120725"/>
              <a:ext cx="23350" cy="20275"/>
            </a:xfrm>
            <a:custGeom>
              <a:avLst/>
              <a:gdLst/>
              <a:ahLst/>
              <a:cxnLst/>
              <a:rect l="l" t="t" r="r" b="b"/>
              <a:pathLst>
                <a:path w="934" h="811" extrusionOk="0">
                  <a:moveTo>
                    <a:pt x="545" y="0"/>
                  </a:moveTo>
                  <a:cubicBezTo>
                    <a:pt x="195" y="0"/>
                    <a:pt x="0" y="428"/>
                    <a:pt x="272" y="701"/>
                  </a:cubicBezTo>
                  <a:cubicBezTo>
                    <a:pt x="347" y="776"/>
                    <a:pt x="442" y="811"/>
                    <a:pt x="536"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4"/>
            <p:cNvSpPr/>
            <p:nvPr/>
          </p:nvSpPr>
          <p:spPr>
            <a:xfrm>
              <a:off x="5085375" y="4006900"/>
              <a:ext cx="23350" cy="20075"/>
            </a:xfrm>
            <a:custGeom>
              <a:avLst/>
              <a:gdLst/>
              <a:ahLst/>
              <a:cxnLst/>
              <a:rect l="l" t="t" r="r" b="b"/>
              <a:pathLst>
                <a:path w="934"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4"/>
            <p:cNvSpPr/>
            <p:nvPr/>
          </p:nvSpPr>
          <p:spPr>
            <a:xfrm>
              <a:off x="5088275" y="412097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4"/>
            <p:cNvSpPr/>
            <p:nvPr/>
          </p:nvSpPr>
          <p:spPr>
            <a:xfrm>
              <a:off x="4961825" y="4254000"/>
              <a:ext cx="23350" cy="20750"/>
            </a:xfrm>
            <a:custGeom>
              <a:avLst/>
              <a:gdLst/>
              <a:ahLst/>
              <a:cxnLst/>
              <a:rect l="l" t="t" r="r" b="b"/>
              <a:pathLst>
                <a:path w="934" h="830" extrusionOk="0">
                  <a:moveTo>
                    <a:pt x="545" y="1"/>
                  </a:moveTo>
                  <a:cubicBezTo>
                    <a:pt x="195" y="1"/>
                    <a:pt x="0" y="468"/>
                    <a:pt x="272" y="701"/>
                  </a:cubicBezTo>
                  <a:cubicBezTo>
                    <a:pt x="349" y="790"/>
                    <a:pt x="446" y="829"/>
                    <a:pt x="543"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4"/>
            <p:cNvSpPr/>
            <p:nvPr/>
          </p:nvSpPr>
          <p:spPr>
            <a:xfrm>
              <a:off x="4961825" y="4367825"/>
              <a:ext cx="23350" cy="20750"/>
            </a:xfrm>
            <a:custGeom>
              <a:avLst/>
              <a:gdLst/>
              <a:ahLst/>
              <a:cxnLst/>
              <a:rect l="l" t="t" r="r" b="b"/>
              <a:pathLst>
                <a:path w="934" h="830" extrusionOk="0">
                  <a:moveTo>
                    <a:pt x="545" y="0"/>
                  </a:moveTo>
                  <a:cubicBezTo>
                    <a:pt x="195" y="0"/>
                    <a:pt x="0" y="467"/>
                    <a:pt x="272"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4"/>
            <p:cNvSpPr/>
            <p:nvPr/>
          </p:nvSpPr>
          <p:spPr>
            <a:xfrm>
              <a:off x="5088275" y="4254500"/>
              <a:ext cx="20450" cy="19700"/>
            </a:xfrm>
            <a:custGeom>
              <a:avLst/>
              <a:gdLst/>
              <a:ahLst/>
              <a:cxnLst/>
              <a:rect l="l" t="t" r="r" b="b"/>
              <a:pathLst>
                <a:path w="818"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4"/>
            <p:cNvSpPr/>
            <p:nvPr/>
          </p:nvSpPr>
          <p:spPr>
            <a:xfrm>
              <a:off x="5085375" y="4367825"/>
              <a:ext cx="23350" cy="20750"/>
            </a:xfrm>
            <a:custGeom>
              <a:avLst/>
              <a:gdLst/>
              <a:ahLst/>
              <a:cxnLst/>
              <a:rect l="l" t="t" r="r" b="b"/>
              <a:pathLst>
                <a:path w="934"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4"/>
            <p:cNvSpPr/>
            <p:nvPr/>
          </p:nvSpPr>
          <p:spPr>
            <a:xfrm>
              <a:off x="4961825" y="4502075"/>
              <a:ext cx="23350" cy="19775"/>
            </a:xfrm>
            <a:custGeom>
              <a:avLst/>
              <a:gdLst/>
              <a:ahLst/>
              <a:cxnLst/>
              <a:rect l="l" t="t" r="r" b="b"/>
              <a:pathLst>
                <a:path w="934" h="791" extrusionOk="0">
                  <a:moveTo>
                    <a:pt x="545" y="1"/>
                  </a:moveTo>
                  <a:cubicBezTo>
                    <a:pt x="195" y="1"/>
                    <a:pt x="0" y="429"/>
                    <a:pt x="272"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4"/>
            <p:cNvSpPr/>
            <p:nvPr/>
          </p:nvSpPr>
          <p:spPr>
            <a:xfrm>
              <a:off x="4961825" y="4615900"/>
              <a:ext cx="23350" cy="19775"/>
            </a:xfrm>
            <a:custGeom>
              <a:avLst/>
              <a:gdLst/>
              <a:ahLst/>
              <a:cxnLst/>
              <a:rect l="l" t="t" r="r" b="b"/>
              <a:pathLst>
                <a:path w="934" h="791" extrusionOk="0">
                  <a:moveTo>
                    <a:pt x="545" y="0"/>
                  </a:moveTo>
                  <a:cubicBezTo>
                    <a:pt x="195" y="0"/>
                    <a:pt x="0" y="428"/>
                    <a:pt x="272"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4"/>
            <p:cNvSpPr/>
            <p:nvPr/>
          </p:nvSpPr>
          <p:spPr>
            <a:xfrm>
              <a:off x="5085375" y="4502075"/>
              <a:ext cx="23350" cy="19775"/>
            </a:xfrm>
            <a:custGeom>
              <a:avLst/>
              <a:gdLst/>
              <a:ahLst/>
              <a:cxnLst/>
              <a:rect l="l" t="t" r="r" b="b"/>
              <a:pathLst>
                <a:path w="934"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4"/>
            <p:cNvSpPr/>
            <p:nvPr/>
          </p:nvSpPr>
          <p:spPr>
            <a:xfrm>
              <a:off x="5084400" y="4615900"/>
              <a:ext cx="24325" cy="20075"/>
            </a:xfrm>
            <a:custGeom>
              <a:avLst/>
              <a:gdLst/>
              <a:ahLst/>
              <a:cxnLst/>
              <a:rect l="l" t="t" r="r" b="b"/>
              <a:pathLst>
                <a:path w="973" h="803" extrusionOk="0">
                  <a:moveTo>
                    <a:pt x="584" y="0"/>
                  </a:moveTo>
                  <a:cubicBezTo>
                    <a:pt x="195" y="0"/>
                    <a:pt x="0" y="428"/>
                    <a:pt x="273" y="701"/>
                  </a:cubicBezTo>
                  <a:cubicBezTo>
                    <a:pt x="355" y="771"/>
                    <a:pt x="451" y="803"/>
                    <a:pt x="546" y="803"/>
                  </a:cubicBezTo>
                  <a:cubicBezTo>
                    <a:pt x="764" y="803"/>
                    <a:pt x="973" y="634"/>
                    <a:pt x="973" y="390"/>
                  </a:cubicBezTo>
                  <a:cubicBezTo>
                    <a:pt x="973" y="195"/>
                    <a:pt x="778"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4"/>
            <p:cNvSpPr/>
            <p:nvPr/>
          </p:nvSpPr>
          <p:spPr>
            <a:xfrm>
              <a:off x="4961825" y="4749175"/>
              <a:ext cx="23350" cy="20325"/>
            </a:xfrm>
            <a:custGeom>
              <a:avLst/>
              <a:gdLst/>
              <a:ahLst/>
              <a:cxnLst/>
              <a:rect l="l" t="t" r="r" b="b"/>
              <a:pathLst>
                <a:path w="934" h="813" extrusionOk="0">
                  <a:moveTo>
                    <a:pt x="545" y="1"/>
                  </a:moveTo>
                  <a:cubicBezTo>
                    <a:pt x="195" y="1"/>
                    <a:pt x="0" y="429"/>
                    <a:pt x="272" y="701"/>
                  </a:cubicBezTo>
                  <a:cubicBezTo>
                    <a:pt x="349" y="777"/>
                    <a:pt x="446" y="812"/>
                    <a:pt x="542" y="812"/>
                  </a:cubicBezTo>
                  <a:cubicBezTo>
                    <a:pt x="740" y="812"/>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4"/>
            <p:cNvSpPr/>
            <p:nvPr/>
          </p:nvSpPr>
          <p:spPr>
            <a:xfrm>
              <a:off x="4961825" y="4863000"/>
              <a:ext cx="23350" cy="20300"/>
            </a:xfrm>
            <a:custGeom>
              <a:avLst/>
              <a:gdLst/>
              <a:ahLst/>
              <a:cxnLst/>
              <a:rect l="l" t="t" r="r" b="b"/>
              <a:pathLst>
                <a:path w="934" h="812" extrusionOk="0">
                  <a:moveTo>
                    <a:pt x="545" y="0"/>
                  </a:moveTo>
                  <a:cubicBezTo>
                    <a:pt x="195" y="0"/>
                    <a:pt x="0" y="429"/>
                    <a:pt x="272"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4"/>
            <p:cNvSpPr/>
            <p:nvPr/>
          </p:nvSpPr>
          <p:spPr>
            <a:xfrm>
              <a:off x="5084650" y="4750100"/>
              <a:ext cx="24075" cy="19825"/>
            </a:xfrm>
            <a:custGeom>
              <a:avLst/>
              <a:gdLst/>
              <a:ahLst/>
              <a:cxnLst/>
              <a:rect l="l" t="t" r="r" b="b"/>
              <a:pathLst>
                <a:path w="963" h="793" extrusionOk="0">
                  <a:moveTo>
                    <a:pt x="529" y="0"/>
                  </a:moveTo>
                  <a:cubicBezTo>
                    <a:pt x="170" y="0"/>
                    <a:pt x="1" y="440"/>
                    <a:pt x="263" y="664"/>
                  </a:cubicBezTo>
                  <a:cubicBezTo>
                    <a:pt x="352" y="753"/>
                    <a:pt x="458" y="792"/>
                    <a:pt x="560" y="792"/>
                  </a:cubicBezTo>
                  <a:cubicBezTo>
                    <a:pt x="769" y="792"/>
                    <a:pt x="963" y="627"/>
                    <a:pt x="963" y="392"/>
                  </a:cubicBezTo>
                  <a:cubicBezTo>
                    <a:pt x="963" y="158"/>
                    <a:pt x="768" y="3"/>
                    <a:pt x="574" y="3"/>
                  </a:cubicBezTo>
                  <a:cubicBezTo>
                    <a:pt x="558" y="1"/>
                    <a:pt x="543" y="0"/>
                    <a:pt x="5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4"/>
            <p:cNvSpPr/>
            <p:nvPr/>
          </p:nvSpPr>
          <p:spPr>
            <a:xfrm>
              <a:off x="5085375" y="4863000"/>
              <a:ext cx="23350" cy="20300"/>
            </a:xfrm>
            <a:custGeom>
              <a:avLst/>
              <a:gdLst/>
              <a:ahLst/>
              <a:cxnLst/>
              <a:rect l="l" t="t" r="r" b="b"/>
              <a:pathLst>
                <a:path w="934"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4"/>
            <p:cNvSpPr/>
            <p:nvPr/>
          </p:nvSpPr>
          <p:spPr>
            <a:xfrm>
              <a:off x="4961825" y="4997250"/>
              <a:ext cx="23350" cy="19775"/>
            </a:xfrm>
            <a:custGeom>
              <a:avLst/>
              <a:gdLst/>
              <a:ahLst/>
              <a:cxnLst/>
              <a:rect l="l" t="t" r="r" b="b"/>
              <a:pathLst>
                <a:path w="934" h="791" extrusionOk="0">
                  <a:moveTo>
                    <a:pt x="545" y="1"/>
                  </a:moveTo>
                  <a:cubicBezTo>
                    <a:pt x="195" y="1"/>
                    <a:pt x="0" y="429"/>
                    <a:pt x="272"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4"/>
            <p:cNvSpPr/>
            <p:nvPr/>
          </p:nvSpPr>
          <p:spPr>
            <a:xfrm>
              <a:off x="4965700" y="5110600"/>
              <a:ext cx="19475" cy="20450"/>
            </a:xfrm>
            <a:custGeom>
              <a:avLst/>
              <a:gdLst/>
              <a:ahLst/>
              <a:cxnLst/>
              <a:rect l="l" t="t" r="r" b="b"/>
              <a:pathLst>
                <a:path w="779" h="818" extrusionOk="0">
                  <a:moveTo>
                    <a:pt x="390" y="0"/>
                  </a:moveTo>
                  <a:cubicBezTo>
                    <a:pt x="195" y="0"/>
                    <a:pt x="1" y="136"/>
                    <a:pt x="1" y="409"/>
                  </a:cubicBezTo>
                  <a:cubicBezTo>
                    <a:pt x="1" y="681"/>
                    <a:pt x="195" y="817"/>
                    <a:pt x="390" y="817"/>
                  </a:cubicBezTo>
                  <a:cubicBezTo>
                    <a:pt x="584" y="817"/>
                    <a:pt x="779" y="681"/>
                    <a:pt x="779" y="409"/>
                  </a:cubicBezTo>
                  <a:cubicBezTo>
                    <a:pt x="779" y="136"/>
                    <a:pt x="584"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4"/>
            <p:cNvSpPr/>
            <p:nvPr/>
          </p:nvSpPr>
          <p:spPr>
            <a:xfrm>
              <a:off x="5085375" y="4997250"/>
              <a:ext cx="23350" cy="19775"/>
            </a:xfrm>
            <a:custGeom>
              <a:avLst/>
              <a:gdLst/>
              <a:ahLst/>
              <a:cxnLst/>
              <a:rect l="l" t="t" r="r" b="b"/>
              <a:pathLst>
                <a:path w="934"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4"/>
            <p:cNvSpPr/>
            <p:nvPr/>
          </p:nvSpPr>
          <p:spPr>
            <a:xfrm>
              <a:off x="5085375" y="5111075"/>
              <a:ext cx="23350" cy="19775"/>
            </a:xfrm>
            <a:custGeom>
              <a:avLst/>
              <a:gdLst/>
              <a:ahLst/>
              <a:cxnLst/>
              <a:rect l="l" t="t" r="r" b="b"/>
              <a:pathLst>
                <a:path w="934" h="791" extrusionOk="0">
                  <a:moveTo>
                    <a:pt x="506" y="0"/>
                  </a:moveTo>
                  <a:cubicBezTo>
                    <a:pt x="156" y="0"/>
                    <a:pt x="0" y="429"/>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4"/>
            <p:cNvSpPr/>
            <p:nvPr/>
          </p:nvSpPr>
          <p:spPr>
            <a:xfrm>
              <a:off x="4961825" y="5244350"/>
              <a:ext cx="23350" cy="20075"/>
            </a:xfrm>
            <a:custGeom>
              <a:avLst/>
              <a:gdLst/>
              <a:ahLst/>
              <a:cxnLst/>
              <a:rect l="l" t="t" r="r" b="b"/>
              <a:pathLst>
                <a:path w="934" h="803" extrusionOk="0">
                  <a:moveTo>
                    <a:pt x="545" y="1"/>
                  </a:moveTo>
                  <a:cubicBezTo>
                    <a:pt x="195" y="1"/>
                    <a:pt x="0" y="429"/>
                    <a:pt x="272"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4"/>
            <p:cNvSpPr/>
            <p:nvPr/>
          </p:nvSpPr>
          <p:spPr>
            <a:xfrm>
              <a:off x="4961825" y="5358175"/>
              <a:ext cx="23350" cy="20275"/>
            </a:xfrm>
            <a:custGeom>
              <a:avLst/>
              <a:gdLst/>
              <a:ahLst/>
              <a:cxnLst/>
              <a:rect l="l" t="t" r="r" b="b"/>
              <a:pathLst>
                <a:path w="934" h="811" extrusionOk="0">
                  <a:moveTo>
                    <a:pt x="545" y="1"/>
                  </a:moveTo>
                  <a:cubicBezTo>
                    <a:pt x="195" y="1"/>
                    <a:pt x="0" y="429"/>
                    <a:pt x="272" y="701"/>
                  </a:cubicBezTo>
                  <a:cubicBezTo>
                    <a:pt x="347" y="776"/>
                    <a:pt x="442" y="811"/>
                    <a:pt x="536"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4"/>
            <p:cNvSpPr/>
            <p:nvPr/>
          </p:nvSpPr>
          <p:spPr>
            <a:xfrm>
              <a:off x="5085375" y="5244350"/>
              <a:ext cx="23350" cy="20075"/>
            </a:xfrm>
            <a:custGeom>
              <a:avLst/>
              <a:gdLst/>
              <a:ahLst/>
              <a:cxnLst/>
              <a:rect l="l" t="t" r="r" b="b"/>
              <a:pathLst>
                <a:path w="934"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4"/>
            <p:cNvSpPr/>
            <p:nvPr/>
          </p:nvSpPr>
          <p:spPr>
            <a:xfrm>
              <a:off x="5088275" y="5358425"/>
              <a:ext cx="20450" cy="19725"/>
            </a:xfrm>
            <a:custGeom>
              <a:avLst/>
              <a:gdLst/>
              <a:ahLst/>
              <a:cxnLst/>
              <a:rect l="l" t="t" r="r" b="b"/>
              <a:pathLst>
                <a:path w="818"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4"/>
            <p:cNvSpPr/>
            <p:nvPr/>
          </p:nvSpPr>
          <p:spPr>
            <a:xfrm>
              <a:off x="5211825" y="294775"/>
              <a:ext cx="20475" cy="19725"/>
            </a:xfrm>
            <a:custGeom>
              <a:avLst/>
              <a:gdLst/>
              <a:ahLst/>
              <a:cxnLst/>
              <a:rect l="l" t="t" r="r" b="b"/>
              <a:pathLst>
                <a:path w="819" h="789" extrusionOk="0">
                  <a:moveTo>
                    <a:pt x="409" y="1"/>
                  </a:moveTo>
                  <a:cubicBezTo>
                    <a:pt x="205" y="1"/>
                    <a:pt x="1" y="127"/>
                    <a:pt x="1" y="380"/>
                  </a:cubicBezTo>
                  <a:cubicBezTo>
                    <a:pt x="1" y="653"/>
                    <a:pt x="205" y="789"/>
                    <a:pt x="409" y="789"/>
                  </a:cubicBezTo>
                  <a:cubicBezTo>
                    <a:pt x="614" y="789"/>
                    <a:pt x="818" y="653"/>
                    <a:pt x="818" y="380"/>
                  </a:cubicBezTo>
                  <a:cubicBezTo>
                    <a:pt x="818" y="12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4"/>
            <p:cNvSpPr/>
            <p:nvPr/>
          </p:nvSpPr>
          <p:spPr>
            <a:xfrm>
              <a:off x="5208925" y="408350"/>
              <a:ext cx="23375" cy="20300"/>
            </a:xfrm>
            <a:custGeom>
              <a:avLst/>
              <a:gdLst/>
              <a:ahLst/>
              <a:cxnLst/>
              <a:rect l="l" t="t" r="r" b="b"/>
              <a:pathLst>
                <a:path w="935" h="812" extrusionOk="0">
                  <a:moveTo>
                    <a:pt x="545" y="1"/>
                  </a:moveTo>
                  <a:cubicBezTo>
                    <a:pt x="156" y="1"/>
                    <a:pt x="0" y="429"/>
                    <a:pt x="234" y="701"/>
                  </a:cubicBezTo>
                  <a:cubicBezTo>
                    <a:pt x="321" y="776"/>
                    <a:pt x="424" y="811"/>
                    <a:pt x="524" y="811"/>
                  </a:cubicBezTo>
                  <a:cubicBezTo>
                    <a:pt x="736" y="811"/>
                    <a:pt x="934" y="654"/>
                    <a:pt x="934" y="390"/>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4"/>
            <p:cNvSpPr/>
            <p:nvPr/>
          </p:nvSpPr>
          <p:spPr>
            <a:xfrm>
              <a:off x="5332475" y="294525"/>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5"/>
                    <a:pt x="934" y="390"/>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4"/>
            <p:cNvSpPr/>
            <p:nvPr/>
          </p:nvSpPr>
          <p:spPr>
            <a:xfrm>
              <a:off x="5332475" y="408350"/>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4"/>
            <p:cNvSpPr/>
            <p:nvPr/>
          </p:nvSpPr>
          <p:spPr>
            <a:xfrm>
              <a:off x="5208925" y="541650"/>
              <a:ext cx="23375" cy="20725"/>
            </a:xfrm>
            <a:custGeom>
              <a:avLst/>
              <a:gdLst/>
              <a:ahLst/>
              <a:cxnLst/>
              <a:rect l="l" t="t" r="r" b="b"/>
              <a:pathLst>
                <a:path w="935" h="829"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4"/>
            <p:cNvSpPr/>
            <p:nvPr/>
          </p:nvSpPr>
          <p:spPr>
            <a:xfrm>
              <a:off x="5208925" y="655450"/>
              <a:ext cx="23375" cy="20750"/>
            </a:xfrm>
            <a:custGeom>
              <a:avLst/>
              <a:gdLst/>
              <a:ahLst/>
              <a:cxnLst/>
              <a:rect l="l" t="t" r="r" b="b"/>
              <a:pathLst>
                <a:path w="935" h="830" extrusionOk="0">
                  <a:moveTo>
                    <a:pt x="545" y="1"/>
                  </a:moveTo>
                  <a:cubicBezTo>
                    <a:pt x="156" y="1"/>
                    <a:pt x="0" y="468"/>
                    <a:pt x="234" y="701"/>
                  </a:cubicBezTo>
                  <a:cubicBezTo>
                    <a:pt x="323" y="791"/>
                    <a:pt x="429" y="830"/>
                    <a:pt x="531" y="830"/>
                  </a:cubicBezTo>
                  <a:cubicBezTo>
                    <a:pt x="740" y="830"/>
                    <a:pt x="934" y="665"/>
                    <a:pt x="934" y="429"/>
                  </a:cubicBezTo>
                  <a:cubicBezTo>
                    <a:pt x="934" y="196"/>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4"/>
            <p:cNvSpPr/>
            <p:nvPr/>
          </p:nvSpPr>
          <p:spPr>
            <a:xfrm>
              <a:off x="5332475" y="54165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4"/>
            <p:cNvSpPr/>
            <p:nvPr/>
          </p:nvSpPr>
          <p:spPr>
            <a:xfrm>
              <a:off x="5332475" y="655450"/>
              <a:ext cx="23375" cy="20750"/>
            </a:xfrm>
            <a:custGeom>
              <a:avLst/>
              <a:gdLst/>
              <a:ahLst/>
              <a:cxnLst/>
              <a:rect l="l" t="t" r="r" b="b"/>
              <a:pathLst>
                <a:path w="935"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4"/>
            <p:cNvSpPr/>
            <p:nvPr/>
          </p:nvSpPr>
          <p:spPr>
            <a:xfrm>
              <a:off x="5208925" y="789725"/>
              <a:ext cx="23375" cy="19750"/>
            </a:xfrm>
            <a:custGeom>
              <a:avLst/>
              <a:gdLst/>
              <a:ahLst/>
              <a:cxnLst/>
              <a:rect l="l" t="t" r="r" b="b"/>
              <a:pathLst>
                <a:path w="935" h="790"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4"/>
            <p:cNvSpPr/>
            <p:nvPr/>
          </p:nvSpPr>
          <p:spPr>
            <a:xfrm>
              <a:off x="5208925" y="903525"/>
              <a:ext cx="23375" cy="19775"/>
            </a:xfrm>
            <a:custGeom>
              <a:avLst/>
              <a:gdLst/>
              <a:ahLst/>
              <a:cxnLst/>
              <a:rect l="l" t="t" r="r" b="b"/>
              <a:pathLst>
                <a:path w="935" h="791" extrusionOk="0">
                  <a:moveTo>
                    <a:pt x="545" y="1"/>
                  </a:moveTo>
                  <a:cubicBezTo>
                    <a:pt x="156" y="1"/>
                    <a:pt x="0" y="429"/>
                    <a:pt x="234" y="662"/>
                  </a:cubicBezTo>
                  <a:cubicBezTo>
                    <a:pt x="323" y="752"/>
                    <a:pt x="429" y="791"/>
                    <a:pt x="531" y="791"/>
                  </a:cubicBezTo>
                  <a:cubicBezTo>
                    <a:pt x="740" y="791"/>
                    <a:pt x="934" y="626"/>
                    <a:pt x="934" y="390"/>
                  </a:cubicBezTo>
                  <a:cubicBezTo>
                    <a:pt x="934" y="157"/>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4"/>
            <p:cNvSpPr/>
            <p:nvPr/>
          </p:nvSpPr>
          <p:spPr>
            <a:xfrm>
              <a:off x="5332475" y="78972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4"/>
            <p:cNvSpPr/>
            <p:nvPr/>
          </p:nvSpPr>
          <p:spPr>
            <a:xfrm>
              <a:off x="5332475" y="903525"/>
              <a:ext cx="23375" cy="19775"/>
            </a:xfrm>
            <a:custGeom>
              <a:avLst/>
              <a:gdLst/>
              <a:ahLst/>
              <a:cxnLst/>
              <a:rect l="l" t="t" r="r" b="b"/>
              <a:pathLst>
                <a:path w="935"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4"/>
            <p:cNvSpPr/>
            <p:nvPr/>
          </p:nvSpPr>
          <p:spPr>
            <a:xfrm>
              <a:off x="5208925" y="1036825"/>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4"/>
            <p:cNvSpPr/>
            <p:nvPr/>
          </p:nvSpPr>
          <p:spPr>
            <a:xfrm>
              <a:off x="5208925" y="1150650"/>
              <a:ext cx="23375" cy="20300"/>
            </a:xfrm>
            <a:custGeom>
              <a:avLst/>
              <a:gdLst/>
              <a:ahLst/>
              <a:cxnLst/>
              <a:rect l="l" t="t" r="r" b="b"/>
              <a:pathLst>
                <a:path w="935" h="812" extrusionOk="0">
                  <a:moveTo>
                    <a:pt x="545" y="0"/>
                  </a:moveTo>
                  <a:cubicBezTo>
                    <a:pt x="156" y="0"/>
                    <a:pt x="0" y="428"/>
                    <a:pt x="234" y="700"/>
                  </a:cubicBezTo>
                  <a:cubicBezTo>
                    <a:pt x="323" y="777"/>
                    <a:pt x="428" y="811"/>
                    <a:pt x="530" y="811"/>
                  </a:cubicBezTo>
                  <a:cubicBezTo>
                    <a:pt x="740" y="811"/>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4"/>
            <p:cNvSpPr/>
            <p:nvPr/>
          </p:nvSpPr>
          <p:spPr>
            <a:xfrm>
              <a:off x="5332475" y="103682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4"/>
            <p:cNvSpPr/>
            <p:nvPr/>
          </p:nvSpPr>
          <p:spPr>
            <a:xfrm>
              <a:off x="5332475" y="1150650"/>
              <a:ext cx="23375" cy="20300"/>
            </a:xfrm>
            <a:custGeom>
              <a:avLst/>
              <a:gdLst/>
              <a:ahLst/>
              <a:cxnLst/>
              <a:rect l="l" t="t" r="r" b="b"/>
              <a:pathLst>
                <a:path w="935"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4"/>
            <p:cNvSpPr/>
            <p:nvPr/>
          </p:nvSpPr>
          <p:spPr>
            <a:xfrm>
              <a:off x="5208925" y="1284775"/>
              <a:ext cx="23375" cy="19875"/>
            </a:xfrm>
            <a:custGeom>
              <a:avLst/>
              <a:gdLst/>
              <a:ahLst/>
              <a:cxnLst/>
              <a:rect l="l" t="t" r="r" b="b"/>
              <a:pathLst>
                <a:path w="935" h="795"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4"/>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4"/>
            <p:cNvSpPr/>
            <p:nvPr/>
          </p:nvSpPr>
          <p:spPr>
            <a:xfrm>
              <a:off x="5211825" y="139822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4"/>
            <p:cNvSpPr/>
            <p:nvPr/>
          </p:nvSpPr>
          <p:spPr>
            <a:xfrm>
              <a:off x="5332475" y="1284775"/>
              <a:ext cx="23375" cy="19875"/>
            </a:xfrm>
            <a:custGeom>
              <a:avLst/>
              <a:gdLst/>
              <a:ahLst/>
              <a:cxnLst/>
              <a:rect l="l" t="t" r="r" b="b"/>
              <a:pathLst>
                <a:path w="935" h="795"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4"/>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4"/>
            <p:cNvSpPr/>
            <p:nvPr/>
          </p:nvSpPr>
          <p:spPr>
            <a:xfrm>
              <a:off x="5332475" y="1398700"/>
              <a:ext cx="23375" cy="19775"/>
            </a:xfrm>
            <a:custGeom>
              <a:avLst/>
              <a:gdLst/>
              <a:ahLst/>
              <a:cxnLst/>
              <a:rect l="l" t="t" r="r" b="b"/>
              <a:pathLst>
                <a:path w="935" h="791" extrusionOk="0">
                  <a:moveTo>
                    <a:pt x="506" y="1"/>
                  </a:moveTo>
                  <a:cubicBezTo>
                    <a:pt x="156" y="1"/>
                    <a:pt x="0" y="429"/>
                    <a:pt x="234" y="663"/>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4"/>
            <p:cNvSpPr/>
            <p:nvPr/>
          </p:nvSpPr>
          <p:spPr>
            <a:xfrm>
              <a:off x="5208925" y="1532000"/>
              <a:ext cx="23375" cy="20075"/>
            </a:xfrm>
            <a:custGeom>
              <a:avLst/>
              <a:gdLst/>
              <a:ahLst/>
              <a:cxnLst/>
              <a:rect l="l" t="t" r="r" b="b"/>
              <a:pathLst>
                <a:path w="935" h="803" extrusionOk="0">
                  <a:moveTo>
                    <a:pt x="545" y="0"/>
                  </a:moveTo>
                  <a:cubicBezTo>
                    <a:pt x="156" y="0"/>
                    <a:pt x="0" y="428"/>
                    <a:pt x="234" y="701"/>
                  </a:cubicBezTo>
                  <a:cubicBezTo>
                    <a:pt x="316" y="771"/>
                    <a:pt x="412" y="803"/>
                    <a:pt x="507" y="803"/>
                  </a:cubicBezTo>
                  <a:cubicBezTo>
                    <a:pt x="725" y="803"/>
                    <a:pt x="934" y="63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4"/>
            <p:cNvSpPr/>
            <p:nvPr/>
          </p:nvSpPr>
          <p:spPr>
            <a:xfrm>
              <a:off x="5208925" y="1645825"/>
              <a:ext cx="23375" cy="20275"/>
            </a:xfrm>
            <a:custGeom>
              <a:avLst/>
              <a:gdLst/>
              <a:ahLst/>
              <a:cxnLst/>
              <a:rect l="l" t="t" r="r" b="b"/>
              <a:pathLst>
                <a:path w="935" h="811" extrusionOk="0">
                  <a:moveTo>
                    <a:pt x="545" y="0"/>
                  </a:moveTo>
                  <a:cubicBezTo>
                    <a:pt x="156" y="0"/>
                    <a:pt x="0" y="428"/>
                    <a:pt x="234" y="700"/>
                  </a:cubicBezTo>
                  <a:cubicBezTo>
                    <a:pt x="321" y="775"/>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4"/>
            <p:cNvSpPr/>
            <p:nvPr/>
          </p:nvSpPr>
          <p:spPr>
            <a:xfrm>
              <a:off x="5332475" y="1532000"/>
              <a:ext cx="23375" cy="20075"/>
            </a:xfrm>
            <a:custGeom>
              <a:avLst/>
              <a:gdLst/>
              <a:ahLst/>
              <a:cxnLst/>
              <a:rect l="l" t="t" r="r" b="b"/>
              <a:pathLst>
                <a:path w="935"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4"/>
            <p:cNvSpPr/>
            <p:nvPr/>
          </p:nvSpPr>
          <p:spPr>
            <a:xfrm>
              <a:off x="5332475" y="1645825"/>
              <a:ext cx="23375" cy="20275"/>
            </a:xfrm>
            <a:custGeom>
              <a:avLst/>
              <a:gdLst/>
              <a:ahLst/>
              <a:cxnLst/>
              <a:rect l="l" t="t" r="r" b="b"/>
              <a:pathLst>
                <a:path w="935"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4"/>
            <p:cNvSpPr/>
            <p:nvPr/>
          </p:nvSpPr>
          <p:spPr>
            <a:xfrm>
              <a:off x="5211825" y="177957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4"/>
            <p:cNvSpPr/>
            <p:nvPr/>
          </p:nvSpPr>
          <p:spPr>
            <a:xfrm>
              <a:off x="5208925" y="1892925"/>
              <a:ext cx="23375" cy="20725"/>
            </a:xfrm>
            <a:custGeom>
              <a:avLst/>
              <a:gdLst/>
              <a:ahLst/>
              <a:cxnLst/>
              <a:rect l="l" t="t" r="r" b="b"/>
              <a:pathLst>
                <a:path w="935" h="829"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4"/>
            <p:cNvSpPr/>
            <p:nvPr/>
          </p:nvSpPr>
          <p:spPr>
            <a:xfrm>
              <a:off x="5332475" y="177910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4"/>
            <p:cNvSpPr/>
            <p:nvPr/>
          </p:nvSpPr>
          <p:spPr>
            <a:xfrm>
              <a:off x="5332475" y="1892925"/>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4"/>
            <p:cNvSpPr/>
            <p:nvPr/>
          </p:nvSpPr>
          <p:spPr>
            <a:xfrm>
              <a:off x="5208925" y="202717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4"/>
            <p:cNvSpPr/>
            <p:nvPr/>
          </p:nvSpPr>
          <p:spPr>
            <a:xfrm>
              <a:off x="5208925" y="2141000"/>
              <a:ext cx="23375" cy="19750"/>
            </a:xfrm>
            <a:custGeom>
              <a:avLst/>
              <a:gdLst/>
              <a:ahLst/>
              <a:cxnLst/>
              <a:rect l="l" t="t" r="r" b="b"/>
              <a:pathLst>
                <a:path w="935" h="790"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4"/>
            <p:cNvSpPr/>
            <p:nvPr/>
          </p:nvSpPr>
          <p:spPr>
            <a:xfrm>
              <a:off x="5332475" y="202717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4"/>
            <p:cNvSpPr/>
            <p:nvPr/>
          </p:nvSpPr>
          <p:spPr>
            <a:xfrm>
              <a:off x="5332475" y="21410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4"/>
            <p:cNvSpPr/>
            <p:nvPr/>
          </p:nvSpPr>
          <p:spPr>
            <a:xfrm>
              <a:off x="5208925" y="2274275"/>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4"/>
            <p:cNvSpPr/>
            <p:nvPr/>
          </p:nvSpPr>
          <p:spPr>
            <a:xfrm>
              <a:off x="5208925" y="2388100"/>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4"/>
            <p:cNvSpPr/>
            <p:nvPr/>
          </p:nvSpPr>
          <p:spPr>
            <a:xfrm>
              <a:off x="5332475" y="227427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4"/>
            <p:cNvSpPr/>
            <p:nvPr/>
          </p:nvSpPr>
          <p:spPr>
            <a:xfrm>
              <a:off x="5332475" y="238810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4"/>
            <p:cNvSpPr/>
            <p:nvPr/>
          </p:nvSpPr>
          <p:spPr>
            <a:xfrm>
              <a:off x="5208925" y="2522225"/>
              <a:ext cx="23375" cy="19900"/>
            </a:xfrm>
            <a:custGeom>
              <a:avLst/>
              <a:gdLst/>
              <a:ahLst/>
              <a:cxnLst/>
              <a:rect l="l" t="t" r="r" b="b"/>
              <a:pathLst>
                <a:path w="935" h="796"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4"/>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4"/>
            <p:cNvSpPr/>
            <p:nvPr/>
          </p:nvSpPr>
          <p:spPr>
            <a:xfrm>
              <a:off x="5211825" y="2635675"/>
              <a:ext cx="20475" cy="20450"/>
            </a:xfrm>
            <a:custGeom>
              <a:avLst/>
              <a:gdLst/>
              <a:ahLst/>
              <a:cxnLst/>
              <a:rect l="l" t="t" r="r" b="b"/>
              <a:pathLst>
                <a:path w="819" h="818"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4"/>
            <p:cNvSpPr/>
            <p:nvPr/>
          </p:nvSpPr>
          <p:spPr>
            <a:xfrm>
              <a:off x="5332475" y="2522225"/>
              <a:ext cx="23375" cy="19900"/>
            </a:xfrm>
            <a:custGeom>
              <a:avLst/>
              <a:gdLst/>
              <a:ahLst/>
              <a:cxnLst/>
              <a:rect l="l" t="t" r="r" b="b"/>
              <a:pathLst>
                <a:path w="935" h="796"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4"/>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4"/>
            <p:cNvSpPr/>
            <p:nvPr/>
          </p:nvSpPr>
          <p:spPr>
            <a:xfrm>
              <a:off x="5332475" y="263617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4"/>
            <p:cNvSpPr/>
            <p:nvPr/>
          </p:nvSpPr>
          <p:spPr>
            <a:xfrm>
              <a:off x="5208925" y="2769450"/>
              <a:ext cx="23375" cy="20300"/>
            </a:xfrm>
            <a:custGeom>
              <a:avLst/>
              <a:gdLst/>
              <a:ahLst/>
              <a:cxnLst/>
              <a:rect l="l" t="t" r="r" b="b"/>
              <a:pathLst>
                <a:path w="935" h="812" extrusionOk="0">
                  <a:moveTo>
                    <a:pt x="545" y="0"/>
                  </a:moveTo>
                  <a:cubicBezTo>
                    <a:pt x="156" y="0"/>
                    <a:pt x="0" y="428"/>
                    <a:pt x="234" y="701"/>
                  </a:cubicBezTo>
                  <a:cubicBezTo>
                    <a:pt x="323" y="777"/>
                    <a:pt x="428" y="812"/>
                    <a:pt x="530" y="812"/>
                  </a:cubicBezTo>
                  <a:cubicBezTo>
                    <a:pt x="740" y="812"/>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4"/>
            <p:cNvSpPr/>
            <p:nvPr/>
          </p:nvSpPr>
          <p:spPr>
            <a:xfrm>
              <a:off x="5208925" y="2883275"/>
              <a:ext cx="23375" cy="20275"/>
            </a:xfrm>
            <a:custGeom>
              <a:avLst/>
              <a:gdLst/>
              <a:ahLst/>
              <a:cxnLst/>
              <a:rect l="l" t="t" r="r" b="b"/>
              <a:pathLst>
                <a:path w="935" h="811" extrusionOk="0">
                  <a:moveTo>
                    <a:pt x="545" y="0"/>
                  </a:moveTo>
                  <a:cubicBezTo>
                    <a:pt x="156" y="0"/>
                    <a:pt x="0" y="428"/>
                    <a:pt x="234" y="701"/>
                  </a:cubicBezTo>
                  <a:cubicBezTo>
                    <a:pt x="321" y="776"/>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4"/>
            <p:cNvSpPr/>
            <p:nvPr/>
          </p:nvSpPr>
          <p:spPr>
            <a:xfrm>
              <a:off x="5332475" y="276945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4"/>
            <p:cNvSpPr/>
            <p:nvPr/>
          </p:nvSpPr>
          <p:spPr>
            <a:xfrm>
              <a:off x="5332475" y="2883275"/>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4"/>
            <p:cNvSpPr/>
            <p:nvPr/>
          </p:nvSpPr>
          <p:spPr>
            <a:xfrm>
              <a:off x="5211825" y="3017025"/>
              <a:ext cx="20475" cy="20475"/>
            </a:xfrm>
            <a:custGeom>
              <a:avLst/>
              <a:gdLst/>
              <a:ahLst/>
              <a:cxnLst/>
              <a:rect l="l" t="t" r="r" b="b"/>
              <a:pathLst>
                <a:path w="819"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4"/>
            <p:cNvSpPr/>
            <p:nvPr/>
          </p:nvSpPr>
          <p:spPr>
            <a:xfrm>
              <a:off x="5208925" y="3130375"/>
              <a:ext cx="23375" cy="20750"/>
            </a:xfrm>
            <a:custGeom>
              <a:avLst/>
              <a:gdLst/>
              <a:ahLst/>
              <a:cxnLst/>
              <a:rect l="l" t="t" r="r" b="b"/>
              <a:pathLst>
                <a:path w="935" h="830"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4"/>
            <p:cNvSpPr/>
            <p:nvPr/>
          </p:nvSpPr>
          <p:spPr>
            <a:xfrm>
              <a:off x="5332475" y="3016550"/>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4"/>
            <p:cNvSpPr/>
            <p:nvPr/>
          </p:nvSpPr>
          <p:spPr>
            <a:xfrm>
              <a:off x="5332475" y="313037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4"/>
            <p:cNvSpPr/>
            <p:nvPr/>
          </p:nvSpPr>
          <p:spPr>
            <a:xfrm>
              <a:off x="5208925" y="326462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4"/>
            <p:cNvSpPr/>
            <p:nvPr/>
          </p:nvSpPr>
          <p:spPr>
            <a:xfrm>
              <a:off x="5208925" y="3378450"/>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89"/>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4"/>
            <p:cNvSpPr/>
            <p:nvPr/>
          </p:nvSpPr>
          <p:spPr>
            <a:xfrm>
              <a:off x="5332475" y="32646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4"/>
            <p:cNvSpPr/>
            <p:nvPr/>
          </p:nvSpPr>
          <p:spPr>
            <a:xfrm>
              <a:off x="5332475" y="33784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4"/>
            <p:cNvSpPr/>
            <p:nvPr/>
          </p:nvSpPr>
          <p:spPr>
            <a:xfrm>
              <a:off x="5208925" y="3511725"/>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4"/>
            <p:cNvSpPr/>
            <p:nvPr/>
          </p:nvSpPr>
          <p:spPr>
            <a:xfrm>
              <a:off x="5208925" y="3625550"/>
              <a:ext cx="23375" cy="20275"/>
            </a:xfrm>
            <a:custGeom>
              <a:avLst/>
              <a:gdLst/>
              <a:ahLst/>
              <a:cxnLst/>
              <a:rect l="l" t="t" r="r" b="b"/>
              <a:pathLst>
                <a:path w="935" h="811" extrusionOk="0">
                  <a:moveTo>
                    <a:pt x="545" y="0"/>
                  </a:moveTo>
                  <a:cubicBezTo>
                    <a:pt x="156" y="0"/>
                    <a:pt x="0" y="428"/>
                    <a:pt x="234" y="701"/>
                  </a:cubicBezTo>
                  <a:cubicBezTo>
                    <a:pt x="321" y="776"/>
                    <a:pt x="424" y="810"/>
                    <a:pt x="524" y="810"/>
                  </a:cubicBezTo>
                  <a:cubicBezTo>
                    <a:pt x="736" y="810"/>
                    <a:pt x="934" y="654"/>
                    <a:pt x="934" y="38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4"/>
            <p:cNvSpPr/>
            <p:nvPr/>
          </p:nvSpPr>
          <p:spPr>
            <a:xfrm>
              <a:off x="5332475" y="35117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4"/>
            <p:cNvSpPr/>
            <p:nvPr/>
          </p:nvSpPr>
          <p:spPr>
            <a:xfrm>
              <a:off x="5332475" y="3625550"/>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4"/>
            <p:cNvSpPr/>
            <p:nvPr/>
          </p:nvSpPr>
          <p:spPr>
            <a:xfrm>
              <a:off x="5208925" y="3759675"/>
              <a:ext cx="23375" cy="19900"/>
            </a:xfrm>
            <a:custGeom>
              <a:avLst/>
              <a:gdLst/>
              <a:ahLst/>
              <a:cxnLst/>
              <a:rect l="l" t="t" r="r" b="b"/>
              <a:pathLst>
                <a:path w="935" h="796" extrusionOk="0">
                  <a:moveTo>
                    <a:pt x="595" y="0"/>
                  </a:moveTo>
                  <a:cubicBezTo>
                    <a:pt x="579" y="0"/>
                    <a:pt x="562" y="2"/>
                    <a:pt x="545" y="5"/>
                  </a:cubicBezTo>
                  <a:cubicBezTo>
                    <a:pt x="156" y="5"/>
                    <a:pt x="0" y="433"/>
                    <a:pt x="234" y="667"/>
                  </a:cubicBezTo>
                  <a:cubicBezTo>
                    <a:pt x="323" y="756"/>
                    <a:pt x="429" y="795"/>
                    <a:pt x="531" y="795"/>
                  </a:cubicBezTo>
                  <a:cubicBezTo>
                    <a:pt x="740" y="795"/>
                    <a:pt x="934" y="630"/>
                    <a:pt x="934" y="395"/>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4"/>
            <p:cNvSpPr/>
            <p:nvPr/>
          </p:nvSpPr>
          <p:spPr>
            <a:xfrm>
              <a:off x="5211825" y="3873125"/>
              <a:ext cx="20475" cy="20475"/>
            </a:xfrm>
            <a:custGeom>
              <a:avLst/>
              <a:gdLst/>
              <a:ahLst/>
              <a:cxnLst/>
              <a:rect l="l" t="t" r="r" b="b"/>
              <a:pathLst>
                <a:path w="819" h="819" extrusionOk="0">
                  <a:moveTo>
                    <a:pt x="409" y="1"/>
                  </a:moveTo>
                  <a:cubicBezTo>
                    <a:pt x="205" y="1"/>
                    <a:pt x="1" y="137"/>
                    <a:pt x="1" y="409"/>
                  </a:cubicBezTo>
                  <a:cubicBezTo>
                    <a:pt x="1" y="682"/>
                    <a:pt x="205" y="818"/>
                    <a:pt x="409" y="818"/>
                  </a:cubicBezTo>
                  <a:cubicBezTo>
                    <a:pt x="614" y="818"/>
                    <a:pt x="818" y="682"/>
                    <a:pt x="818" y="409"/>
                  </a:cubicBezTo>
                  <a:cubicBezTo>
                    <a:pt x="818" y="137"/>
                    <a:pt x="614" y="1"/>
                    <a:pt x="4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4"/>
            <p:cNvSpPr/>
            <p:nvPr/>
          </p:nvSpPr>
          <p:spPr>
            <a:xfrm>
              <a:off x="5332475" y="3759675"/>
              <a:ext cx="23375" cy="19900"/>
            </a:xfrm>
            <a:custGeom>
              <a:avLst/>
              <a:gdLst/>
              <a:ahLst/>
              <a:cxnLst/>
              <a:rect l="l" t="t" r="r" b="b"/>
              <a:pathLst>
                <a:path w="935" h="796" extrusionOk="0">
                  <a:moveTo>
                    <a:pt x="566" y="0"/>
                  </a:moveTo>
                  <a:cubicBezTo>
                    <a:pt x="546" y="0"/>
                    <a:pt x="526" y="2"/>
                    <a:pt x="506" y="5"/>
                  </a:cubicBezTo>
                  <a:cubicBezTo>
                    <a:pt x="156" y="5"/>
                    <a:pt x="0" y="433"/>
                    <a:pt x="234" y="667"/>
                  </a:cubicBezTo>
                  <a:cubicBezTo>
                    <a:pt x="323" y="756"/>
                    <a:pt x="429" y="795"/>
                    <a:pt x="531" y="795"/>
                  </a:cubicBezTo>
                  <a:cubicBezTo>
                    <a:pt x="740" y="795"/>
                    <a:pt x="934" y="630"/>
                    <a:pt x="934" y="395"/>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4"/>
            <p:cNvSpPr/>
            <p:nvPr/>
          </p:nvSpPr>
          <p:spPr>
            <a:xfrm>
              <a:off x="5331500" y="3873625"/>
              <a:ext cx="24350" cy="19775"/>
            </a:xfrm>
            <a:custGeom>
              <a:avLst/>
              <a:gdLst/>
              <a:ahLst/>
              <a:cxnLst/>
              <a:rect l="l" t="t" r="r" b="b"/>
              <a:pathLst>
                <a:path w="974"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4"/>
            <p:cNvSpPr/>
            <p:nvPr/>
          </p:nvSpPr>
          <p:spPr>
            <a:xfrm>
              <a:off x="5208925" y="4006900"/>
              <a:ext cx="23375" cy="20075"/>
            </a:xfrm>
            <a:custGeom>
              <a:avLst/>
              <a:gdLst/>
              <a:ahLst/>
              <a:cxnLst/>
              <a:rect l="l" t="t" r="r" b="b"/>
              <a:pathLst>
                <a:path w="935" h="803" extrusionOk="0">
                  <a:moveTo>
                    <a:pt x="545" y="0"/>
                  </a:moveTo>
                  <a:cubicBezTo>
                    <a:pt x="156" y="0"/>
                    <a:pt x="0" y="429"/>
                    <a:pt x="234" y="701"/>
                  </a:cubicBezTo>
                  <a:cubicBezTo>
                    <a:pt x="316" y="771"/>
                    <a:pt x="412" y="803"/>
                    <a:pt x="507" y="803"/>
                  </a:cubicBezTo>
                  <a:cubicBezTo>
                    <a:pt x="725" y="803"/>
                    <a:pt x="934" y="634"/>
                    <a:pt x="934" y="390"/>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4"/>
            <p:cNvSpPr/>
            <p:nvPr/>
          </p:nvSpPr>
          <p:spPr>
            <a:xfrm>
              <a:off x="5211825" y="4120975"/>
              <a:ext cx="20475" cy="19725"/>
            </a:xfrm>
            <a:custGeom>
              <a:avLst/>
              <a:gdLst/>
              <a:ahLst/>
              <a:cxnLst/>
              <a:rect l="l" t="t" r="r" b="b"/>
              <a:pathLst>
                <a:path w="819"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4"/>
            <p:cNvSpPr/>
            <p:nvPr/>
          </p:nvSpPr>
          <p:spPr>
            <a:xfrm>
              <a:off x="5332475" y="4006900"/>
              <a:ext cx="23375" cy="20075"/>
            </a:xfrm>
            <a:custGeom>
              <a:avLst/>
              <a:gdLst/>
              <a:ahLst/>
              <a:cxnLst/>
              <a:rect l="l" t="t" r="r" b="b"/>
              <a:pathLst>
                <a:path w="935"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4"/>
            <p:cNvSpPr/>
            <p:nvPr/>
          </p:nvSpPr>
          <p:spPr>
            <a:xfrm>
              <a:off x="5332475" y="4120725"/>
              <a:ext cx="23375" cy="20275"/>
            </a:xfrm>
            <a:custGeom>
              <a:avLst/>
              <a:gdLst/>
              <a:ahLst/>
              <a:cxnLst/>
              <a:rect l="l" t="t" r="r" b="b"/>
              <a:pathLst>
                <a:path w="935" h="811" extrusionOk="0">
                  <a:moveTo>
                    <a:pt x="506" y="0"/>
                  </a:moveTo>
                  <a:cubicBezTo>
                    <a:pt x="156" y="0"/>
                    <a:pt x="0" y="428"/>
                    <a:pt x="234" y="701"/>
                  </a:cubicBezTo>
                  <a:cubicBezTo>
                    <a:pt x="321" y="776"/>
                    <a:pt x="424" y="811"/>
                    <a:pt x="524" y="811"/>
                  </a:cubicBezTo>
                  <a:cubicBezTo>
                    <a:pt x="736" y="811"/>
                    <a:pt x="934" y="65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4"/>
            <p:cNvSpPr/>
            <p:nvPr/>
          </p:nvSpPr>
          <p:spPr>
            <a:xfrm>
              <a:off x="5211825" y="4254500"/>
              <a:ext cx="20475" cy="19700"/>
            </a:xfrm>
            <a:custGeom>
              <a:avLst/>
              <a:gdLst/>
              <a:ahLst/>
              <a:cxnLst/>
              <a:rect l="l" t="t" r="r" b="b"/>
              <a:pathLst>
                <a:path w="819" h="788" extrusionOk="0">
                  <a:moveTo>
                    <a:pt x="409" y="0"/>
                  </a:moveTo>
                  <a:cubicBezTo>
                    <a:pt x="205" y="0"/>
                    <a:pt x="1" y="136"/>
                    <a:pt x="1" y="409"/>
                  </a:cubicBezTo>
                  <a:cubicBezTo>
                    <a:pt x="1" y="662"/>
                    <a:pt x="205" y="788"/>
                    <a:pt x="409" y="788"/>
                  </a:cubicBezTo>
                  <a:cubicBezTo>
                    <a:pt x="614" y="788"/>
                    <a:pt x="818" y="662"/>
                    <a:pt x="818" y="409"/>
                  </a:cubicBezTo>
                  <a:cubicBezTo>
                    <a:pt x="818" y="136"/>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4"/>
            <p:cNvSpPr/>
            <p:nvPr/>
          </p:nvSpPr>
          <p:spPr>
            <a:xfrm>
              <a:off x="5208925" y="4367825"/>
              <a:ext cx="23375" cy="20750"/>
            </a:xfrm>
            <a:custGeom>
              <a:avLst/>
              <a:gdLst/>
              <a:ahLst/>
              <a:cxnLst/>
              <a:rect l="l" t="t" r="r" b="b"/>
              <a:pathLst>
                <a:path w="935" h="830" extrusionOk="0">
                  <a:moveTo>
                    <a:pt x="545" y="0"/>
                  </a:moveTo>
                  <a:cubicBezTo>
                    <a:pt x="156" y="0"/>
                    <a:pt x="0" y="467"/>
                    <a:pt x="234" y="701"/>
                  </a:cubicBezTo>
                  <a:cubicBezTo>
                    <a:pt x="323" y="790"/>
                    <a:pt x="429" y="829"/>
                    <a:pt x="531" y="829"/>
                  </a:cubicBezTo>
                  <a:cubicBezTo>
                    <a:pt x="740" y="829"/>
                    <a:pt x="934" y="664"/>
                    <a:pt x="934" y="428"/>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4"/>
            <p:cNvSpPr/>
            <p:nvPr/>
          </p:nvSpPr>
          <p:spPr>
            <a:xfrm>
              <a:off x="5331500" y="4254000"/>
              <a:ext cx="24350" cy="20750"/>
            </a:xfrm>
            <a:custGeom>
              <a:avLst/>
              <a:gdLst/>
              <a:ahLst/>
              <a:cxnLst/>
              <a:rect l="l" t="t" r="r" b="b"/>
              <a:pathLst>
                <a:path w="974"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4"/>
            <p:cNvSpPr/>
            <p:nvPr/>
          </p:nvSpPr>
          <p:spPr>
            <a:xfrm>
              <a:off x="5332475" y="436782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4"/>
            <p:cNvSpPr/>
            <p:nvPr/>
          </p:nvSpPr>
          <p:spPr>
            <a:xfrm>
              <a:off x="5208925" y="4502075"/>
              <a:ext cx="23375" cy="19775"/>
            </a:xfrm>
            <a:custGeom>
              <a:avLst/>
              <a:gdLst/>
              <a:ahLst/>
              <a:cxnLst/>
              <a:rect l="l" t="t" r="r" b="b"/>
              <a:pathLst>
                <a:path w="935" h="791" extrusionOk="0">
                  <a:moveTo>
                    <a:pt x="545" y="1"/>
                  </a:moveTo>
                  <a:cubicBezTo>
                    <a:pt x="156" y="1"/>
                    <a:pt x="0" y="429"/>
                    <a:pt x="234" y="662"/>
                  </a:cubicBezTo>
                  <a:cubicBezTo>
                    <a:pt x="323" y="751"/>
                    <a:pt x="429" y="790"/>
                    <a:pt x="531" y="790"/>
                  </a:cubicBezTo>
                  <a:cubicBezTo>
                    <a:pt x="740" y="790"/>
                    <a:pt x="934" y="625"/>
                    <a:pt x="934" y="390"/>
                  </a:cubicBezTo>
                  <a:cubicBezTo>
                    <a:pt x="934" y="156"/>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4"/>
            <p:cNvSpPr/>
            <p:nvPr/>
          </p:nvSpPr>
          <p:spPr>
            <a:xfrm>
              <a:off x="5208925" y="4615900"/>
              <a:ext cx="23375" cy="19775"/>
            </a:xfrm>
            <a:custGeom>
              <a:avLst/>
              <a:gdLst/>
              <a:ahLst/>
              <a:cxnLst/>
              <a:rect l="l" t="t" r="r" b="b"/>
              <a:pathLst>
                <a:path w="935" h="791" extrusionOk="0">
                  <a:moveTo>
                    <a:pt x="545" y="0"/>
                  </a:moveTo>
                  <a:cubicBezTo>
                    <a:pt x="156" y="0"/>
                    <a:pt x="0" y="428"/>
                    <a:pt x="234" y="662"/>
                  </a:cubicBezTo>
                  <a:cubicBezTo>
                    <a:pt x="323" y="751"/>
                    <a:pt x="429" y="790"/>
                    <a:pt x="531" y="790"/>
                  </a:cubicBezTo>
                  <a:cubicBezTo>
                    <a:pt x="740" y="790"/>
                    <a:pt x="934" y="625"/>
                    <a:pt x="934" y="390"/>
                  </a:cubicBezTo>
                  <a:cubicBezTo>
                    <a:pt x="934" y="156"/>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4"/>
            <p:cNvSpPr/>
            <p:nvPr/>
          </p:nvSpPr>
          <p:spPr>
            <a:xfrm>
              <a:off x="5332475" y="4502075"/>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4"/>
            <p:cNvSpPr/>
            <p:nvPr/>
          </p:nvSpPr>
          <p:spPr>
            <a:xfrm>
              <a:off x="5332475" y="46159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4"/>
            <p:cNvSpPr/>
            <p:nvPr/>
          </p:nvSpPr>
          <p:spPr>
            <a:xfrm>
              <a:off x="5208925" y="4749175"/>
              <a:ext cx="23375" cy="20325"/>
            </a:xfrm>
            <a:custGeom>
              <a:avLst/>
              <a:gdLst/>
              <a:ahLst/>
              <a:cxnLst/>
              <a:rect l="l" t="t" r="r" b="b"/>
              <a:pathLst>
                <a:path w="935" h="813" extrusionOk="0">
                  <a:moveTo>
                    <a:pt x="545" y="1"/>
                  </a:moveTo>
                  <a:cubicBezTo>
                    <a:pt x="156" y="1"/>
                    <a:pt x="0" y="429"/>
                    <a:pt x="234" y="701"/>
                  </a:cubicBezTo>
                  <a:cubicBezTo>
                    <a:pt x="323" y="777"/>
                    <a:pt x="428" y="812"/>
                    <a:pt x="530" y="812"/>
                  </a:cubicBezTo>
                  <a:cubicBezTo>
                    <a:pt x="740" y="812"/>
                    <a:pt x="934" y="664"/>
                    <a:pt x="934" y="429"/>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4"/>
            <p:cNvSpPr/>
            <p:nvPr/>
          </p:nvSpPr>
          <p:spPr>
            <a:xfrm>
              <a:off x="5208925" y="4863000"/>
              <a:ext cx="23375" cy="20300"/>
            </a:xfrm>
            <a:custGeom>
              <a:avLst/>
              <a:gdLst/>
              <a:ahLst/>
              <a:cxnLst/>
              <a:rect l="l" t="t" r="r" b="b"/>
              <a:pathLst>
                <a:path w="935" h="812" extrusionOk="0">
                  <a:moveTo>
                    <a:pt x="545" y="0"/>
                  </a:moveTo>
                  <a:cubicBezTo>
                    <a:pt x="156" y="0"/>
                    <a:pt x="0" y="429"/>
                    <a:pt x="234" y="701"/>
                  </a:cubicBezTo>
                  <a:cubicBezTo>
                    <a:pt x="323" y="777"/>
                    <a:pt x="428" y="812"/>
                    <a:pt x="530" y="812"/>
                  </a:cubicBezTo>
                  <a:cubicBezTo>
                    <a:pt x="740" y="812"/>
                    <a:pt x="934" y="664"/>
                    <a:pt x="934" y="429"/>
                  </a:cubicBezTo>
                  <a:cubicBezTo>
                    <a:pt x="934" y="195"/>
                    <a:pt x="739"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4"/>
            <p:cNvSpPr/>
            <p:nvPr/>
          </p:nvSpPr>
          <p:spPr>
            <a:xfrm>
              <a:off x="5332475" y="4749175"/>
              <a:ext cx="23375" cy="20325"/>
            </a:xfrm>
            <a:custGeom>
              <a:avLst/>
              <a:gdLst/>
              <a:ahLst/>
              <a:cxnLst/>
              <a:rect l="l" t="t" r="r" b="b"/>
              <a:pathLst>
                <a:path w="935" h="813" extrusionOk="0">
                  <a:moveTo>
                    <a:pt x="506" y="1"/>
                  </a:moveTo>
                  <a:cubicBezTo>
                    <a:pt x="156" y="1"/>
                    <a:pt x="0" y="429"/>
                    <a:pt x="234" y="701"/>
                  </a:cubicBezTo>
                  <a:cubicBezTo>
                    <a:pt x="323" y="777"/>
                    <a:pt x="428" y="812"/>
                    <a:pt x="530" y="812"/>
                  </a:cubicBezTo>
                  <a:cubicBezTo>
                    <a:pt x="740" y="812"/>
                    <a:pt x="934" y="664"/>
                    <a:pt x="934" y="429"/>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4"/>
            <p:cNvSpPr/>
            <p:nvPr/>
          </p:nvSpPr>
          <p:spPr>
            <a:xfrm>
              <a:off x="5332475" y="4863000"/>
              <a:ext cx="23375" cy="20300"/>
            </a:xfrm>
            <a:custGeom>
              <a:avLst/>
              <a:gdLst/>
              <a:ahLst/>
              <a:cxnLst/>
              <a:rect l="l" t="t" r="r" b="b"/>
              <a:pathLst>
                <a:path w="935"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4"/>
            <p:cNvSpPr/>
            <p:nvPr/>
          </p:nvSpPr>
          <p:spPr>
            <a:xfrm>
              <a:off x="5208925" y="4997125"/>
              <a:ext cx="23375" cy="19900"/>
            </a:xfrm>
            <a:custGeom>
              <a:avLst/>
              <a:gdLst/>
              <a:ahLst/>
              <a:cxnLst/>
              <a:rect l="l" t="t" r="r" b="b"/>
              <a:pathLst>
                <a:path w="935" h="796" extrusionOk="0">
                  <a:moveTo>
                    <a:pt x="595" y="1"/>
                  </a:moveTo>
                  <a:cubicBezTo>
                    <a:pt x="579" y="1"/>
                    <a:pt x="562" y="2"/>
                    <a:pt x="545" y="6"/>
                  </a:cubicBezTo>
                  <a:cubicBezTo>
                    <a:pt x="156" y="6"/>
                    <a:pt x="0" y="434"/>
                    <a:pt x="234" y="667"/>
                  </a:cubicBezTo>
                  <a:cubicBezTo>
                    <a:pt x="323" y="756"/>
                    <a:pt x="429" y="795"/>
                    <a:pt x="531" y="795"/>
                  </a:cubicBezTo>
                  <a:cubicBezTo>
                    <a:pt x="740" y="795"/>
                    <a:pt x="934" y="630"/>
                    <a:pt x="934" y="395"/>
                  </a:cubicBezTo>
                  <a:cubicBezTo>
                    <a:pt x="934" y="181"/>
                    <a:pt x="772"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4"/>
            <p:cNvSpPr/>
            <p:nvPr/>
          </p:nvSpPr>
          <p:spPr>
            <a:xfrm>
              <a:off x="5208925" y="5110950"/>
              <a:ext cx="23375" cy="19900"/>
            </a:xfrm>
            <a:custGeom>
              <a:avLst/>
              <a:gdLst/>
              <a:ahLst/>
              <a:cxnLst/>
              <a:rect l="l" t="t" r="r" b="b"/>
              <a:pathLst>
                <a:path w="935" h="796" extrusionOk="0">
                  <a:moveTo>
                    <a:pt x="595" y="0"/>
                  </a:moveTo>
                  <a:cubicBezTo>
                    <a:pt x="579" y="0"/>
                    <a:pt x="562" y="2"/>
                    <a:pt x="545" y="5"/>
                  </a:cubicBezTo>
                  <a:cubicBezTo>
                    <a:pt x="156" y="5"/>
                    <a:pt x="0" y="434"/>
                    <a:pt x="234" y="667"/>
                  </a:cubicBezTo>
                  <a:cubicBezTo>
                    <a:pt x="323" y="756"/>
                    <a:pt x="429" y="795"/>
                    <a:pt x="531" y="795"/>
                  </a:cubicBezTo>
                  <a:cubicBezTo>
                    <a:pt x="740" y="795"/>
                    <a:pt x="934" y="630"/>
                    <a:pt x="934" y="395"/>
                  </a:cubicBezTo>
                  <a:cubicBezTo>
                    <a:pt x="934" y="181"/>
                    <a:pt x="772" y="0"/>
                    <a:pt x="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4"/>
            <p:cNvSpPr/>
            <p:nvPr/>
          </p:nvSpPr>
          <p:spPr>
            <a:xfrm>
              <a:off x="5332475" y="4997125"/>
              <a:ext cx="23375" cy="19900"/>
            </a:xfrm>
            <a:custGeom>
              <a:avLst/>
              <a:gdLst/>
              <a:ahLst/>
              <a:cxnLst/>
              <a:rect l="l" t="t" r="r" b="b"/>
              <a:pathLst>
                <a:path w="935" h="796" extrusionOk="0">
                  <a:moveTo>
                    <a:pt x="566" y="1"/>
                  </a:moveTo>
                  <a:cubicBezTo>
                    <a:pt x="546" y="1"/>
                    <a:pt x="526" y="2"/>
                    <a:pt x="506" y="6"/>
                  </a:cubicBezTo>
                  <a:cubicBezTo>
                    <a:pt x="156" y="6"/>
                    <a:pt x="0" y="434"/>
                    <a:pt x="234" y="667"/>
                  </a:cubicBezTo>
                  <a:cubicBezTo>
                    <a:pt x="323" y="756"/>
                    <a:pt x="429" y="795"/>
                    <a:pt x="531" y="795"/>
                  </a:cubicBezTo>
                  <a:cubicBezTo>
                    <a:pt x="740" y="795"/>
                    <a:pt x="934" y="630"/>
                    <a:pt x="934" y="395"/>
                  </a:cubicBezTo>
                  <a:cubicBezTo>
                    <a:pt x="934" y="181"/>
                    <a:pt x="772"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4"/>
            <p:cNvSpPr/>
            <p:nvPr/>
          </p:nvSpPr>
          <p:spPr>
            <a:xfrm>
              <a:off x="5332475" y="5110950"/>
              <a:ext cx="23375" cy="19900"/>
            </a:xfrm>
            <a:custGeom>
              <a:avLst/>
              <a:gdLst/>
              <a:ahLst/>
              <a:cxnLst/>
              <a:rect l="l" t="t" r="r" b="b"/>
              <a:pathLst>
                <a:path w="935" h="796" extrusionOk="0">
                  <a:moveTo>
                    <a:pt x="566" y="0"/>
                  </a:moveTo>
                  <a:cubicBezTo>
                    <a:pt x="546" y="0"/>
                    <a:pt x="526" y="2"/>
                    <a:pt x="506" y="5"/>
                  </a:cubicBezTo>
                  <a:cubicBezTo>
                    <a:pt x="156" y="5"/>
                    <a:pt x="0" y="434"/>
                    <a:pt x="234" y="667"/>
                  </a:cubicBezTo>
                  <a:cubicBezTo>
                    <a:pt x="323" y="756"/>
                    <a:pt x="429" y="795"/>
                    <a:pt x="531" y="795"/>
                  </a:cubicBezTo>
                  <a:cubicBezTo>
                    <a:pt x="740" y="795"/>
                    <a:pt x="934" y="630"/>
                    <a:pt x="934" y="395"/>
                  </a:cubicBezTo>
                  <a:cubicBezTo>
                    <a:pt x="934" y="181"/>
                    <a:pt x="772" y="0"/>
                    <a:pt x="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4"/>
            <p:cNvSpPr/>
            <p:nvPr/>
          </p:nvSpPr>
          <p:spPr>
            <a:xfrm>
              <a:off x="5208925" y="5244350"/>
              <a:ext cx="23375" cy="20075"/>
            </a:xfrm>
            <a:custGeom>
              <a:avLst/>
              <a:gdLst/>
              <a:ahLst/>
              <a:cxnLst/>
              <a:rect l="l" t="t" r="r" b="b"/>
              <a:pathLst>
                <a:path w="935" h="803" extrusionOk="0">
                  <a:moveTo>
                    <a:pt x="545" y="1"/>
                  </a:moveTo>
                  <a:cubicBezTo>
                    <a:pt x="156" y="1"/>
                    <a:pt x="0" y="429"/>
                    <a:pt x="234" y="701"/>
                  </a:cubicBezTo>
                  <a:cubicBezTo>
                    <a:pt x="316" y="772"/>
                    <a:pt x="412" y="803"/>
                    <a:pt x="507" y="803"/>
                  </a:cubicBezTo>
                  <a:cubicBezTo>
                    <a:pt x="725" y="803"/>
                    <a:pt x="934" y="634"/>
                    <a:pt x="934" y="390"/>
                  </a:cubicBezTo>
                  <a:cubicBezTo>
                    <a:pt x="934" y="195"/>
                    <a:pt x="739"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4"/>
            <p:cNvSpPr/>
            <p:nvPr/>
          </p:nvSpPr>
          <p:spPr>
            <a:xfrm>
              <a:off x="5211825" y="5358425"/>
              <a:ext cx="20475" cy="19725"/>
            </a:xfrm>
            <a:custGeom>
              <a:avLst/>
              <a:gdLst/>
              <a:ahLst/>
              <a:cxnLst/>
              <a:rect l="l" t="t" r="r" b="b"/>
              <a:pathLst>
                <a:path w="819" h="789" extrusionOk="0">
                  <a:moveTo>
                    <a:pt x="409" y="0"/>
                  </a:moveTo>
                  <a:cubicBezTo>
                    <a:pt x="205" y="0"/>
                    <a:pt x="1" y="127"/>
                    <a:pt x="1" y="380"/>
                  </a:cubicBezTo>
                  <a:cubicBezTo>
                    <a:pt x="1" y="652"/>
                    <a:pt x="205" y="788"/>
                    <a:pt x="409" y="788"/>
                  </a:cubicBezTo>
                  <a:cubicBezTo>
                    <a:pt x="614" y="788"/>
                    <a:pt x="818" y="652"/>
                    <a:pt x="818" y="380"/>
                  </a:cubicBezTo>
                  <a:cubicBezTo>
                    <a:pt x="818" y="127"/>
                    <a:pt x="614" y="0"/>
                    <a:pt x="4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4"/>
            <p:cNvSpPr/>
            <p:nvPr/>
          </p:nvSpPr>
          <p:spPr>
            <a:xfrm>
              <a:off x="5332475" y="5244350"/>
              <a:ext cx="23375" cy="20075"/>
            </a:xfrm>
            <a:custGeom>
              <a:avLst/>
              <a:gdLst/>
              <a:ahLst/>
              <a:cxnLst/>
              <a:rect l="l" t="t" r="r" b="b"/>
              <a:pathLst>
                <a:path w="935"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4"/>
            <p:cNvSpPr/>
            <p:nvPr/>
          </p:nvSpPr>
          <p:spPr>
            <a:xfrm>
              <a:off x="5332475" y="5358175"/>
              <a:ext cx="23375" cy="20275"/>
            </a:xfrm>
            <a:custGeom>
              <a:avLst/>
              <a:gdLst/>
              <a:ahLst/>
              <a:cxnLst/>
              <a:rect l="l" t="t" r="r" b="b"/>
              <a:pathLst>
                <a:path w="935" h="811"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4"/>
            <p:cNvSpPr/>
            <p:nvPr/>
          </p:nvSpPr>
          <p:spPr>
            <a:xfrm>
              <a:off x="5456025" y="294525"/>
              <a:ext cx="23375" cy="20300"/>
            </a:xfrm>
            <a:custGeom>
              <a:avLst/>
              <a:gdLst/>
              <a:ahLst/>
              <a:cxnLst/>
              <a:rect l="l" t="t" r="r" b="b"/>
              <a:pathLst>
                <a:path w="935" h="812" extrusionOk="0">
                  <a:moveTo>
                    <a:pt x="545" y="1"/>
                  </a:moveTo>
                  <a:cubicBezTo>
                    <a:pt x="195" y="1"/>
                    <a:pt x="0" y="429"/>
                    <a:pt x="273" y="701"/>
                  </a:cubicBezTo>
                  <a:cubicBezTo>
                    <a:pt x="347" y="776"/>
                    <a:pt x="442" y="811"/>
                    <a:pt x="537" y="811"/>
                  </a:cubicBezTo>
                  <a:cubicBezTo>
                    <a:pt x="736" y="811"/>
                    <a:pt x="934" y="655"/>
                    <a:pt x="934" y="390"/>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4"/>
            <p:cNvSpPr/>
            <p:nvPr/>
          </p:nvSpPr>
          <p:spPr>
            <a:xfrm>
              <a:off x="5456025" y="408350"/>
              <a:ext cx="23375" cy="20300"/>
            </a:xfrm>
            <a:custGeom>
              <a:avLst/>
              <a:gdLst/>
              <a:ahLst/>
              <a:cxnLst/>
              <a:rect l="l" t="t" r="r" b="b"/>
              <a:pathLst>
                <a:path w="935" h="812" extrusionOk="0">
                  <a:moveTo>
                    <a:pt x="545" y="1"/>
                  </a:moveTo>
                  <a:cubicBezTo>
                    <a:pt x="195" y="1"/>
                    <a:pt x="0" y="429"/>
                    <a:pt x="273" y="701"/>
                  </a:cubicBezTo>
                  <a:cubicBezTo>
                    <a:pt x="347" y="776"/>
                    <a:pt x="442" y="811"/>
                    <a:pt x="537"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4"/>
            <p:cNvSpPr/>
            <p:nvPr/>
          </p:nvSpPr>
          <p:spPr>
            <a:xfrm>
              <a:off x="5579575" y="294525"/>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5"/>
                    <a:pt x="934" y="390"/>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4"/>
            <p:cNvSpPr/>
            <p:nvPr/>
          </p:nvSpPr>
          <p:spPr>
            <a:xfrm>
              <a:off x="5579575" y="408350"/>
              <a:ext cx="23375" cy="20300"/>
            </a:xfrm>
            <a:custGeom>
              <a:avLst/>
              <a:gdLst/>
              <a:ahLst/>
              <a:cxnLst/>
              <a:rect l="l" t="t" r="r" b="b"/>
              <a:pathLst>
                <a:path w="935" h="812"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4"/>
            <p:cNvSpPr/>
            <p:nvPr/>
          </p:nvSpPr>
          <p:spPr>
            <a:xfrm>
              <a:off x="5456025" y="541650"/>
              <a:ext cx="23375" cy="20725"/>
            </a:xfrm>
            <a:custGeom>
              <a:avLst/>
              <a:gdLst/>
              <a:ahLst/>
              <a:cxnLst/>
              <a:rect l="l" t="t" r="r" b="b"/>
              <a:pathLst>
                <a:path w="935" h="829"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4"/>
            <p:cNvSpPr/>
            <p:nvPr/>
          </p:nvSpPr>
          <p:spPr>
            <a:xfrm>
              <a:off x="5456025" y="655450"/>
              <a:ext cx="23375" cy="20750"/>
            </a:xfrm>
            <a:custGeom>
              <a:avLst/>
              <a:gdLst/>
              <a:ahLst/>
              <a:cxnLst/>
              <a:rect l="l" t="t" r="r" b="b"/>
              <a:pathLst>
                <a:path w="935" h="830" extrusionOk="0">
                  <a:moveTo>
                    <a:pt x="545" y="1"/>
                  </a:moveTo>
                  <a:cubicBezTo>
                    <a:pt x="195" y="1"/>
                    <a:pt x="0" y="468"/>
                    <a:pt x="273" y="701"/>
                  </a:cubicBezTo>
                  <a:cubicBezTo>
                    <a:pt x="349" y="791"/>
                    <a:pt x="446" y="830"/>
                    <a:pt x="543" y="830"/>
                  </a:cubicBezTo>
                  <a:cubicBezTo>
                    <a:pt x="740" y="830"/>
                    <a:pt x="934" y="665"/>
                    <a:pt x="934" y="429"/>
                  </a:cubicBezTo>
                  <a:cubicBezTo>
                    <a:pt x="934" y="19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4"/>
            <p:cNvSpPr/>
            <p:nvPr/>
          </p:nvSpPr>
          <p:spPr>
            <a:xfrm>
              <a:off x="5579575" y="54165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4"/>
            <p:cNvSpPr/>
            <p:nvPr/>
          </p:nvSpPr>
          <p:spPr>
            <a:xfrm>
              <a:off x="5579575" y="655450"/>
              <a:ext cx="23375" cy="20750"/>
            </a:xfrm>
            <a:custGeom>
              <a:avLst/>
              <a:gdLst/>
              <a:ahLst/>
              <a:cxnLst/>
              <a:rect l="l" t="t" r="r" b="b"/>
              <a:pathLst>
                <a:path w="935" h="830" extrusionOk="0">
                  <a:moveTo>
                    <a:pt x="506" y="1"/>
                  </a:moveTo>
                  <a:cubicBezTo>
                    <a:pt x="156" y="1"/>
                    <a:pt x="0" y="468"/>
                    <a:pt x="234" y="701"/>
                  </a:cubicBezTo>
                  <a:cubicBezTo>
                    <a:pt x="323" y="791"/>
                    <a:pt x="429" y="830"/>
                    <a:pt x="531" y="830"/>
                  </a:cubicBezTo>
                  <a:cubicBezTo>
                    <a:pt x="740" y="830"/>
                    <a:pt x="934" y="665"/>
                    <a:pt x="934" y="429"/>
                  </a:cubicBezTo>
                  <a:cubicBezTo>
                    <a:pt x="934" y="19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4"/>
            <p:cNvSpPr/>
            <p:nvPr/>
          </p:nvSpPr>
          <p:spPr>
            <a:xfrm>
              <a:off x="5456025" y="789725"/>
              <a:ext cx="23375" cy="19750"/>
            </a:xfrm>
            <a:custGeom>
              <a:avLst/>
              <a:gdLst/>
              <a:ahLst/>
              <a:cxnLst/>
              <a:rect l="l" t="t" r="r" b="b"/>
              <a:pathLst>
                <a:path w="935" h="790"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4"/>
            <p:cNvSpPr/>
            <p:nvPr/>
          </p:nvSpPr>
          <p:spPr>
            <a:xfrm>
              <a:off x="5459900" y="903525"/>
              <a:ext cx="19500" cy="19500"/>
            </a:xfrm>
            <a:custGeom>
              <a:avLst/>
              <a:gdLst/>
              <a:ahLst/>
              <a:cxnLst/>
              <a:rect l="l" t="t" r="r" b="b"/>
              <a:pathLst>
                <a:path w="780" h="780" extrusionOk="0">
                  <a:moveTo>
                    <a:pt x="390" y="1"/>
                  </a:moveTo>
                  <a:cubicBezTo>
                    <a:pt x="156" y="1"/>
                    <a:pt x="1" y="157"/>
                    <a:pt x="1" y="390"/>
                  </a:cubicBezTo>
                  <a:cubicBezTo>
                    <a:pt x="1" y="624"/>
                    <a:pt x="156" y="779"/>
                    <a:pt x="390" y="779"/>
                  </a:cubicBezTo>
                  <a:cubicBezTo>
                    <a:pt x="623" y="779"/>
                    <a:pt x="779" y="624"/>
                    <a:pt x="779" y="390"/>
                  </a:cubicBezTo>
                  <a:cubicBezTo>
                    <a:pt x="779" y="157"/>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4"/>
            <p:cNvSpPr/>
            <p:nvPr/>
          </p:nvSpPr>
          <p:spPr>
            <a:xfrm>
              <a:off x="5579575" y="78972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4"/>
            <p:cNvSpPr/>
            <p:nvPr/>
          </p:nvSpPr>
          <p:spPr>
            <a:xfrm>
              <a:off x="5579575" y="903525"/>
              <a:ext cx="23375" cy="19775"/>
            </a:xfrm>
            <a:custGeom>
              <a:avLst/>
              <a:gdLst/>
              <a:ahLst/>
              <a:cxnLst/>
              <a:rect l="l" t="t" r="r" b="b"/>
              <a:pathLst>
                <a:path w="935" h="791" extrusionOk="0">
                  <a:moveTo>
                    <a:pt x="506" y="1"/>
                  </a:moveTo>
                  <a:cubicBezTo>
                    <a:pt x="156" y="1"/>
                    <a:pt x="0" y="429"/>
                    <a:pt x="234" y="662"/>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4"/>
            <p:cNvSpPr/>
            <p:nvPr/>
          </p:nvSpPr>
          <p:spPr>
            <a:xfrm>
              <a:off x="5456025" y="1036825"/>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4"/>
            <p:cNvSpPr/>
            <p:nvPr/>
          </p:nvSpPr>
          <p:spPr>
            <a:xfrm>
              <a:off x="5456025" y="1150650"/>
              <a:ext cx="23375" cy="20300"/>
            </a:xfrm>
            <a:custGeom>
              <a:avLst/>
              <a:gdLst/>
              <a:ahLst/>
              <a:cxnLst/>
              <a:rect l="l" t="t" r="r" b="b"/>
              <a:pathLst>
                <a:path w="935" h="812" extrusionOk="0">
                  <a:moveTo>
                    <a:pt x="545" y="0"/>
                  </a:moveTo>
                  <a:cubicBezTo>
                    <a:pt x="195" y="0"/>
                    <a:pt x="0" y="428"/>
                    <a:pt x="273" y="700"/>
                  </a:cubicBezTo>
                  <a:cubicBezTo>
                    <a:pt x="349" y="777"/>
                    <a:pt x="446" y="811"/>
                    <a:pt x="542" y="811"/>
                  </a:cubicBezTo>
                  <a:cubicBezTo>
                    <a:pt x="740" y="811"/>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4"/>
            <p:cNvSpPr/>
            <p:nvPr/>
          </p:nvSpPr>
          <p:spPr>
            <a:xfrm>
              <a:off x="5579575" y="103682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4"/>
            <p:cNvSpPr/>
            <p:nvPr/>
          </p:nvSpPr>
          <p:spPr>
            <a:xfrm>
              <a:off x="5579575" y="1150650"/>
              <a:ext cx="23375" cy="20300"/>
            </a:xfrm>
            <a:custGeom>
              <a:avLst/>
              <a:gdLst/>
              <a:ahLst/>
              <a:cxnLst/>
              <a:rect l="l" t="t" r="r" b="b"/>
              <a:pathLst>
                <a:path w="935" h="812" extrusionOk="0">
                  <a:moveTo>
                    <a:pt x="506" y="0"/>
                  </a:moveTo>
                  <a:cubicBezTo>
                    <a:pt x="156" y="0"/>
                    <a:pt x="0" y="428"/>
                    <a:pt x="234" y="700"/>
                  </a:cubicBezTo>
                  <a:cubicBezTo>
                    <a:pt x="323" y="777"/>
                    <a:pt x="428" y="811"/>
                    <a:pt x="530" y="811"/>
                  </a:cubicBezTo>
                  <a:cubicBezTo>
                    <a:pt x="740" y="811"/>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4"/>
            <p:cNvSpPr/>
            <p:nvPr/>
          </p:nvSpPr>
          <p:spPr>
            <a:xfrm>
              <a:off x="5456025" y="1284775"/>
              <a:ext cx="23375" cy="19875"/>
            </a:xfrm>
            <a:custGeom>
              <a:avLst/>
              <a:gdLst/>
              <a:ahLst/>
              <a:cxnLst/>
              <a:rect l="l" t="t" r="r" b="b"/>
              <a:pathLst>
                <a:path w="935" h="795"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4"/>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4"/>
            <p:cNvSpPr/>
            <p:nvPr/>
          </p:nvSpPr>
          <p:spPr>
            <a:xfrm>
              <a:off x="5456025" y="1398700"/>
              <a:ext cx="23375" cy="19775"/>
            </a:xfrm>
            <a:custGeom>
              <a:avLst/>
              <a:gdLst/>
              <a:ahLst/>
              <a:cxnLst/>
              <a:rect l="l" t="t" r="r" b="b"/>
              <a:pathLst>
                <a:path w="935" h="791" extrusionOk="0">
                  <a:moveTo>
                    <a:pt x="545" y="1"/>
                  </a:moveTo>
                  <a:cubicBezTo>
                    <a:pt x="195" y="1"/>
                    <a:pt x="0" y="429"/>
                    <a:pt x="273" y="663"/>
                  </a:cubicBezTo>
                  <a:cubicBezTo>
                    <a:pt x="349" y="752"/>
                    <a:pt x="446" y="791"/>
                    <a:pt x="543" y="791"/>
                  </a:cubicBezTo>
                  <a:cubicBezTo>
                    <a:pt x="740" y="791"/>
                    <a:pt x="934" y="626"/>
                    <a:pt x="934" y="390"/>
                  </a:cubicBezTo>
                  <a:cubicBezTo>
                    <a:pt x="934" y="157"/>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4"/>
            <p:cNvSpPr/>
            <p:nvPr/>
          </p:nvSpPr>
          <p:spPr>
            <a:xfrm>
              <a:off x="5579575" y="12849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4"/>
            <p:cNvSpPr/>
            <p:nvPr/>
          </p:nvSpPr>
          <p:spPr>
            <a:xfrm>
              <a:off x="5579575" y="1398700"/>
              <a:ext cx="23375" cy="19775"/>
            </a:xfrm>
            <a:custGeom>
              <a:avLst/>
              <a:gdLst/>
              <a:ahLst/>
              <a:cxnLst/>
              <a:rect l="l" t="t" r="r" b="b"/>
              <a:pathLst>
                <a:path w="935" h="791" extrusionOk="0">
                  <a:moveTo>
                    <a:pt x="506" y="1"/>
                  </a:moveTo>
                  <a:cubicBezTo>
                    <a:pt x="156" y="1"/>
                    <a:pt x="0" y="429"/>
                    <a:pt x="234" y="663"/>
                  </a:cubicBezTo>
                  <a:cubicBezTo>
                    <a:pt x="323" y="752"/>
                    <a:pt x="429" y="791"/>
                    <a:pt x="531" y="791"/>
                  </a:cubicBezTo>
                  <a:cubicBezTo>
                    <a:pt x="740" y="791"/>
                    <a:pt x="934" y="626"/>
                    <a:pt x="934" y="390"/>
                  </a:cubicBezTo>
                  <a:cubicBezTo>
                    <a:pt x="934" y="157"/>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4"/>
            <p:cNvSpPr/>
            <p:nvPr/>
          </p:nvSpPr>
          <p:spPr>
            <a:xfrm>
              <a:off x="5456025" y="1532000"/>
              <a:ext cx="23375" cy="20075"/>
            </a:xfrm>
            <a:custGeom>
              <a:avLst/>
              <a:gdLst/>
              <a:ahLst/>
              <a:cxnLst/>
              <a:rect l="l" t="t" r="r" b="b"/>
              <a:pathLst>
                <a:path w="935" h="803" extrusionOk="0">
                  <a:moveTo>
                    <a:pt x="545" y="0"/>
                  </a:moveTo>
                  <a:cubicBezTo>
                    <a:pt x="195" y="0"/>
                    <a:pt x="0" y="428"/>
                    <a:pt x="273" y="701"/>
                  </a:cubicBezTo>
                  <a:cubicBezTo>
                    <a:pt x="343" y="771"/>
                    <a:pt x="431" y="803"/>
                    <a:pt x="520" y="803"/>
                  </a:cubicBezTo>
                  <a:cubicBezTo>
                    <a:pt x="725" y="803"/>
                    <a:pt x="934" y="63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4"/>
            <p:cNvSpPr/>
            <p:nvPr/>
          </p:nvSpPr>
          <p:spPr>
            <a:xfrm>
              <a:off x="5456025" y="1645825"/>
              <a:ext cx="23375" cy="20275"/>
            </a:xfrm>
            <a:custGeom>
              <a:avLst/>
              <a:gdLst/>
              <a:ahLst/>
              <a:cxnLst/>
              <a:rect l="l" t="t" r="r" b="b"/>
              <a:pathLst>
                <a:path w="935" h="811" extrusionOk="0">
                  <a:moveTo>
                    <a:pt x="545" y="0"/>
                  </a:moveTo>
                  <a:cubicBezTo>
                    <a:pt x="195" y="0"/>
                    <a:pt x="0" y="428"/>
                    <a:pt x="273" y="700"/>
                  </a:cubicBezTo>
                  <a:cubicBezTo>
                    <a:pt x="347" y="775"/>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4"/>
            <p:cNvSpPr/>
            <p:nvPr/>
          </p:nvSpPr>
          <p:spPr>
            <a:xfrm>
              <a:off x="5579575" y="1532000"/>
              <a:ext cx="23375" cy="20075"/>
            </a:xfrm>
            <a:custGeom>
              <a:avLst/>
              <a:gdLst/>
              <a:ahLst/>
              <a:cxnLst/>
              <a:rect l="l" t="t" r="r" b="b"/>
              <a:pathLst>
                <a:path w="935" h="803" extrusionOk="0">
                  <a:moveTo>
                    <a:pt x="506" y="0"/>
                  </a:moveTo>
                  <a:cubicBezTo>
                    <a:pt x="156" y="0"/>
                    <a:pt x="0" y="428"/>
                    <a:pt x="234" y="701"/>
                  </a:cubicBezTo>
                  <a:cubicBezTo>
                    <a:pt x="316" y="771"/>
                    <a:pt x="412" y="803"/>
                    <a:pt x="507" y="803"/>
                  </a:cubicBezTo>
                  <a:cubicBezTo>
                    <a:pt x="725" y="803"/>
                    <a:pt x="934" y="63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4"/>
            <p:cNvSpPr/>
            <p:nvPr/>
          </p:nvSpPr>
          <p:spPr>
            <a:xfrm>
              <a:off x="5579575" y="1645825"/>
              <a:ext cx="23375" cy="20275"/>
            </a:xfrm>
            <a:custGeom>
              <a:avLst/>
              <a:gdLst/>
              <a:ahLst/>
              <a:cxnLst/>
              <a:rect l="l" t="t" r="r" b="b"/>
              <a:pathLst>
                <a:path w="935" h="811" extrusionOk="0">
                  <a:moveTo>
                    <a:pt x="506" y="0"/>
                  </a:moveTo>
                  <a:cubicBezTo>
                    <a:pt x="156" y="0"/>
                    <a:pt x="0" y="428"/>
                    <a:pt x="234" y="700"/>
                  </a:cubicBezTo>
                  <a:cubicBezTo>
                    <a:pt x="321" y="775"/>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4"/>
            <p:cNvSpPr/>
            <p:nvPr/>
          </p:nvSpPr>
          <p:spPr>
            <a:xfrm>
              <a:off x="5459900" y="1779100"/>
              <a:ext cx="19500" cy="20450"/>
            </a:xfrm>
            <a:custGeom>
              <a:avLst/>
              <a:gdLst/>
              <a:ahLst/>
              <a:cxnLst/>
              <a:rect l="l" t="t" r="r" b="b"/>
              <a:pathLst>
                <a:path w="780" h="818" extrusionOk="0">
                  <a:moveTo>
                    <a:pt x="390" y="0"/>
                  </a:moveTo>
                  <a:cubicBezTo>
                    <a:pt x="156" y="0"/>
                    <a:pt x="1" y="195"/>
                    <a:pt x="1" y="428"/>
                  </a:cubicBezTo>
                  <a:cubicBezTo>
                    <a:pt x="1" y="623"/>
                    <a:pt x="156" y="817"/>
                    <a:pt x="390" y="817"/>
                  </a:cubicBezTo>
                  <a:cubicBezTo>
                    <a:pt x="623" y="817"/>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4"/>
            <p:cNvSpPr/>
            <p:nvPr/>
          </p:nvSpPr>
          <p:spPr>
            <a:xfrm>
              <a:off x="5456025" y="1892925"/>
              <a:ext cx="23375" cy="20725"/>
            </a:xfrm>
            <a:custGeom>
              <a:avLst/>
              <a:gdLst/>
              <a:ahLst/>
              <a:cxnLst/>
              <a:rect l="l" t="t" r="r" b="b"/>
              <a:pathLst>
                <a:path w="935" h="829"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4"/>
            <p:cNvSpPr/>
            <p:nvPr/>
          </p:nvSpPr>
          <p:spPr>
            <a:xfrm>
              <a:off x="5579575" y="1779100"/>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4"/>
            <p:cNvSpPr/>
            <p:nvPr/>
          </p:nvSpPr>
          <p:spPr>
            <a:xfrm>
              <a:off x="5579575" y="1892925"/>
              <a:ext cx="23375" cy="20725"/>
            </a:xfrm>
            <a:custGeom>
              <a:avLst/>
              <a:gdLst/>
              <a:ahLst/>
              <a:cxnLst/>
              <a:rect l="l" t="t" r="r" b="b"/>
              <a:pathLst>
                <a:path w="935" h="829"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4"/>
            <p:cNvSpPr/>
            <p:nvPr/>
          </p:nvSpPr>
          <p:spPr>
            <a:xfrm>
              <a:off x="5456025" y="202717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4"/>
            <p:cNvSpPr/>
            <p:nvPr/>
          </p:nvSpPr>
          <p:spPr>
            <a:xfrm>
              <a:off x="5456025" y="2141000"/>
              <a:ext cx="23375" cy="19750"/>
            </a:xfrm>
            <a:custGeom>
              <a:avLst/>
              <a:gdLst/>
              <a:ahLst/>
              <a:cxnLst/>
              <a:rect l="l" t="t" r="r" b="b"/>
              <a:pathLst>
                <a:path w="935" h="790"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4"/>
            <p:cNvSpPr/>
            <p:nvPr/>
          </p:nvSpPr>
          <p:spPr>
            <a:xfrm>
              <a:off x="5579575" y="202717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4"/>
            <p:cNvSpPr/>
            <p:nvPr/>
          </p:nvSpPr>
          <p:spPr>
            <a:xfrm>
              <a:off x="5579575" y="2141000"/>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4"/>
            <p:cNvSpPr/>
            <p:nvPr/>
          </p:nvSpPr>
          <p:spPr>
            <a:xfrm>
              <a:off x="5456025" y="2274275"/>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4"/>
            <p:cNvSpPr/>
            <p:nvPr/>
          </p:nvSpPr>
          <p:spPr>
            <a:xfrm>
              <a:off x="5456025" y="2388100"/>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4"/>
            <p:cNvSpPr/>
            <p:nvPr/>
          </p:nvSpPr>
          <p:spPr>
            <a:xfrm>
              <a:off x="5579575" y="2274275"/>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4"/>
            <p:cNvSpPr/>
            <p:nvPr/>
          </p:nvSpPr>
          <p:spPr>
            <a:xfrm>
              <a:off x="5579575" y="238810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4"/>
            <p:cNvSpPr/>
            <p:nvPr/>
          </p:nvSpPr>
          <p:spPr>
            <a:xfrm>
              <a:off x="5456025" y="2522225"/>
              <a:ext cx="23375" cy="19900"/>
            </a:xfrm>
            <a:custGeom>
              <a:avLst/>
              <a:gdLst/>
              <a:ahLst/>
              <a:cxnLst/>
              <a:rect l="l" t="t" r="r" b="b"/>
              <a:pathLst>
                <a:path w="935" h="796"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4"/>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4"/>
            <p:cNvSpPr/>
            <p:nvPr/>
          </p:nvSpPr>
          <p:spPr>
            <a:xfrm>
              <a:off x="5459900" y="2636175"/>
              <a:ext cx="19500" cy="19475"/>
            </a:xfrm>
            <a:custGeom>
              <a:avLst/>
              <a:gdLst/>
              <a:ahLst/>
              <a:cxnLst/>
              <a:rect l="l" t="t" r="r" b="b"/>
              <a:pathLst>
                <a:path w="780" h="779" extrusionOk="0">
                  <a:moveTo>
                    <a:pt x="390" y="0"/>
                  </a:moveTo>
                  <a:cubicBezTo>
                    <a:pt x="156" y="0"/>
                    <a:pt x="1" y="156"/>
                    <a:pt x="1" y="389"/>
                  </a:cubicBezTo>
                  <a:cubicBezTo>
                    <a:pt x="1" y="623"/>
                    <a:pt x="156" y="778"/>
                    <a:pt x="390" y="778"/>
                  </a:cubicBezTo>
                  <a:cubicBezTo>
                    <a:pt x="623" y="778"/>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4"/>
            <p:cNvSpPr/>
            <p:nvPr/>
          </p:nvSpPr>
          <p:spPr>
            <a:xfrm>
              <a:off x="5579575" y="25223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4"/>
            <p:cNvSpPr/>
            <p:nvPr/>
          </p:nvSpPr>
          <p:spPr>
            <a:xfrm>
              <a:off x="5579575" y="2636175"/>
              <a:ext cx="23375" cy="19750"/>
            </a:xfrm>
            <a:custGeom>
              <a:avLst/>
              <a:gdLst/>
              <a:ahLst/>
              <a:cxnLst/>
              <a:rect l="l" t="t" r="r" b="b"/>
              <a:pathLst>
                <a:path w="935" h="790"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4"/>
            <p:cNvSpPr/>
            <p:nvPr/>
          </p:nvSpPr>
          <p:spPr>
            <a:xfrm>
              <a:off x="5456025" y="2769450"/>
              <a:ext cx="23375" cy="20300"/>
            </a:xfrm>
            <a:custGeom>
              <a:avLst/>
              <a:gdLst/>
              <a:ahLst/>
              <a:cxnLst/>
              <a:rect l="l" t="t" r="r" b="b"/>
              <a:pathLst>
                <a:path w="935" h="812" extrusionOk="0">
                  <a:moveTo>
                    <a:pt x="545" y="0"/>
                  </a:moveTo>
                  <a:cubicBezTo>
                    <a:pt x="195" y="0"/>
                    <a:pt x="0" y="428"/>
                    <a:pt x="273" y="701"/>
                  </a:cubicBezTo>
                  <a:cubicBezTo>
                    <a:pt x="349" y="777"/>
                    <a:pt x="446" y="812"/>
                    <a:pt x="542" y="812"/>
                  </a:cubicBezTo>
                  <a:cubicBezTo>
                    <a:pt x="740" y="812"/>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4"/>
            <p:cNvSpPr/>
            <p:nvPr/>
          </p:nvSpPr>
          <p:spPr>
            <a:xfrm>
              <a:off x="5456025" y="2883275"/>
              <a:ext cx="23375" cy="20275"/>
            </a:xfrm>
            <a:custGeom>
              <a:avLst/>
              <a:gdLst/>
              <a:ahLst/>
              <a:cxnLst/>
              <a:rect l="l" t="t" r="r" b="b"/>
              <a:pathLst>
                <a:path w="935" h="811" extrusionOk="0">
                  <a:moveTo>
                    <a:pt x="545" y="0"/>
                  </a:moveTo>
                  <a:cubicBezTo>
                    <a:pt x="195" y="0"/>
                    <a:pt x="0" y="428"/>
                    <a:pt x="273" y="701"/>
                  </a:cubicBezTo>
                  <a:cubicBezTo>
                    <a:pt x="347" y="776"/>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4"/>
            <p:cNvSpPr/>
            <p:nvPr/>
          </p:nvSpPr>
          <p:spPr>
            <a:xfrm>
              <a:off x="5579575" y="2769450"/>
              <a:ext cx="23375" cy="20300"/>
            </a:xfrm>
            <a:custGeom>
              <a:avLst/>
              <a:gdLst/>
              <a:ahLst/>
              <a:cxnLst/>
              <a:rect l="l" t="t" r="r" b="b"/>
              <a:pathLst>
                <a:path w="935" h="812" extrusionOk="0">
                  <a:moveTo>
                    <a:pt x="506" y="0"/>
                  </a:moveTo>
                  <a:cubicBezTo>
                    <a:pt x="156" y="0"/>
                    <a:pt x="0" y="428"/>
                    <a:pt x="234" y="701"/>
                  </a:cubicBezTo>
                  <a:cubicBezTo>
                    <a:pt x="323" y="777"/>
                    <a:pt x="428" y="812"/>
                    <a:pt x="530" y="812"/>
                  </a:cubicBezTo>
                  <a:cubicBezTo>
                    <a:pt x="740" y="812"/>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4"/>
            <p:cNvSpPr/>
            <p:nvPr/>
          </p:nvSpPr>
          <p:spPr>
            <a:xfrm>
              <a:off x="5579575" y="2883275"/>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4"/>
            <p:cNvSpPr/>
            <p:nvPr/>
          </p:nvSpPr>
          <p:spPr>
            <a:xfrm>
              <a:off x="5459900" y="3016550"/>
              <a:ext cx="19500" cy="20450"/>
            </a:xfrm>
            <a:custGeom>
              <a:avLst/>
              <a:gdLst/>
              <a:ahLst/>
              <a:cxnLst/>
              <a:rect l="l" t="t" r="r" b="b"/>
              <a:pathLst>
                <a:path w="780" h="818" extrusionOk="0">
                  <a:moveTo>
                    <a:pt x="390" y="0"/>
                  </a:moveTo>
                  <a:cubicBezTo>
                    <a:pt x="156" y="0"/>
                    <a:pt x="1" y="195"/>
                    <a:pt x="1" y="428"/>
                  </a:cubicBezTo>
                  <a:cubicBezTo>
                    <a:pt x="1" y="623"/>
                    <a:pt x="156" y="818"/>
                    <a:pt x="390" y="818"/>
                  </a:cubicBezTo>
                  <a:cubicBezTo>
                    <a:pt x="623" y="818"/>
                    <a:pt x="779" y="623"/>
                    <a:pt x="779" y="428"/>
                  </a:cubicBezTo>
                  <a:cubicBezTo>
                    <a:pt x="779" y="195"/>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4"/>
            <p:cNvSpPr/>
            <p:nvPr/>
          </p:nvSpPr>
          <p:spPr>
            <a:xfrm>
              <a:off x="5456025" y="3130375"/>
              <a:ext cx="23375" cy="20750"/>
            </a:xfrm>
            <a:custGeom>
              <a:avLst/>
              <a:gdLst/>
              <a:ahLst/>
              <a:cxnLst/>
              <a:rect l="l" t="t" r="r" b="b"/>
              <a:pathLst>
                <a:path w="935" h="830"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4"/>
            <p:cNvSpPr/>
            <p:nvPr/>
          </p:nvSpPr>
          <p:spPr>
            <a:xfrm>
              <a:off x="5579575" y="3016550"/>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4"/>
            <p:cNvSpPr/>
            <p:nvPr/>
          </p:nvSpPr>
          <p:spPr>
            <a:xfrm>
              <a:off x="5579575" y="313037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4"/>
            <p:cNvSpPr/>
            <p:nvPr/>
          </p:nvSpPr>
          <p:spPr>
            <a:xfrm>
              <a:off x="5456025" y="326462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4"/>
            <p:cNvSpPr/>
            <p:nvPr/>
          </p:nvSpPr>
          <p:spPr>
            <a:xfrm>
              <a:off x="5456025" y="3378450"/>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89"/>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4"/>
            <p:cNvSpPr/>
            <p:nvPr/>
          </p:nvSpPr>
          <p:spPr>
            <a:xfrm>
              <a:off x="5579575" y="32646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4"/>
            <p:cNvSpPr/>
            <p:nvPr/>
          </p:nvSpPr>
          <p:spPr>
            <a:xfrm>
              <a:off x="5579575" y="337845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89"/>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4"/>
            <p:cNvSpPr/>
            <p:nvPr/>
          </p:nvSpPr>
          <p:spPr>
            <a:xfrm>
              <a:off x="5456025" y="3511725"/>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4"/>
            <p:cNvSpPr/>
            <p:nvPr/>
          </p:nvSpPr>
          <p:spPr>
            <a:xfrm>
              <a:off x="5456025" y="3625550"/>
              <a:ext cx="23375" cy="20275"/>
            </a:xfrm>
            <a:custGeom>
              <a:avLst/>
              <a:gdLst/>
              <a:ahLst/>
              <a:cxnLst/>
              <a:rect l="l" t="t" r="r" b="b"/>
              <a:pathLst>
                <a:path w="935" h="811" extrusionOk="0">
                  <a:moveTo>
                    <a:pt x="545" y="0"/>
                  </a:moveTo>
                  <a:cubicBezTo>
                    <a:pt x="195" y="0"/>
                    <a:pt x="0" y="428"/>
                    <a:pt x="273" y="701"/>
                  </a:cubicBezTo>
                  <a:cubicBezTo>
                    <a:pt x="347" y="776"/>
                    <a:pt x="442" y="810"/>
                    <a:pt x="537" y="810"/>
                  </a:cubicBezTo>
                  <a:cubicBezTo>
                    <a:pt x="736" y="810"/>
                    <a:pt x="934" y="654"/>
                    <a:pt x="934" y="38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4"/>
            <p:cNvSpPr/>
            <p:nvPr/>
          </p:nvSpPr>
          <p:spPr>
            <a:xfrm>
              <a:off x="5579575" y="3511725"/>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4"/>
            <p:cNvSpPr/>
            <p:nvPr/>
          </p:nvSpPr>
          <p:spPr>
            <a:xfrm>
              <a:off x="5579575" y="3625550"/>
              <a:ext cx="23375" cy="20275"/>
            </a:xfrm>
            <a:custGeom>
              <a:avLst/>
              <a:gdLst/>
              <a:ahLst/>
              <a:cxnLst/>
              <a:rect l="l" t="t" r="r" b="b"/>
              <a:pathLst>
                <a:path w="935" h="811" extrusionOk="0">
                  <a:moveTo>
                    <a:pt x="506" y="0"/>
                  </a:moveTo>
                  <a:cubicBezTo>
                    <a:pt x="156" y="0"/>
                    <a:pt x="0" y="428"/>
                    <a:pt x="234" y="701"/>
                  </a:cubicBezTo>
                  <a:cubicBezTo>
                    <a:pt x="321" y="776"/>
                    <a:pt x="424" y="810"/>
                    <a:pt x="524" y="810"/>
                  </a:cubicBezTo>
                  <a:cubicBezTo>
                    <a:pt x="736" y="810"/>
                    <a:pt x="934" y="654"/>
                    <a:pt x="934" y="38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4"/>
            <p:cNvSpPr/>
            <p:nvPr/>
          </p:nvSpPr>
          <p:spPr>
            <a:xfrm>
              <a:off x="5456025" y="3759675"/>
              <a:ext cx="23375" cy="19900"/>
            </a:xfrm>
            <a:custGeom>
              <a:avLst/>
              <a:gdLst/>
              <a:ahLst/>
              <a:cxnLst/>
              <a:rect l="l" t="t" r="r" b="b"/>
              <a:pathLst>
                <a:path w="935" h="796" extrusionOk="0">
                  <a:moveTo>
                    <a:pt x="604" y="0"/>
                  </a:moveTo>
                  <a:cubicBezTo>
                    <a:pt x="585" y="0"/>
                    <a:pt x="565" y="2"/>
                    <a:pt x="545" y="5"/>
                  </a:cubicBezTo>
                  <a:cubicBezTo>
                    <a:pt x="195" y="5"/>
                    <a:pt x="0" y="433"/>
                    <a:pt x="273" y="667"/>
                  </a:cubicBezTo>
                  <a:cubicBezTo>
                    <a:pt x="349" y="756"/>
                    <a:pt x="446" y="795"/>
                    <a:pt x="543" y="795"/>
                  </a:cubicBezTo>
                  <a:cubicBezTo>
                    <a:pt x="740" y="795"/>
                    <a:pt x="934" y="630"/>
                    <a:pt x="934" y="395"/>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4"/>
            <p:cNvSpPr/>
            <p:nvPr/>
          </p:nvSpPr>
          <p:spPr>
            <a:xfrm>
              <a:off x="5459900" y="3873625"/>
              <a:ext cx="19500" cy="19475"/>
            </a:xfrm>
            <a:custGeom>
              <a:avLst/>
              <a:gdLst/>
              <a:ahLst/>
              <a:cxnLst/>
              <a:rect l="l" t="t" r="r" b="b"/>
              <a:pathLst>
                <a:path w="780" h="779" extrusionOk="0">
                  <a:moveTo>
                    <a:pt x="390" y="0"/>
                  </a:moveTo>
                  <a:cubicBezTo>
                    <a:pt x="156" y="0"/>
                    <a:pt x="1" y="156"/>
                    <a:pt x="1" y="389"/>
                  </a:cubicBezTo>
                  <a:cubicBezTo>
                    <a:pt x="1" y="623"/>
                    <a:pt x="156" y="779"/>
                    <a:pt x="390" y="779"/>
                  </a:cubicBezTo>
                  <a:cubicBezTo>
                    <a:pt x="623" y="779"/>
                    <a:pt x="779" y="623"/>
                    <a:pt x="779" y="389"/>
                  </a:cubicBezTo>
                  <a:cubicBezTo>
                    <a:pt x="779" y="156"/>
                    <a:pt x="623"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4"/>
            <p:cNvSpPr/>
            <p:nvPr/>
          </p:nvSpPr>
          <p:spPr>
            <a:xfrm>
              <a:off x="5579575" y="37598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4"/>
            <p:cNvSpPr/>
            <p:nvPr/>
          </p:nvSpPr>
          <p:spPr>
            <a:xfrm>
              <a:off x="5578600" y="3873625"/>
              <a:ext cx="24350" cy="19775"/>
            </a:xfrm>
            <a:custGeom>
              <a:avLst/>
              <a:gdLst/>
              <a:ahLst/>
              <a:cxnLst/>
              <a:rect l="l" t="t" r="r" b="b"/>
              <a:pathLst>
                <a:path w="974" h="791" extrusionOk="0">
                  <a:moveTo>
                    <a:pt x="545" y="0"/>
                  </a:moveTo>
                  <a:cubicBezTo>
                    <a:pt x="195" y="0"/>
                    <a:pt x="0" y="428"/>
                    <a:pt x="273" y="662"/>
                  </a:cubicBezTo>
                  <a:cubicBezTo>
                    <a:pt x="362" y="751"/>
                    <a:pt x="468" y="790"/>
                    <a:pt x="570" y="790"/>
                  </a:cubicBezTo>
                  <a:cubicBezTo>
                    <a:pt x="779" y="790"/>
                    <a:pt x="973" y="625"/>
                    <a:pt x="973" y="389"/>
                  </a:cubicBezTo>
                  <a:cubicBezTo>
                    <a:pt x="973"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4"/>
            <p:cNvSpPr/>
            <p:nvPr/>
          </p:nvSpPr>
          <p:spPr>
            <a:xfrm>
              <a:off x="5456025" y="4006900"/>
              <a:ext cx="23375" cy="20075"/>
            </a:xfrm>
            <a:custGeom>
              <a:avLst/>
              <a:gdLst/>
              <a:ahLst/>
              <a:cxnLst/>
              <a:rect l="l" t="t" r="r" b="b"/>
              <a:pathLst>
                <a:path w="935" h="803" extrusionOk="0">
                  <a:moveTo>
                    <a:pt x="545" y="0"/>
                  </a:moveTo>
                  <a:cubicBezTo>
                    <a:pt x="195" y="0"/>
                    <a:pt x="0" y="429"/>
                    <a:pt x="273" y="701"/>
                  </a:cubicBezTo>
                  <a:cubicBezTo>
                    <a:pt x="343" y="771"/>
                    <a:pt x="431" y="803"/>
                    <a:pt x="520" y="803"/>
                  </a:cubicBezTo>
                  <a:cubicBezTo>
                    <a:pt x="725" y="803"/>
                    <a:pt x="934" y="63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4"/>
            <p:cNvSpPr/>
            <p:nvPr/>
          </p:nvSpPr>
          <p:spPr>
            <a:xfrm>
              <a:off x="5456025" y="4120725"/>
              <a:ext cx="23375" cy="20275"/>
            </a:xfrm>
            <a:custGeom>
              <a:avLst/>
              <a:gdLst/>
              <a:ahLst/>
              <a:cxnLst/>
              <a:rect l="l" t="t" r="r" b="b"/>
              <a:pathLst>
                <a:path w="935" h="811" extrusionOk="0">
                  <a:moveTo>
                    <a:pt x="545" y="0"/>
                  </a:moveTo>
                  <a:cubicBezTo>
                    <a:pt x="195" y="0"/>
                    <a:pt x="0" y="428"/>
                    <a:pt x="273" y="701"/>
                  </a:cubicBezTo>
                  <a:cubicBezTo>
                    <a:pt x="347" y="776"/>
                    <a:pt x="442" y="811"/>
                    <a:pt x="537" y="811"/>
                  </a:cubicBezTo>
                  <a:cubicBezTo>
                    <a:pt x="736" y="811"/>
                    <a:pt x="934" y="654"/>
                    <a:pt x="934" y="390"/>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4"/>
            <p:cNvSpPr/>
            <p:nvPr/>
          </p:nvSpPr>
          <p:spPr>
            <a:xfrm>
              <a:off x="5579575" y="4006900"/>
              <a:ext cx="23375" cy="20075"/>
            </a:xfrm>
            <a:custGeom>
              <a:avLst/>
              <a:gdLst/>
              <a:ahLst/>
              <a:cxnLst/>
              <a:rect l="l" t="t" r="r" b="b"/>
              <a:pathLst>
                <a:path w="935" h="803" extrusionOk="0">
                  <a:moveTo>
                    <a:pt x="506" y="0"/>
                  </a:moveTo>
                  <a:cubicBezTo>
                    <a:pt x="156" y="0"/>
                    <a:pt x="0" y="429"/>
                    <a:pt x="234" y="701"/>
                  </a:cubicBezTo>
                  <a:cubicBezTo>
                    <a:pt x="316" y="771"/>
                    <a:pt x="412" y="803"/>
                    <a:pt x="507" y="803"/>
                  </a:cubicBezTo>
                  <a:cubicBezTo>
                    <a:pt x="725" y="803"/>
                    <a:pt x="934" y="63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4"/>
            <p:cNvSpPr/>
            <p:nvPr/>
          </p:nvSpPr>
          <p:spPr>
            <a:xfrm>
              <a:off x="5579575" y="4120725"/>
              <a:ext cx="23375" cy="20275"/>
            </a:xfrm>
            <a:custGeom>
              <a:avLst/>
              <a:gdLst/>
              <a:ahLst/>
              <a:cxnLst/>
              <a:rect l="l" t="t" r="r" b="b"/>
              <a:pathLst>
                <a:path w="935" h="811" extrusionOk="0">
                  <a:moveTo>
                    <a:pt x="506" y="0"/>
                  </a:moveTo>
                  <a:cubicBezTo>
                    <a:pt x="156" y="0"/>
                    <a:pt x="0" y="428"/>
                    <a:pt x="234" y="701"/>
                  </a:cubicBezTo>
                  <a:cubicBezTo>
                    <a:pt x="321" y="776"/>
                    <a:pt x="424" y="811"/>
                    <a:pt x="524" y="811"/>
                  </a:cubicBezTo>
                  <a:cubicBezTo>
                    <a:pt x="736" y="811"/>
                    <a:pt x="934" y="654"/>
                    <a:pt x="934" y="390"/>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4"/>
            <p:cNvSpPr/>
            <p:nvPr/>
          </p:nvSpPr>
          <p:spPr>
            <a:xfrm>
              <a:off x="5456025" y="4254000"/>
              <a:ext cx="23375" cy="20750"/>
            </a:xfrm>
            <a:custGeom>
              <a:avLst/>
              <a:gdLst/>
              <a:ahLst/>
              <a:cxnLst/>
              <a:rect l="l" t="t" r="r" b="b"/>
              <a:pathLst>
                <a:path w="935" h="830" extrusionOk="0">
                  <a:moveTo>
                    <a:pt x="545" y="1"/>
                  </a:moveTo>
                  <a:cubicBezTo>
                    <a:pt x="195" y="1"/>
                    <a:pt x="0" y="468"/>
                    <a:pt x="273" y="701"/>
                  </a:cubicBezTo>
                  <a:cubicBezTo>
                    <a:pt x="349" y="790"/>
                    <a:pt x="446" y="829"/>
                    <a:pt x="543" y="829"/>
                  </a:cubicBezTo>
                  <a:cubicBezTo>
                    <a:pt x="740" y="829"/>
                    <a:pt x="934" y="664"/>
                    <a:pt x="934" y="429"/>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4"/>
            <p:cNvSpPr/>
            <p:nvPr/>
          </p:nvSpPr>
          <p:spPr>
            <a:xfrm>
              <a:off x="5456025" y="4367825"/>
              <a:ext cx="23375" cy="20750"/>
            </a:xfrm>
            <a:custGeom>
              <a:avLst/>
              <a:gdLst/>
              <a:ahLst/>
              <a:cxnLst/>
              <a:rect l="l" t="t" r="r" b="b"/>
              <a:pathLst>
                <a:path w="935" h="830" extrusionOk="0">
                  <a:moveTo>
                    <a:pt x="545" y="0"/>
                  </a:moveTo>
                  <a:cubicBezTo>
                    <a:pt x="195" y="0"/>
                    <a:pt x="0" y="467"/>
                    <a:pt x="273" y="701"/>
                  </a:cubicBezTo>
                  <a:cubicBezTo>
                    <a:pt x="349" y="790"/>
                    <a:pt x="446" y="829"/>
                    <a:pt x="543" y="829"/>
                  </a:cubicBezTo>
                  <a:cubicBezTo>
                    <a:pt x="740" y="829"/>
                    <a:pt x="934" y="664"/>
                    <a:pt x="934" y="428"/>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4"/>
            <p:cNvSpPr/>
            <p:nvPr/>
          </p:nvSpPr>
          <p:spPr>
            <a:xfrm>
              <a:off x="5578600" y="4254000"/>
              <a:ext cx="24350" cy="20750"/>
            </a:xfrm>
            <a:custGeom>
              <a:avLst/>
              <a:gdLst/>
              <a:ahLst/>
              <a:cxnLst/>
              <a:rect l="l" t="t" r="r" b="b"/>
              <a:pathLst>
                <a:path w="974" h="830" extrusionOk="0">
                  <a:moveTo>
                    <a:pt x="545" y="1"/>
                  </a:moveTo>
                  <a:cubicBezTo>
                    <a:pt x="195" y="1"/>
                    <a:pt x="0" y="468"/>
                    <a:pt x="273" y="701"/>
                  </a:cubicBezTo>
                  <a:cubicBezTo>
                    <a:pt x="362" y="790"/>
                    <a:pt x="468" y="829"/>
                    <a:pt x="570" y="829"/>
                  </a:cubicBezTo>
                  <a:cubicBezTo>
                    <a:pt x="779" y="829"/>
                    <a:pt x="973" y="664"/>
                    <a:pt x="973" y="429"/>
                  </a:cubicBezTo>
                  <a:cubicBezTo>
                    <a:pt x="973"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4"/>
            <p:cNvSpPr/>
            <p:nvPr/>
          </p:nvSpPr>
          <p:spPr>
            <a:xfrm>
              <a:off x="5579575" y="4367825"/>
              <a:ext cx="23375" cy="20750"/>
            </a:xfrm>
            <a:custGeom>
              <a:avLst/>
              <a:gdLst/>
              <a:ahLst/>
              <a:cxnLst/>
              <a:rect l="l" t="t" r="r" b="b"/>
              <a:pathLst>
                <a:path w="935" h="830" extrusionOk="0">
                  <a:moveTo>
                    <a:pt x="506" y="0"/>
                  </a:moveTo>
                  <a:cubicBezTo>
                    <a:pt x="156" y="0"/>
                    <a:pt x="0" y="467"/>
                    <a:pt x="234" y="701"/>
                  </a:cubicBezTo>
                  <a:cubicBezTo>
                    <a:pt x="323" y="790"/>
                    <a:pt x="429" y="829"/>
                    <a:pt x="531" y="829"/>
                  </a:cubicBezTo>
                  <a:cubicBezTo>
                    <a:pt x="740" y="829"/>
                    <a:pt x="934" y="664"/>
                    <a:pt x="934" y="428"/>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4"/>
            <p:cNvSpPr/>
            <p:nvPr/>
          </p:nvSpPr>
          <p:spPr>
            <a:xfrm>
              <a:off x="5456025" y="4502075"/>
              <a:ext cx="23375" cy="19775"/>
            </a:xfrm>
            <a:custGeom>
              <a:avLst/>
              <a:gdLst/>
              <a:ahLst/>
              <a:cxnLst/>
              <a:rect l="l" t="t" r="r" b="b"/>
              <a:pathLst>
                <a:path w="935" h="791" extrusionOk="0">
                  <a:moveTo>
                    <a:pt x="545" y="1"/>
                  </a:moveTo>
                  <a:cubicBezTo>
                    <a:pt x="195" y="1"/>
                    <a:pt x="0" y="429"/>
                    <a:pt x="273" y="662"/>
                  </a:cubicBezTo>
                  <a:cubicBezTo>
                    <a:pt x="349" y="751"/>
                    <a:pt x="446" y="790"/>
                    <a:pt x="543" y="790"/>
                  </a:cubicBezTo>
                  <a:cubicBezTo>
                    <a:pt x="740" y="790"/>
                    <a:pt x="934" y="625"/>
                    <a:pt x="934" y="390"/>
                  </a:cubicBezTo>
                  <a:cubicBezTo>
                    <a:pt x="934" y="156"/>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4"/>
            <p:cNvSpPr/>
            <p:nvPr/>
          </p:nvSpPr>
          <p:spPr>
            <a:xfrm>
              <a:off x="5456025" y="4615900"/>
              <a:ext cx="23375" cy="19775"/>
            </a:xfrm>
            <a:custGeom>
              <a:avLst/>
              <a:gdLst/>
              <a:ahLst/>
              <a:cxnLst/>
              <a:rect l="l" t="t" r="r" b="b"/>
              <a:pathLst>
                <a:path w="935" h="791" extrusionOk="0">
                  <a:moveTo>
                    <a:pt x="545" y="0"/>
                  </a:moveTo>
                  <a:cubicBezTo>
                    <a:pt x="195" y="0"/>
                    <a:pt x="0" y="428"/>
                    <a:pt x="273" y="662"/>
                  </a:cubicBezTo>
                  <a:cubicBezTo>
                    <a:pt x="349" y="751"/>
                    <a:pt x="446" y="790"/>
                    <a:pt x="543" y="790"/>
                  </a:cubicBezTo>
                  <a:cubicBezTo>
                    <a:pt x="740" y="790"/>
                    <a:pt x="934" y="625"/>
                    <a:pt x="934" y="390"/>
                  </a:cubicBezTo>
                  <a:cubicBezTo>
                    <a:pt x="934" y="156"/>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4"/>
            <p:cNvSpPr/>
            <p:nvPr/>
          </p:nvSpPr>
          <p:spPr>
            <a:xfrm>
              <a:off x="5579575" y="4502075"/>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4"/>
            <p:cNvSpPr/>
            <p:nvPr/>
          </p:nvSpPr>
          <p:spPr>
            <a:xfrm>
              <a:off x="5579575" y="4615900"/>
              <a:ext cx="23375" cy="19775"/>
            </a:xfrm>
            <a:custGeom>
              <a:avLst/>
              <a:gdLst/>
              <a:ahLst/>
              <a:cxnLst/>
              <a:rect l="l" t="t" r="r" b="b"/>
              <a:pathLst>
                <a:path w="935" h="791" extrusionOk="0">
                  <a:moveTo>
                    <a:pt x="506" y="0"/>
                  </a:moveTo>
                  <a:cubicBezTo>
                    <a:pt x="156" y="0"/>
                    <a:pt x="0" y="428"/>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4"/>
            <p:cNvSpPr/>
            <p:nvPr/>
          </p:nvSpPr>
          <p:spPr>
            <a:xfrm>
              <a:off x="5459900" y="4749175"/>
              <a:ext cx="19500" cy="20450"/>
            </a:xfrm>
            <a:custGeom>
              <a:avLst/>
              <a:gdLst/>
              <a:ahLst/>
              <a:cxnLst/>
              <a:rect l="l" t="t" r="r" b="b"/>
              <a:pathLst>
                <a:path w="780" h="818" extrusionOk="0">
                  <a:moveTo>
                    <a:pt x="390" y="1"/>
                  </a:moveTo>
                  <a:cubicBezTo>
                    <a:pt x="156" y="1"/>
                    <a:pt x="1" y="195"/>
                    <a:pt x="1" y="390"/>
                  </a:cubicBezTo>
                  <a:cubicBezTo>
                    <a:pt x="1" y="623"/>
                    <a:pt x="156" y="818"/>
                    <a:pt x="390" y="818"/>
                  </a:cubicBezTo>
                  <a:cubicBezTo>
                    <a:pt x="623" y="818"/>
                    <a:pt x="779" y="623"/>
                    <a:pt x="779" y="390"/>
                  </a:cubicBezTo>
                  <a:cubicBezTo>
                    <a:pt x="779" y="195"/>
                    <a:pt x="623" y="1"/>
                    <a:pt x="3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4"/>
            <p:cNvSpPr/>
            <p:nvPr/>
          </p:nvSpPr>
          <p:spPr>
            <a:xfrm>
              <a:off x="5456025" y="4863000"/>
              <a:ext cx="23375" cy="20300"/>
            </a:xfrm>
            <a:custGeom>
              <a:avLst/>
              <a:gdLst/>
              <a:ahLst/>
              <a:cxnLst/>
              <a:rect l="l" t="t" r="r" b="b"/>
              <a:pathLst>
                <a:path w="935" h="812" extrusionOk="0">
                  <a:moveTo>
                    <a:pt x="545" y="0"/>
                  </a:moveTo>
                  <a:cubicBezTo>
                    <a:pt x="195" y="0"/>
                    <a:pt x="0" y="429"/>
                    <a:pt x="273" y="701"/>
                  </a:cubicBezTo>
                  <a:cubicBezTo>
                    <a:pt x="349" y="777"/>
                    <a:pt x="446" y="812"/>
                    <a:pt x="542" y="812"/>
                  </a:cubicBezTo>
                  <a:cubicBezTo>
                    <a:pt x="740" y="812"/>
                    <a:pt x="934" y="664"/>
                    <a:pt x="934" y="429"/>
                  </a:cubicBezTo>
                  <a:cubicBezTo>
                    <a:pt x="934" y="195"/>
                    <a:pt x="778" y="0"/>
                    <a:pt x="5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4"/>
            <p:cNvSpPr/>
            <p:nvPr/>
          </p:nvSpPr>
          <p:spPr>
            <a:xfrm>
              <a:off x="5579575" y="4749175"/>
              <a:ext cx="23375" cy="20325"/>
            </a:xfrm>
            <a:custGeom>
              <a:avLst/>
              <a:gdLst/>
              <a:ahLst/>
              <a:cxnLst/>
              <a:rect l="l" t="t" r="r" b="b"/>
              <a:pathLst>
                <a:path w="935" h="813" extrusionOk="0">
                  <a:moveTo>
                    <a:pt x="506" y="1"/>
                  </a:moveTo>
                  <a:cubicBezTo>
                    <a:pt x="156" y="1"/>
                    <a:pt x="0" y="429"/>
                    <a:pt x="234" y="701"/>
                  </a:cubicBezTo>
                  <a:cubicBezTo>
                    <a:pt x="323" y="777"/>
                    <a:pt x="428" y="812"/>
                    <a:pt x="530" y="812"/>
                  </a:cubicBezTo>
                  <a:cubicBezTo>
                    <a:pt x="740" y="812"/>
                    <a:pt x="934" y="664"/>
                    <a:pt x="934" y="429"/>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4"/>
            <p:cNvSpPr/>
            <p:nvPr/>
          </p:nvSpPr>
          <p:spPr>
            <a:xfrm>
              <a:off x="5579575" y="4863000"/>
              <a:ext cx="23375" cy="20300"/>
            </a:xfrm>
            <a:custGeom>
              <a:avLst/>
              <a:gdLst/>
              <a:ahLst/>
              <a:cxnLst/>
              <a:rect l="l" t="t" r="r" b="b"/>
              <a:pathLst>
                <a:path w="935" h="812" extrusionOk="0">
                  <a:moveTo>
                    <a:pt x="506" y="0"/>
                  </a:moveTo>
                  <a:cubicBezTo>
                    <a:pt x="156" y="0"/>
                    <a:pt x="0" y="429"/>
                    <a:pt x="234" y="701"/>
                  </a:cubicBezTo>
                  <a:cubicBezTo>
                    <a:pt x="323" y="777"/>
                    <a:pt x="428" y="812"/>
                    <a:pt x="530" y="812"/>
                  </a:cubicBezTo>
                  <a:cubicBezTo>
                    <a:pt x="740" y="812"/>
                    <a:pt x="934" y="664"/>
                    <a:pt x="934" y="429"/>
                  </a:cubicBezTo>
                  <a:cubicBezTo>
                    <a:pt x="934" y="195"/>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4"/>
            <p:cNvSpPr/>
            <p:nvPr/>
          </p:nvSpPr>
          <p:spPr>
            <a:xfrm>
              <a:off x="5456025" y="4997125"/>
              <a:ext cx="23375" cy="19900"/>
            </a:xfrm>
            <a:custGeom>
              <a:avLst/>
              <a:gdLst/>
              <a:ahLst/>
              <a:cxnLst/>
              <a:rect l="l" t="t" r="r" b="b"/>
              <a:pathLst>
                <a:path w="935" h="796" extrusionOk="0">
                  <a:moveTo>
                    <a:pt x="604" y="1"/>
                  </a:moveTo>
                  <a:cubicBezTo>
                    <a:pt x="585" y="1"/>
                    <a:pt x="565" y="2"/>
                    <a:pt x="545" y="6"/>
                  </a:cubicBezTo>
                  <a:cubicBezTo>
                    <a:pt x="195" y="6"/>
                    <a:pt x="0" y="434"/>
                    <a:pt x="273" y="667"/>
                  </a:cubicBezTo>
                  <a:cubicBezTo>
                    <a:pt x="349" y="756"/>
                    <a:pt x="446" y="795"/>
                    <a:pt x="543" y="795"/>
                  </a:cubicBezTo>
                  <a:cubicBezTo>
                    <a:pt x="740" y="795"/>
                    <a:pt x="934" y="630"/>
                    <a:pt x="934" y="395"/>
                  </a:cubicBezTo>
                  <a:cubicBezTo>
                    <a:pt x="934" y="181"/>
                    <a:pt x="804" y="1"/>
                    <a:pt x="6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4"/>
            <p:cNvSpPr/>
            <p:nvPr/>
          </p:nvSpPr>
          <p:spPr>
            <a:xfrm>
              <a:off x="5456025" y="5110950"/>
              <a:ext cx="23375" cy="19900"/>
            </a:xfrm>
            <a:custGeom>
              <a:avLst/>
              <a:gdLst/>
              <a:ahLst/>
              <a:cxnLst/>
              <a:rect l="l" t="t" r="r" b="b"/>
              <a:pathLst>
                <a:path w="935" h="796" extrusionOk="0">
                  <a:moveTo>
                    <a:pt x="604" y="0"/>
                  </a:moveTo>
                  <a:cubicBezTo>
                    <a:pt x="585" y="0"/>
                    <a:pt x="565" y="2"/>
                    <a:pt x="545" y="5"/>
                  </a:cubicBezTo>
                  <a:cubicBezTo>
                    <a:pt x="195" y="5"/>
                    <a:pt x="0" y="434"/>
                    <a:pt x="273" y="667"/>
                  </a:cubicBezTo>
                  <a:cubicBezTo>
                    <a:pt x="349" y="756"/>
                    <a:pt x="446" y="795"/>
                    <a:pt x="543" y="795"/>
                  </a:cubicBezTo>
                  <a:cubicBezTo>
                    <a:pt x="740" y="795"/>
                    <a:pt x="934" y="630"/>
                    <a:pt x="934" y="395"/>
                  </a:cubicBezTo>
                  <a:cubicBezTo>
                    <a:pt x="934" y="181"/>
                    <a:pt x="804" y="0"/>
                    <a:pt x="6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4"/>
            <p:cNvSpPr/>
            <p:nvPr/>
          </p:nvSpPr>
          <p:spPr>
            <a:xfrm>
              <a:off x="5579575" y="4997250"/>
              <a:ext cx="23375" cy="19775"/>
            </a:xfrm>
            <a:custGeom>
              <a:avLst/>
              <a:gdLst/>
              <a:ahLst/>
              <a:cxnLst/>
              <a:rect l="l" t="t" r="r" b="b"/>
              <a:pathLst>
                <a:path w="935" h="791" extrusionOk="0">
                  <a:moveTo>
                    <a:pt x="506" y="1"/>
                  </a:moveTo>
                  <a:cubicBezTo>
                    <a:pt x="156" y="1"/>
                    <a:pt x="0" y="429"/>
                    <a:pt x="234" y="662"/>
                  </a:cubicBezTo>
                  <a:cubicBezTo>
                    <a:pt x="323" y="751"/>
                    <a:pt x="429" y="790"/>
                    <a:pt x="531" y="790"/>
                  </a:cubicBezTo>
                  <a:cubicBezTo>
                    <a:pt x="740" y="790"/>
                    <a:pt x="934" y="625"/>
                    <a:pt x="934" y="390"/>
                  </a:cubicBezTo>
                  <a:cubicBezTo>
                    <a:pt x="934" y="156"/>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4"/>
            <p:cNvSpPr/>
            <p:nvPr/>
          </p:nvSpPr>
          <p:spPr>
            <a:xfrm>
              <a:off x="5579575" y="5111075"/>
              <a:ext cx="23375" cy="19775"/>
            </a:xfrm>
            <a:custGeom>
              <a:avLst/>
              <a:gdLst/>
              <a:ahLst/>
              <a:cxnLst/>
              <a:rect l="l" t="t" r="r" b="b"/>
              <a:pathLst>
                <a:path w="935" h="791" extrusionOk="0">
                  <a:moveTo>
                    <a:pt x="506" y="0"/>
                  </a:moveTo>
                  <a:cubicBezTo>
                    <a:pt x="156" y="0"/>
                    <a:pt x="0" y="429"/>
                    <a:pt x="234" y="662"/>
                  </a:cubicBezTo>
                  <a:cubicBezTo>
                    <a:pt x="323" y="751"/>
                    <a:pt x="429" y="790"/>
                    <a:pt x="531" y="790"/>
                  </a:cubicBezTo>
                  <a:cubicBezTo>
                    <a:pt x="740" y="790"/>
                    <a:pt x="934" y="625"/>
                    <a:pt x="934" y="390"/>
                  </a:cubicBezTo>
                  <a:cubicBezTo>
                    <a:pt x="934" y="156"/>
                    <a:pt x="739" y="0"/>
                    <a:pt x="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4"/>
            <p:cNvSpPr/>
            <p:nvPr/>
          </p:nvSpPr>
          <p:spPr>
            <a:xfrm>
              <a:off x="5456025" y="5244350"/>
              <a:ext cx="23375" cy="20075"/>
            </a:xfrm>
            <a:custGeom>
              <a:avLst/>
              <a:gdLst/>
              <a:ahLst/>
              <a:cxnLst/>
              <a:rect l="l" t="t" r="r" b="b"/>
              <a:pathLst>
                <a:path w="935" h="803" extrusionOk="0">
                  <a:moveTo>
                    <a:pt x="545" y="1"/>
                  </a:moveTo>
                  <a:cubicBezTo>
                    <a:pt x="195" y="1"/>
                    <a:pt x="0" y="429"/>
                    <a:pt x="273" y="701"/>
                  </a:cubicBezTo>
                  <a:cubicBezTo>
                    <a:pt x="343" y="772"/>
                    <a:pt x="431" y="803"/>
                    <a:pt x="520" y="803"/>
                  </a:cubicBezTo>
                  <a:cubicBezTo>
                    <a:pt x="725" y="803"/>
                    <a:pt x="934" y="63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4"/>
            <p:cNvSpPr/>
            <p:nvPr/>
          </p:nvSpPr>
          <p:spPr>
            <a:xfrm>
              <a:off x="5456025" y="5358175"/>
              <a:ext cx="23375" cy="20275"/>
            </a:xfrm>
            <a:custGeom>
              <a:avLst/>
              <a:gdLst/>
              <a:ahLst/>
              <a:cxnLst/>
              <a:rect l="l" t="t" r="r" b="b"/>
              <a:pathLst>
                <a:path w="935" h="811" extrusionOk="0">
                  <a:moveTo>
                    <a:pt x="545" y="1"/>
                  </a:moveTo>
                  <a:cubicBezTo>
                    <a:pt x="195" y="1"/>
                    <a:pt x="0" y="429"/>
                    <a:pt x="273" y="701"/>
                  </a:cubicBezTo>
                  <a:cubicBezTo>
                    <a:pt x="347" y="776"/>
                    <a:pt x="442" y="811"/>
                    <a:pt x="537" y="811"/>
                  </a:cubicBezTo>
                  <a:cubicBezTo>
                    <a:pt x="736" y="811"/>
                    <a:pt x="934" y="654"/>
                    <a:pt x="934" y="390"/>
                  </a:cubicBezTo>
                  <a:cubicBezTo>
                    <a:pt x="934" y="195"/>
                    <a:pt x="778" y="1"/>
                    <a:pt x="5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4"/>
            <p:cNvSpPr/>
            <p:nvPr/>
          </p:nvSpPr>
          <p:spPr>
            <a:xfrm>
              <a:off x="5579575" y="5244350"/>
              <a:ext cx="23375" cy="20075"/>
            </a:xfrm>
            <a:custGeom>
              <a:avLst/>
              <a:gdLst/>
              <a:ahLst/>
              <a:cxnLst/>
              <a:rect l="l" t="t" r="r" b="b"/>
              <a:pathLst>
                <a:path w="935" h="803" extrusionOk="0">
                  <a:moveTo>
                    <a:pt x="506" y="1"/>
                  </a:moveTo>
                  <a:cubicBezTo>
                    <a:pt x="156" y="1"/>
                    <a:pt x="0" y="429"/>
                    <a:pt x="234" y="701"/>
                  </a:cubicBezTo>
                  <a:cubicBezTo>
                    <a:pt x="316" y="772"/>
                    <a:pt x="412" y="803"/>
                    <a:pt x="507" y="803"/>
                  </a:cubicBezTo>
                  <a:cubicBezTo>
                    <a:pt x="725" y="803"/>
                    <a:pt x="934" y="63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4"/>
            <p:cNvSpPr/>
            <p:nvPr/>
          </p:nvSpPr>
          <p:spPr>
            <a:xfrm>
              <a:off x="5579575" y="5358175"/>
              <a:ext cx="23375" cy="20275"/>
            </a:xfrm>
            <a:custGeom>
              <a:avLst/>
              <a:gdLst/>
              <a:ahLst/>
              <a:cxnLst/>
              <a:rect l="l" t="t" r="r" b="b"/>
              <a:pathLst>
                <a:path w="935" h="811" extrusionOk="0">
                  <a:moveTo>
                    <a:pt x="506" y="1"/>
                  </a:moveTo>
                  <a:cubicBezTo>
                    <a:pt x="156" y="1"/>
                    <a:pt x="0" y="429"/>
                    <a:pt x="234" y="701"/>
                  </a:cubicBezTo>
                  <a:cubicBezTo>
                    <a:pt x="321" y="776"/>
                    <a:pt x="424" y="811"/>
                    <a:pt x="524" y="811"/>
                  </a:cubicBezTo>
                  <a:cubicBezTo>
                    <a:pt x="736" y="811"/>
                    <a:pt x="934" y="654"/>
                    <a:pt x="934" y="390"/>
                  </a:cubicBezTo>
                  <a:cubicBezTo>
                    <a:pt x="934" y="195"/>
                    <a:pt x="739"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88110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40"/>
        <p:cNvGrpSpPr/>
        <p:nvPr/>
      </p:nvGrpSpPr>
      <p:grpSpPr>
        <a:xfrm>
          <a:off x="0" y="0"/>
          <a:ext cx="0" cy="0"/>
          <a:chOff x="0" y="0"/>
          <a:chExt cx="0" cy="0"/>
        </a:xfrm>
      </p:grpSpPr>
      <p:sp>
        <p:nvSpPr>
          <p:cNvPr id="2641" name="Google Shape;2641;p5"/>
          <p:cNvSpPr txBox="1">
            <a:spLocks noGrp="1"/>
          </p:cNvSpPr>
          <p:nvPr>
            <p:ph type="subTitle" idx="1"/>
          </p:nvPr>
        </p:nvSpPr>
        <p:spPr>
          <a:xfrm>
            <a:off x="1490409" y="4285167"/>
            <a:ext cx="3436000" cy="93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642" name="Google Shape;2642;p5"/>
          <p:cNvSpPr txBox="1">
            <a:spLocks noGrp="1"/>
          </p:cNvSpPr>
          <p:nvPr>
            <p:ph type="title"/>
          </p:nvPr>
        </p:nvSpPr>
        <p:spPr>
          <a:xfrm>
            <a:off x="2198009" y="3798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933" i="0"/>
            </a:lvl1pPr>
            <a:lvl2pPr lvl="1" algn="ctr" rtl="0">
              <a:spcBef>
                <a:spcPts val="0"/>
              </a:spcBef>
              <a:spcAft>
                <a:spcPts val="0"/>
              </a:spcAft>
              <a:buClr>
                <a:srgbClr val="FF778A"/>
              </a:buClr>
              <a:buSzPts val="2200"/>
              <a:buNone/>
              <a:defRPr sz="2933">
                <a:solidFill>
                  <a:srgbClr val="FF778A"/>
                </a:solidFill>
              </a:defRPr>
            </a:lvl2pPr>
            <a:lvl3pPr lvl="2" algn="ctr" rtl="0">
              <a:spcBef>
                <a:spcPts val="0"/>
              </a:spcBef>
              <a:spcAft>
                <a:spcPts val="0"/>
              </a:spcAft>
              <a:buClr>
                <a:srgbClr val="FF778A"/>
              </a:buClr>
              <a:buSzPts val="2200"/>
              <a:buNone/>
              <a:defRPr sz="2933">
                <a:solidFill>
                  <a:srgbClr val="FF778A"/>
                </a:solidFill>
              </a:defRPr>
            </a:lvl3pPr>
            <a:lvl4pPr lvl="3" algn="ctr" rtl="0">
              <a:spcBef>
                <a:spcPts val="0"/>
              </a:spcBef>
              <a:spcAft>
                <a:spcPts val="0"/>
              </a:spcAft>
              <a:buClr>
                <a:srgbClr val="FF778A"/>
              </a:buClr>
              <a:buSzPts val="2200"/>
              <a:buNone/>
              <a:defRPr sz="2933">
                <a:solidFill>
                  <a:srgbClr val="FF778A"/>
                </a:solidFill>
              </a:defRPr>
            </a:lvl4pPr>
            <a:lvl5pPr lvl="4" algn="ctr" rtl="0">
              <a:spcBef>
                <a:spcPts val="0"/>
              </a:spcBef>
              <a:spcAft>
                <a:spcPts val="0"/>
              </a:spcAft>
              <a:buClr>
                <a:srgbClr val="FF778A"/>
              </a:buClr>
              <a:buSzPts val="2200"/>
              <a:buNone/>
              <a:defRPr sz="2933">
                <a:solidFill>
                  <a:srgbClr val="FF778A"/>
                </a:solidFill>
              </a:defRPr>
            </a:lvl5pPr>
            <a:lvl6pPr lvl="5" algn="ctr" rtl="0">
              <a:spcBef>
                <a:spcPts val="0"/>
              </a:spcBef>
              <a:spcAft>
                <a:spcPts val="0"/>
              </a:spcAft>
              <a:buClr>
                <a:srgbClr val="FF778A"/>
              </a:buClr>
              <a:buSzPts val="2200"/>
              <a:buNone/>
              <a:defRPr sz="2933">
                <a:solidFill>
                  <a:srgbClr val="FF778A"/>
                </a:solidFill>
              </a:defRPr>
            </a:lvl6pPr>
            <a:lvl7pPr lvl="6" algn="ctr" rtl="0">
              <a:spcBef>
                <a:spcPts val="0"/>
              </a:spcBef>
              <a:spcAft>
                <a:spcPts val="0"/>
              </a:spcAft>
              <a:buClr>
                <a:srgbClr val="FF778A"/>
              </a:buClr>
              <a:buSzPts val="2200"/>
              <a:buNone/>
              <a:defRPr sz="2933">
                <a:solidFill>
                  <a:srgbClr val="FF778A"/>
                </a:solidFill>
              </a:defRPr>
            </a:lvl7pPr>
            <a:lvl8pPr lvl="7" algn="ctr" rtl="0">
              <a:spcBef>
                <a:spcPts val="0"/>
              </a:spcBef>
              <a:spcAft>
                <a:spcPts val="0"/>
              </a:spcAft>
              <a:buClr>
                <a:srgbClr val="FF778A"/>
              </a:buClr>
              <a:buSzPts val="2200"/>
              <a:buNone/>
              <a:defRPr sz="2933">
                <a:solidFill>
                  <a:srgbClr val="FF778A"/>
                </a:solidFill>
              </a:defRPr>
            </a:lvl8pPr>
            <a:lvl9pPr lvl="8" algn="ctr" rtl="0">
              <a:spcBef>
                <a:spcPts val="0"/>
              </a:spcBef>
              <a:spcAft>
                <a:spcPts val="0"/>
              </a:spcAft>
              <a:buClr>
                <a:srgbClr val="FF778A"/>
              </a:buClr>
              <a:buSzPts val="2200"/>
              <a:buNone/>
              <a:defRPr sz="2933">
                <a:solidFill>
                  <a:srgbClr val="FF778A"/>
                </a:solidFill>
              </a:defRPr>
            </a:lvl9pPr>
          </a:lstStyle>
          <a:p>
            <a:endParaRPr/>
          </a:p>
        </p:txBody>
      </p:sp>
      <p:sp>
        <p:nvSpPr>
          <p:cNvPr id="2643" name="Google Shape;2643;p5"/>
          <p:cNvSpPr txBox="1">
            <a:spLocks noGrp="1"/>
          </p:cNvSpPr>
          <p:nvPr>
            <p:ph type="subTitle" idx="2"/>
          </p:nvPr>
        </p:nvSpPr>
        <p:spPr>
          <a:xfrm>
            <a:off x="7210524" y="4285167"/>
            <a:ext cx="3436000" cy="93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644" name="Google Shape;2644;p5"/>
          <p:cNvSpPr txBox="1">
            <a:spLocks noGrp="1"/>
          </p:cNvSpPr>
          <p:nvPr>
            <p:ph type="title" idx="3"/>
          </p:nvPr>
        </p:nvSpPr>
        <p:spPr>
          <a:xfrm>
            <a:off x="7918124" y="3798883"/>
            <a:ext cx="2020800" cy="5356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933" i="0"/>
            </a:lvl1pPr>
            <a:lvl2pPr lvl="1" algn="ctr" rtl="0">
              <a:spcBef>
                <a:spcPts val="0"/>
              </a:spcBef>
              <a:spcAft>
                <a:spcPts val="0"/>
              </a:spcAft>
              <a:buClr>
                <a:srgbClr val="FF778A"/>
              </a:buClr>
              <a:buSzPts val="2200"/>
              <a:buNone/>
              <a:defRPr sz="2933">
                <a:solidFill>
                  <a:srgbClr val="FF778A"/>
                </a:solidFill>
              </a:defRPr>
            </a:lvl2pPr>
            <a:lvl3pPr lvl="2" algn="ctr" rtl="0">
              <a:spcBef>
                <a:spcPts val="0"/>
              </a:spcBef>
              <a:spcAft>
                <a:spcPts val="0"/>
              </a:spcAft>
              <a:buClr>
                <a:srgbClr val="FF778A"/>
              </a:buClr>
              <a:buSzPts val="2200"/>
              <a:buNone/>
              <a:defRPr sz="2933">
                <a:solidFill>
                  <a:srgbClr val="FF778A"/>
                </a:solidFill>
              </a:defRPr>
            </a:lvl3pPr>
            <a:lvl4pPr lvl="3" algn="ctr" rtl="0">
              <a:spcBef>
                <a:spcPts val="0"/>
              </a:spcBef>
              <a:spcAft>
                <a:spcPts val="0"/>
              </a:spcAft>
              <a:buClr>
                <a:srgbClr val="FF778A"/>
              </a:buClr>
              <a:buSzPts val="2200"/>
              <a:buNone/>
              <a:defRPr sz="2933">
                <a:solidFill>
                  <a:srgbClr val="FF778A"/>
                </a:solidFill>
              </a:defRPr>
            </a:lvl4pPr>
            <a:lvl5pPr lvl="4" algn="ctr" rtl="0">
              <a:spcBef>
                <a:spcPts val="0"/>
              </a:spcBef>
              <a:spcAft>
                <a:spcPts val="0"/>
              </a:spcAft>
              <a:buClr>
                <a:srgbClr val="FF778A"/>
              </a:buClr>
              <a:buSzPts val="2200"/>
              <a:buNone/>
              <a:defRPr sz="2933">
                <a:solidFill>
                  <a:srgbClr val="FF778A"/>
                </a:solidFill>
              </a:defRPr>
            </a:lvl5pPr>
            <a:lvl6pPr lvl="5" algn="ctr" rtl="0">
              <a:spcBef>
                <a:spcPts val="0"/>
              </a:spcBef>
              <a:spcAft>
                <a:spcPts val="0"/>
              </a:spcAft>
              <a:buClr>
                <a:srgbClr val="FF778A"/>
              </a:buClr>
              <a:buSzPts val="2200"/>
              <a:buNone/>
              <a:defRPr sz="2933">
                <a:solidFill>
                  <a:srgbClr val="FF778A"/>
                </a:solidFill>
              </a:defRPr>
            </a:lvl6pPr>
            <a:lvl7pPr lvl="6" algn="ctr" rtl="0">
              <a:spcBef>
                <a:spcPts val="0"/>
              </a:spcBef>
              <a:spcAft>
                <a:spcPts val="0"/>
              </a:spcAft>
              <a:buClr>
                <a:srgbClr val="FF778A"/>
              </a:buClr>
              <a:buSzPts val="2200"/>
              <a:buNone/>
              <a:defRPr sz="2933">
                <a:solidFill>
                  <a:srgbClr val="FF778A"/>
                </a:solidFill>
              </a:defRPr>
            </a:lvl7pPr>
            <a:lvl8pPr lvl="7" algn="ctr" rtl="0">
              <a:spcBef>
                <a:spcPts val="0"/>
              </a:spcBef>
              <a:spcAft>
                <a:spcPts val="0"/>
              </a:spcAft>
              <a:buClr>
                <a:srgbClr val="FF778A"/>
              </a:buClr>
              <a:buSzPts val="2200"/>
              <a:buNone/>
              <a:defRPr sz="2933">
                <a:solidFill>
                  <a:srgbClr val="FF778A"/>
                </a:solidFill>
              </a:defRPr>
            </a:lvl8pPr>
            <a:lvl9pPr lvl="8" algn="ctr" rtl="0">
              <a:spcBef>
                <a:spcPts val="0"/>
              </a:spcBef>
              <a:spcAft>
                <a:spcPts val="0"/>
              </a:spcAft>
              <a:buClr>
                <a:srgbClr val="FF778A"/>
              </a:buClr>
              <a:buSzPts val="2200"/>
              <a:buNone/>
              <a:defRPr sz="2933">
                <a:solidFill>
                  <a:srgbClr val="FF778A"/>
                </a:solidFill>
              </a:defRPr>
            </a:lvl9pPr>
          </a:lstStyle>
          <a:p>
            <a:endParaRPr/>
          </a:p>
        </p:txBody>
      </p:sp>
      <p:sp>
        <p:nvSpPr>
          <p:cNvPr id="2645" name="Google Shape;2645;p5"/>
          <p:cNvSpPr txBox="1">
            <a:spLocks noGrp="1"/>
          </p:cNvSpPr>
          <p:nvPr>
            <p:ph type="title" idx="4"/>
          </p:nvPr>
        </p:nvSpPr>
        <p:spPr>
          <a:xfrm>
            <a:off x="954867" y="777333"/>
            <a:ext cx="4745600" cy="139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119109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46"/>
        <p:cNvGrpSpPr/>
        <p:nvPr/>
      </p:nvGrpSpPr>
      <p:grpSpPr>
        <a:xfrm>
          <a:off x="0" y="0"/>
          <a:ext cx="0" cy="0"/>
          <a:chOff x="0" y="0"/>
          <a:chExt cx="0" cy="0"/>
        </a:xfrm>
      </p:grpSpPr>
      <p:sp>
        <p:nvSpPr>
          <p:cNvPr id="2647" name="Google Shape;2647;p6"/>
          <p:cNvSpPr txBox="1">
            <a:spLocks noGrp="1"/>
          </p:cNvSpPr>
          <p:nvPr>
            <p:ph type="title"/>
          </p:nvPr>
        </p:nvSpPr>
        <p:spPr>
          <a:xfrm>
            <a:off x="954867" y="777333"/>
            <a:ext cx="45168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3"/>
                </a:solidFill>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Tree>
    <p:extLst>
      <p:ext uri="{BB962C8B-B14F-4D97-AF65-F5344CB8AC3E}">
        <p14:creationId xmlns:p14="http://schemas.microsoft.com/office/powerpoint/2010/main" val="3334861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48"/>
        <p:cNvGrpSpPr/>
        <p:nvPr/>
      </p:nvGrpSpPr>
      <p:grpSpPr>
        <a:xfrm>
          <a:off x="0" y="0"/>
          <a:ext cx="0" cy="0"/>
          <a:chOff x="0" y="0"/>
          <a:chExt cx="0" cy="0"/>
        </a:xfrm>
      </p:grpSpPr>
      <p:sp>
        <p:nvSpPr>
          <p:cNvPr id="2649" name="Google Shape;2649;p7"/>
          <p:cNvSpPr txBox="1">
            <a:spLocks noGrp="1"/>
          </p:cNvSpPr>
          <p:nvPr>
            <p:ph type="body" idx="1"/>
          </p:nvPr>
        </p:nvSpPr>
        <p:spPr>
          <a:xfrm>
            <a:off x="6917867" y="1850567"/>
            <a:ext cx="4122000" cy="3668800"/>
          </a:xfrm>
          <a:prstGeom prst="rect">
            <a:avLst/>
          </a:prstGeom>
        </p:spPr>
        <p:txBody>
          <a:bodyPr spcFirstLastPara="1" wrap="square" lIns="91425" tIns="91425" rIns="91425" bIns="91425" anchor="t" anchorCtr="0">
            <a:noAutofit/>
          </a:bodyPr>
          <a:lstStyle>
            <a:lvl1pPr marL="609585" lvl="0" indent="-372524">
              <a:lnSpc>
                <a:spcPct val="115000"/>
              </a:lnSpc>
              <a:spcBef>
                <a:spcPts val="0"/>
              </a:spcBef>
              <a:spcAft>
                <a:spcPts val="0"/>
              </a:spcAft>
              <a:buClr>
                <a:srgbClr val="999999"/>
              </a:buClr>
              <a:buSzPts val="800"/>
              <a:buFont typeface="Open Sans"/>
              <a:buChar char="●"/>
              <a:defRPr/>
            </a:lvl1pPr>
            <a:lvl2pPr marL="1219170" lvl="1" indent="-372524">
              <a:spcBef>
                <a:spcPts val="0"/>
              </a:spcBef>
              <a:spcAft>
                <a:spcPts val="0"/>
              </a:spcAft>
              <a:buClr>
                <a:srgbClr val="999999"/>
              </a:buClr>
              <a:buSzPts val="800"/>
              <a:buFont typeface="Open Sans"/>
              <a:buChar char="○"/>
              <a:defRPr sz="1600"/>
            </a:lvl2pPr>
            <a:lvl3pPr marL="1828754" lvl="2" indent="-372524">
              <a:spcBef>
                <a:spcPts val="0"/>
              </a:spcBef>
              <a:spcAft>
                <a:spcPts val="0"/>
              </a:spcAft>
              <a:buClr>
                <a:srgbClr val="999999"/>
              </a:buClr>
              <a:buSzPts val="800"/>
              <a:buFont typeface="Open Sans"/>
              <a:buChar char="■"/>
              <a:defRPr sz="1600"/>
            </a:lvl3pPr>
            <a:lvl4pPr marL="2438339" lvl="3" indent="-372524">
              <a:spcBef>
                <a:spcPts val="0"/>
              </a:spcBef>
              <a:spcAft>
                <a:spcPts val="0"/>
              </a:spcAft>
              <a:buClr>
                <a:srgbClr val="999999"/>
              </a:buClr>
              <a:buSzPts val="800"/>
              <a:buFont typeface="Open Sans"/>
              <a:buChar char="●"/>
              <a:defRPr sz="1600"/>
            </a:lvl4pPr>
            <a:lvl5pPr marL="3047924" lvl="4" indent="-423323">
              <a:spcBef>
                <a:spcPts val="0"/>
              </a:spcBef>
              <a:spcAft>
                <a:spcPts val="0"/>
              </a:spcAft>
              <a:buClr>
                <a:srgbClr val="999999"/>
              </a:buClr>
              <a:buSzPts val="1400"/>
              <a:buFont typeface="Open Sans"/>
              <a:buChar char="○"/>
              <a:defRPr sz="1600"/>
            </a:lvl5pPr>
            <a:lvl6pPr marL="3657509" lvl="5" indent="-423323">
              <a:spcBef>
                <a:spcPts val="0"/>
              </a:spcBef>
              <a:spcAft>
                <a:spcPts val="0"/>
              </a:spcAft>
              <a:buClr>
                <a:srgbClr val="999999"/>
              </a:buClr>
              <a:buSzPts val="1400"/>
              <a:buFont typeface="Open Sans"/>
              <a:buChar char="■"/>
              <a:defRPr sz="1600"/>
            </a:lvl6pPr>
            <a:lvl7pPr marL="4267093" lvl="6" indent="-364058">
              <a:spcBef>
                <a:spcPts val="0"/>
              </a:spcBef>
              <a:spcAft>
                <a:spcPts val="0"/>
              </a:spcAft>
              <a:buClr>
                <a:srgbClr val="999999"/>
              </a:buClr>
              <a:buSzPts val="700"/>
              <a:buFont typeface="Open Sans"/>
              <a:buChar char="●"/>
              <a:defRPr sz="1600"/>
            </a:lvl7pPr>
            <a:lvl8pPr marL="4876678" lvl="7" indent="-364058">
              <a:spcBef>
                <a:spcPts val="0"/>
              </a:spcBef>
              <a:spcAft>
                <a:spcPts val="0"/>
              </a:spcAft>
              <a:buClr>
                <a:srgbClr val="999999"/>
              </a:buClr>
              <a:buSzPts val="700"/>
              <a:buFont typeface="Open Sans"/>
              <a:buChar char="○"/>
              <a:defRPr sz="1600"/>
            </a:lvl8pPr>
            <a:lvl9pPr marL="5486263" lvl="8" indent="-355591">
              <a:spcBef>
                <a:spcPts val="0"/>
              </a:spcBef>
              <a:spcAft>
                <a:spcPts val="0"/>
              </a:spcAft>
              <a:buClr>
                <a:srgbClr val="999999"/>
              </a:buClr>
              <a:buSzPts val="600"/>
              <a:buFont typeface="Open Sans"/>
              <a:buChar char="■"/>
              <a:defRPr sz="1600"/>
            </a:lvl9pPr>
          </a:lstStyle>
          <a:p>
            <a:endParaRPr/>
          </a:p>
        </p:txBody>
      </p:sp>
      <p:sp>
        <p:nvSpPr>
          <p:cNvPr id="2650" name="Google Shape;2650;p7"/>
          <p:cNvSpPr txBox="1">
            <a:spLocks noGrp="1"/>
          </p:cNvSpPr>
          <p:nvPr>
            <p:ph type="title"/>
          </p:nvPr>
        </p:nvSpPr>
        <p:spPr>
          <a:xfrm>
            <a:off x="954867" y="777333"/>
            <a:ext cx="462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2405506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51"/>
        <p:cNvGrpSpPr/>
        <p:nvPr/>
      </p:nvGrpSpPr>
      <p:grpSpPr>
        <a:xfrm>
          <a:off x="0" y="0"/>
          <a:ext cx="0" cy="0"/>
          <a:chOff x="0" y="0"/>
          <a:chExt cx="0" cy="0"/>
        </a:xfrm>
      </p:grpSpPr>
      <p:sp>
        <p:nvSpPr>
          <p:cNvPr id="2652" name="Google Shape;2652;p8"/>
          <p:cNvSpPr txBox="1">
            <a:spLocks noGrp="1"/>
          </p:cNvSpPr>
          <p:nvPr>
            <p:ph type="title"/>
          </p:nvPr>
        </p:nvSpPr>
        <p:spPr>
          <a:xfrm>
            <a:off x="1066800" y="1988900"/>
            <a:ext cx="4260000" cy="2973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84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05144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7932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653"/>
        <p:cNvGrpSpPr/>
        <p:nvPr/>
      </p:nvGrpSpPr>
      <p:grpSpPr>
        <a:xfrm>
          <a:off x="0" y="0"/>
          <a:ext cx="0" cy="0"/>
          <a:chOff x="0" y="0"/>
          <a:chExt cx="0" cy="0"/>
        </a:xfrm>
      </p:grpSpPr>
      <p:sp>
        <p:nvSpPr>
          <p:cNvPr id="2654" name="Google Shape;2654;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655" name="Google Shape;2655;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43095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656"/>
        <p:cNvGrpSpPr/>
        <p:nvPr/>
      </p:nvGrpSpPr>
      <p:grpSpPr>
        <a:xfrm>
          <a:off x="0" y="0"/>
          <a:ext cx="0" cy="0"/>
          <a:chOff x="0" y="0"/>
          <a:chExt cx="0" cy="0"/>
        </a:xfrm>
      </p:grpSpPr>
      <p:sp>
        <p:nvSpPr>
          <p:cNvPr id="2657" name="Google Shape;2657;p10"/>
          <p:cNvSpPr txBox="1">
            <a:spLocks noGrp="1"/>
          </p:cNvSpPr>
          <p:nvPr>
            <p:ph type="body" idx="1"/>
          </p:nvPr>
        </p:nvSpPr>
        <p:spPr>
          <a:xfrm>
            <a:off x="653533" y="677733"/>
            <a:ext cx="4377600" cy="4717200"/>
          </a:xfrm>
          <a:prstGeom prst="rect">
            <a:avLst/>
          </a:prstGeom>
        </p:spPr>
        <p:txBody>
          <a:bodyPr spcFirstLastPara="1" wrap="square" lIns="91425" tIns="91425" rIns="91425" bIns="91425" anchor="t" anchorCtr="0">
            <a:noAutofit/>
          </a:bodyPr>
          <a:lstStyle>
            <a:lvl1pPr marL="609585" lvl="0" indent="-304792">
              <a:lnSpc>
                <a:spcPct val="100000"/>
              </a:lnSpc>
              <a:spcBef>
                <a:spcPts val="0"/>
              </a:spcBef>
              <a:spcAft>
                <a:spcPts val="0"/>
              </a:spcAft>
              <a:buSzPts val="1400"/>
              <a:buNone/>
              <a:defRPr sz="8000" b="1">
                <a:latin typeface="Sue Ellen Francisco"/>
                <a:ea typeface="Sue Ellen Francisco"/>
                <a:cs typeface="Sue Ellen Francisco"/>
                <a:sym typeface="Sue Ellen Francisco"/>
              </a:defRPr>
            </a:lvl1pPr>
          </a:lstStyle>
          <a:p>
            <a:endParaRPr/>
          </a:p>
        </p:txBody>
      </p:sp>
      <p:grpSp>
        <p:nvGrpSpPr>
          <p:cNvPr id="2658" name="Google Shape;2658;p10"/>
          <p:cNvGrpSpPr/>
          <p:nvPr/>
        </p:nvGrpSpPr>
        <p:grpSpPr>
          <a:xfrm rot="5400000">
            <a:off x="-566700" y="703357"/>
            <a:ext cx="1757339" cy="350711"/>
            <a:chOff x="1674590" y="1628882"/>
            <a:chExt cx="753016" cy="150296"/>
          </a:xfrm>
        </p:grpSpPr>
        <p:sp>
          <p:nvSpPr>
            <p:cNvPr id="2659" name="Google Shape;2659;p10"/>
            <p:cNvSpPr/>
            <p:nvPr/>
          </p:nvSpPr>
          <p:spPr>
            <a:xfrm>
              <a:off x="1678930" y="1708015"/>
              <a:ext cx="654798" cy="4411"/>
            </a:xfrm>
            <a:custGeom>
              <a:avLst/>
              <a:gdLst/>
              <a:ahLst/>
              <a:cxnLst/>
              <a:rect l="l" t="t" r="r" b="b"/>
              <a:pathLst>
                <a:path w="55374" h="373" extrusionOk="0">
                  <a:moveTo>
                    <a:pt x="13865" y="0"/>
                  </a:moveTo>
                  <a:cubicBezTo>
                    <a:pt x="8284" y="0"/>
                    <a:pt x="1" y="221"/>
                    <a:pt x="1" y="221"/>
                  </a:cubicBezTo>
                  <a:lnTo>
                    <a:pt x="38896" y="197"/>
                  </a:lnTo>
                  <a:lnTo>
                    <a:pt x="38896" y="197"/>
                  </a:lnTo>
                  <a:cubicBezTo>
                    <a:pt x="41889" y="283"/>
                    <a:pt x="45757" y="373"/>
                    <a:pt x="48334" y="373"/>
                  </a:cubicBezTo>
                  <a:cubicBezTo>
                    <a:pt x="48984" y="373"/>
                    <a:pt x="49552" y="367"/>
                    <a:pt x="50003" y="354"/>
                  </a:cubicBezTo>
                  <a:cubicBezTo>
                    <a:pt x="53505" y="221"/>
                    <a:pt x="55373" y="187"/>
                    <a:pt x="55373" y="187"/>
                  </a:cubicBezTo>
                  <a:lnTo>
                    <a:pt x="55373" y="187"/>
                  </a:lnTo>
                  <a:lnTo>
                    <a:pt x="38896" y="197"/>
                  </a:lnTo>
                  <a:lnTo>
                    <a:pt x="38896" y="197"/>
                  </a:lnTo>
                  <a:cubicBezTo>
                    <a:pt x="36783" y="137"/>
                    <a:pt x="35106" y="78"/>
                    <a:pt x="34625" y="54"/>
                  </a:cubicBezTo>
                  <a:cubicBezTo>
                    <a:pt x="34327" y="39"/>
                    <a:pt x="33532" y="34"/>
                    <a:pt x="32420" y="34"/>
                  </a:cubicBezTo>
                  <a:cubicBezTo>
                    <a:pt x="29940" y="34"/>
                    <a:pt x="25879" y="59"/>
                    <a:pt x="22204" y="59"/>
                  </a:cubicBezTo>
                  <a:cubicBezTo>
                    <a:pt x="19974" y="59"/>
                    <a:pt x="17886" y="50"/>
                    <a:pt x="16379" y="21"/>
                  </a:cubicBezTo>
                  <a:cubicBezTo>
                    <a:pt x="15650" y="6"/>
                    <a:pt x="14795" y="0"/>
                    <a:pt x="13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0" name="Google Shape;2660;p10"/>
            <p:cNvSpPr/>
            <p:nvPr/>
          </p:nvSpPr>
          <p:spPr>
            <a:xfrm>
              <a:off x="1678930" y="1707069"/>
              <a:ext cx="654798" cy="6326"/>
            </a:xfrm>
            <a:custGeom>
              <a:avLst/>
              <a:gdLst/>
              <a:ahLst/>
              <a:cxnLst/>
              <a:rect l="l" t="t" r="r" b="b"/>
              <a:pathLst>
                <a:path w="55374" h="535" fill="none" extrusionOk="0">
                  <a:moveTo>
                    <a:pt x="1" y="301"/>
                  </a:moveTo>
                  <a:cubicBezTo>
                    <a:pt x="1" y="301"/>
                    <a:pt x="11275" y="0"/>
                    <a:pt x="16379" y="101"/>
                  </a:cubicBezTo>
                  <a:cubicBezTo>
                    <a:pt x="21483" y="201"/>
                    <a:pt x="33258" y="67"/>
                    <a:pt x="34625" y="134"/>
                  </a:cubicBezTo>
                  <a:cubicBezTo>
                    <a:pt x="35960" y="201"/>
                    <a:pt x="46500" y="534"/>
                    <a:pt x="50003" y="434"/>
                  </a:cubicBezTo>
                  <a:cubicBezTo>
                    <a:pt x="53505" y="301"/>
                    <a:pt x="55373" y="267"/>
                    <a:pt x="55373" y="267"/>
                  </a:cubicBezTo>
                </a:path>
              </a:pathLst>
            </a:custGeom>
            <a:noFill/>
            <a:ln w="208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1" name="Google Shape;2661;p10"/>
            <p:cNvSpPr/>
            <p:nvPr/>
          </p:nvSpPr>
          <p:spPr>
            <a:xfrm>
              <a:off x="1710491" y="1712201"/>
              <a:ext cx="72582" cy="62105"/>
            </a:xfrm>
            <a:custGeom>
              <a:avLst/>
              <a:gdLst/>
              <a:ahLst/>
              <a:cxnLst/>
              <a:rect l="l" t="t" r="r" b="b"/>
              <a:pathLst>
                <a:path w="6138" h="5252" extrusionOk="0">
                  <a:moveTo>
                    <a:pt x="0" y="0"/>
                  </a:moveTo>
                  <a:lnTo>
                    <a:pt x="2002" y="2902"/>
                  </a:lnTo>
                  <a:cubicBezTo>
                    <a:pt x="2368" y="3436"/>
                    <a:pt x="2769" y="3936"/>
                    <a:pt x="3269" y="4403"/>
                  </a:cubicBezTo>
                  <a:cubicBezTo>
                    <a:pt x="3736" y="4870"/>
                    <a:pt x="4337" y="5170"/>
                    <a:pt x="5004" y="5237"/>
                  </a:cubicBezTo>
                  <a:cubicBezTo>
                    <a:pt x="5058" y="5247"/>
                    <a:pt x="5113" y="5252"/>
                    <a:pt x="5168" y="5252"/>
                  </a:cubicBezTo>
                  <a:cubicBezTo>
                    <a:pt x="5485" y="5252"/>
                    <a:pt x="5805" y="5093"/>
                    <a:pt x="6004" y="4837"/>
                  </a:cubicBezTo>
                  <a:cubicBezTo>
                    <a:pt x="6138" y="4603"/>
                    <a:pt x="6138" y="4303"/>
                    <a:pt x="6038" y="4036"/>
                  </a:cubicBezTo>
                  <a:cubicBezTo>
                    <a:pt x="5938" y="3803"/>
                    <a:pt x="5771" y="3569"/>
                    <a:pt x="5571" y="3369"/>
                  </a:cubicBezTo>
                  <a:cubicBezTo>
                    <a:pt x="4203" y="1901"/>
                    <a:pt x="2335" y="1001"/>
                    <a:pt x="500" y="167"/>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2" name="Google Shape;2662;p10"/>
            <p:cNvSpPr/>
            <p:nvPr/>
          </p:nvSpPr>
          <p:spPr>
            <a:xfrm>
              <a:off x="1703798" y="1707625"/>
              <a:ext cx="85199" cy="71553"/>
            </a:xfrm>
            <a:custGeom>
              <a:avLst/>
              <a:gdLst/>
              <a:ahLst/>
              <a:cxnLst/>
              <a:rect l="l" t="t" r="r" b="b"/>
              <a:pathLst>
                <a:path w="7205" h="6051" extrusionOk="0">
                  <a:moveTo>
                    <a:pt x="1716" y="1290"/>
                  </a:moveTo>
                  <a:cubicBezTo>
                    <a:pt x="3151" y="1979"/>
                    <a:pt x="4590" y="2748"/>
                    <a:pt x="5703" y="3890"/>
                  </a:cubicBezTo>
                  <a:cubicBezTo>
                    <a:pt x="5937" y="4123"/>
                    <a:pt x="6470" y="4657"/>
                    <a:pt x="6203" y="5024"/>
                  </a:cubicBezTo>
                  <a:cubicBezTo>
                    <a:pt x="6099" y="5163"/>
                    <a:pt x="5903" y="5212"/>
                    <a:pt x="5701" y="5212"/>
                  </a:cubicBezTo>
                  <a:cubicBezTo>
                    <a:pt x="5518" y="5212"/>
                    <a:pt x="5330" y="5172"/>
                    <a:pt x="5203" y="5124"/>
                  </a:cubicBezTo>
                  <a:cubicBezTo>
                    <a:pt x="4269" y="4857"/>
                    <a:pt x="3635" y="4023"/>
                    <a:pt x="3101" y="3289"/>
                  </a:cubicBezTo>
                  <a:cubicBezTo>
                    <a:pt x="2632" y="2628"/>
                    <a:pt x="2176" y="1952"/>
                    <a:pt x="1716" y="1290"/>
                  </a:cubicBezTo>
                  <a:close/>
                  <a:moveTo>
                    <a:pt x="581" y="0"/>
                  </a:moveTo>
                  <a:cubicBezTo>
                    <a:pt x="285" y="0"/>
                    <a:pt x="1" y="286"/>
                    <a:pt x="233" y="587"/>
                  </a:cubicBezTo>
                  <a:lnTo>
                    <a:pt x="199" y="587"/>
                  </a:lnTo>
                  <a:cubicBezTo>
                    <a:pt x="933" y="1688"/>
                    <a:pt x="1700" y="2755"/>
                    <a:pt x="2467" y="3823"/>
                  </a:cubicBezTo>
                  <a:cubicBezTo>
                    <a:pt x="3101" y="4757"/>
                    <a:pt x="3902" y="5691"/>
                    <a:pt x="5069" y="5958"/>
                  </a:cubicBezTo>
                  <a:cubicBezTo>
                    <a:pt x="5246" y="6021"/>
                    <a:pt x="5431" y="6050"/>
                    <a:pt x="5620" y="6050"/>
                  </a:cubicBezTo>
                  <a:cubicBezTo>
                    <a:pt x="5930" y="6050"/>
                    <a:pt x="6246" y="5970"/>
                    <a:pt x="6537" y="5824"/>
                  </a:cubicBezTo>
                  <a:cubicBezTo>
                    <a:pt x="7004" y="5491"/>
                    <a:pt x="7204" y="4924"/>
                    <a:pt x="7037" y="4423"/>
                  </a:cubicBezTo>
                  <a:cubicBezTo>
                    <a:pt x="6837" y="3890"/>
                    <a:pt x="6470" y="3423"/>
                    <a:pt x="6037" y="3056"/>
                  </a:cubicBezTo>
                  <a:cubicBezTo>
                    <a:pt x="5603" y="2689"/>
                    <a:pt x="5169" y="2322"/>
                    <a:pt x="4702" y="1988"/>
                  </a:cubicBezTo>
                  <a:cubicBezTo>
                    <a:pt x="3602" y="1288"/>
                    <a:pt x="2467" y="687"/>
                    <a:pt x="1267" y="154"/>
                  </a:cubicBezTo>
                  <a:cubicBezTo>
                    <a:pt x="1204" y="122"/>
                    <a:pt x="1142" y="108"/>
                    <a:pt x="1082" y="108"/>
                  </a:cubicBezTo>
                  <a:cubicBezTo>
                    <a:pt x="1019" y="108"/>
                    <a:pt x="960" y="124"/>
                    <a:pt x="906" y="151"/>
                  </a:cubicBezTo>
                  <a:lnTo>
                    <a:pt x="906" y="151"/>
                  </a:lnTo>
                  <a:cubicBezTo>
                    <a:pt x="816" y="45"/>
                    <a:pt x="698" y="0"/>
                    <a:pt x="5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3" name="Google Shape;2663;p10"/>
            <p:cNvSpPr/>
            <p:nvPr/>
          </p:nvSpPr>
          <p:spPr>
            <a:xfrm>
              <a:off x="1711673" y="1644255"/>
              <a:ext cx="77324" cy="64009"/>
            </a:xfrm>
            <a:custGeom>
              <a:avLst/>
              <a:gdLst/>
              <a:ahLst/>
              <a:cxnLst/>
              <a:rect l="l" t="t" r="r" b="b"/>
              <a:pathLst>
                <a:path w="6539" h="5413" extrusionOk="0">
                  <a:moveTo>
                    <a:pt x="5617" y="0"/>
                  </a:moveTo>
                  <a:cubicBezTo>
                    <a:pt x="5471" y="0"/>
                    <a:pt x="5321" y="25"/>
                    <a:pt x="5171" y="75"/>
                  </a:cubicBezTo>
                  <a:cubicBezTo>
                    <a:pt x="4503" y="309"/>
                    <a:pt x="3870" y="676"/>
                    <a:pt x="3303" y="1176"/>
                  </a:cubicBezTo>
                  <a:cubicBezTo>
                    <a:pt x="1902" y="2310"/>
                    <a:pt x="767" y="3745"/>
                    <a:pt x="0" y="5413"/>
                  </a:cubicBezTo>
                  <a:lnTo>
                    <a:pt x="1068" y="5379"/>
                  </a:lnTo>
                  <a:cubicBezTo>
                    <a:pt x="2869" y="4479"/>
                    <a:pt x="4737" y="3578"/>
                    <a:pt x="5971" y="1977"/>
                  </a:cubicBezTo>
                  <a:cubicBezTo>
                    <a:pt x="6205" y="1710"/>
                    <a:pt x="6371" y="1376"/>
                    <a:pt x="6471" y="1009"/>
                  </a:cubicBezTo>
                  <a:cubicBezTo>
                    <a:pt x="6538" y="642"/>
                    <a:pt x="6371" y="275"/>
                    <a:pt x="6038" y="75"/>
                  </a:cubicBezTo>
                  <a:cubicBezTo>
                    <a:pt x="5904" y="25"/>
                    <a:pt x="5763" y="0"/>
                    <a:pt x="5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4" name="Google Shape;2664;p10"/>
            <p:cNvSpPr/>
            <p:nvPr/>
          </p:nvSpPr>
          <p:spPr>
            <a:xfrm>
              <a:off x="1705832" y="1638827"/>
              <a:ext cx="88688" cy="74249"/>
            </a:xfrm>
            <a:custGeom>
              <a:avLst/>
              <a:gdLst/>
              <a:ahLst/>
              <a:cxnLst/>
              <a:rect l="l" t="t" r="r" b="b"/>
              <a:pathLst>
                <a:path w="7500" h="6279" extrusionOk="0">
                  <a:moveTo>
                    <a:pt x="6204" y="0"/>
                  </a:moveTo>
                  <a:cubicBezTo>
                    <a:pt x="5925" y="0"/>
                    <a:pt x="5633" y="72"/>
                    <a:pt x="5364" y="167"/>
                  </a:cubicBezTo>
                  <a:cubicBezTo>
                    <a:pt x="4230" y="668"/>
                    <a:pt x="3229" y="1402"/>
                    <a:pt x="2429" y="2302"/>
                  </a:cubicBezTo>
                  <a:cubicBezTo>
                    <a:pt x="1495" y="3270"/>
                    <a:pt x="728" y="4404"/>
                    <a:pt x="161" y="5638"/>
                  </a:cubicBezTo>
                  <a:cubicBezTo>
                    <a:pt x="0" y="5982"/>
                    <a:pt x="297" y="6279"/>
                    <a:pt x="574" y="6279"/>
                  </a:cubicBezTo>
                  <a:cubicBezTo>
                    <a:pt x="700" y="6279"/>
                    <a:pt x="822" y="6218"/>
                    <a:pt x="894" y="6072"/>
                  </a:cubicBezTo>
                  <a:lnTo>
                    <a:pt x="861" y="6072"/>
                  </a:lnTo>
                  <a:cubicBezTo>
                    <a:pt x="1695" y="4204"/>
                    <a:pt x="2996" y="2636"/>
                    <a:pt x="4664" y="1468"/>
                  </a:cubicBezTo>
                  <a:cubicBezTo>
                    <a:pt x="5064" y="1168"/>
                    <a:pt x="5564" y="968"/>
                    <a:pt x="6065" y="868"/>
                  </a:cubicBezTo>
                  <a:cubicBezTo>
                    <a:pt x="6107" y="860"/>
                    <a:pt x="6146" y="856"/>
                    <a:pt x="6182" y="856"/>
                  </a:cubicBezTo>
                  <a:cubicBezTo>
                    <a:pt x="6603" y="856"/>
                    <a:pt x="6619" y="1364"/>
                    <a:pt x="6465" y="1702"/>
                  </a:cubicBezTo>
                  <a:cubicBezTo>
                    <a:pt x="6232" y="2136"/>
                    <a:pt x="5898" y="2536"/>
                    <a:pt x="5498" y="2903"/>
                  </a:cubicBezTo>
                  <a:cubicBezTo>
                    <a:pt x="5131" y="3236"/>
                    <a:pt x="4764" y="3537"/>
                    <a:pt x="4364" y="3803"/>
                  </a:cubicBezTo>
                  <a:cubicBezTo>
                    <a:pt x="3396" y="4437"/>
                    <a:pt x="2429" y="4971"/>
                    <a:pt x="1395" y="5438"/>
                  </a:cubicBezTo>
                  <a:cubicBezTo>
                    <a:pt x="964" y="5639"/>
                    <a:pt x="1225" y="6185"/>
                    <a:pt x="1604" y="6185"/>
                  </a:cubicBezTo>
                  <a:cubicBezTo>
                    <a:pt x="1665" y="6185"/>
                    <a:pt x="1730" y="6171"/>
                    <a:pt x="1795" y="6138"/>
                  </a:cubicBezTo>
                  <a:cubicBezTo>
                    <a:pt x="2896" y="5671"/>
                    <a:pt x="3963" y="5071"/>
                    <a:pt x="4964" y="4404"/>
                  </a:cubicBezTo>
                  <a:cubicBezTo>
                    <a:pt x="5431" y="4070"/>
                    <a:pt x="5865" y="3703"/>
                    <a:pt x="6265" y="3303"/>
                  </a:cubicBezTo>
                  <a:cubicBezTo>
                    <a:pt x="6732" y="2869"/>
                    <a:pt x="7066" y="2369"/>
                    <a:pt x="7332" y="1802"/>
                  </a:cubicBezTo>
                  <a:cubicBezTo>
                    <a:pt x="7499" y="1302"/>
                    <a:pt x="7399" y="734"/>
                    <a:pt x="7032" y="334"/>
                  </a:cubicBezTo>
                  <a:cubicBezTo>
                    <a:pt x="6804" y="89"/>
                    <a:pt x="6512" y="0"/>
                    <a:pt x="62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5" name="Google Shape;2665;p10"/>
            <p:cNvSpPr/>
            <p:nvPr/>
          </p:nvSpPr>
          <p:spPr>
            <a:xfrm>
              <a:off x="1773991" y="1712201"/>
              <a:ext cx="72984" cy="62105"/>
            </a:xfrm>
            <a:custGeom>
              <a:avLst/>
              <a:gdLst/>
              <a:ahLst/>
              <a:cxnLst/>
              <a:rect l="l" t="t" r="r" b="b"/>
              <a:pathLst>
                <a:path w="6172" h="5252" extrusionOk="0">
                  <a:moveTo>
                    <a:pt x="1" y="0"/>
                  </a:moveTo>
                  <a:lnTo>
                    <a:pt x="2002" y="2902"/>
                  </a:lnTo>
                  <a:cubicBezTo>
                    <a:pt x="2369" y="3436"/>
                    <a:pt x="2803" y="3936"/>
                    <a:pt x="3270" y="4403"/>
                  </a:cubicBezTo>
                  <a:cubicBezTo>
                    <a:pt x="3737" y="4870"/>
                    <a:pt x="4370" y="5170"/>
                    <a:pt x="5004" y="5237"/>
                  </a:cubicBezTo>
                  <a:cubicBezTo>
                    <a:pt x="5063" y="5247"/>
                    <a:pt x="5122" y="5252"/>
                    <a:pt x="5179" y="5252"/>
                  </a:cubicBezTo>
                  <a:cubicBezTo>
                    <a:pt x="5510" y="5252"/>
                    <a:pt x="5806" y="5093"/>
                    <a:pt x="6005" y="4837"/>
                  </a:cubicBezTo>
                  <a:cubicBezTo>
                    <a:pt x="6138" y="4603"/>
                    <a:pt x="6172" y="4303"/>
                    <a:pt x="6072" y="4036"/>
                  </a:cubicBezTo>
                  <a:cubicBezTo>
                    <a:pt x="5938" y="3803"/>
                    <a:pt x="5771" y="3569"/>
                    <a:pt x="5571" y="3369"/>
                  </a:cubicBezTo>
                  <a:cubicBezTo>
                    <a:pt x="4237" y="1901"/>
                    <a:pt x="2336" y="1001"/>
                    <a:pt x="534"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6" name="Google Shape;2666;p10"/>
            <p:cNvSpPr/>
            <p:nvPr/>
          </p:nvSpPr>
          <p:spPr>
            <a:xfrm>
              <a:off x="1767310" y="1707625"/>
              <a:ext cx="85187" cy="71553"/>
            </a:xfrm>
            <a:custGeom>
              <a:avLst/>
              <a:gdLst/>
              <a:ahLst/>
              <a:cxnLst/>
              <a:rect l="l" t="t" r="r" b="b"/>
              <a:pathLst>
                <a:path w="7204" h="6051" extrusionOk="0">
                  <a:moveTo>
                    <a:pt x="1710" y="1282"/>
                  </a:moveTo>
                  <a:cubicBezTo>
                    <a:pt x="3162" y="1972"/>
                    <a:pt x="4585" y="2744"/>
                    <a:pt x="5703" y="3890"/>
                  </a:cubicBezTo>
                  <a:cubicBezTo>
                    <a:pt x="5936" y="4123"/>
                    <a:pt x="6470" y="4657"/>
                    <a:pt x="6203" y="5024"/>
                  </a:cubicBezTo>
                  <a:cubicBezTo>
                    <a:pt x="6103" y="5174"/>
                    <a:pt x="5919" y="5224"/>
                    <a:pt x="5728" y="5224"/>
                  </a:cubicBezTo>
                  <a:cubicBezTo>
                    <a:pt x="5536" y="5224"/>
                    <a:pt x="5336" y="5174"/>
                    <a:pt x="5202" y="5124"/>
                  </a:cubicBezTo>
                  <a:cubicBezTo>
                    <a:pt x="4268" y="4857"/>
                    <a:pt x="3634" y="4023"/>
                    <a:pt x="3101" y="3289"/>
                  </a:cubicBezTo>
                  <a:cubicBezTo>
                    <a:pt x="2629" y="2625"/>
                    <a:pt x="2172" y="1947"/>
                    <a:pt x="1710" y="1282"/>
                  </a:cubicBezTo>
                  <a:close/>
                  <a:moveTo>
                    <a:pt x="580" y="0"/>
                  </a:moveTo>
                  <a:cubicBezTo>
                    <a:pt x="284" y="0"/>
                    <a:pt x="0" y="286"/>
                    <a:pt x="232" y="587"/>
                  </a:cubicBezTo>
                  <a:lnTo>
                    <a:pt x="199" y="587"/>
                  </a:lnTo>
                  <a:cubicBezTo>
                    <a:pt x="966" y="1688"/>
                    <a:pt x="1700" y="2755"/>
                    <a:pt x="2467" y="3823"/>
                  </a:cubicBezTo>
                  <a:cubicBezTo>
                    <a:pt x="3134" y="4757"/>
                    <a:pt x="3935" y="5691"/>
                    <a:pt x="5069" y="5958"/>
                  </a:cubicBezTo>
                  <a:cubicBezTo>
                    <a:pt x="5258" y="6021"/>
                    <a:pt x="5451" y="6050"/>
                    <a:pt x="5644" y="6050"/>
                  </a:cubicBezTo>
                  <a:cubicBezTo>
                    <a:pt x="5963" y="6050"/>
                    <a:pt x="6279" y="5970"/>
                    <a:pt x="6570" y="5824"/>
                  </a:cubicBezTo>
                  <a:cubicBezTo>
                    <a:pt x="7004" y="5491"/>
                    <a:pt x="7204" y="4924"/>
                    <a:pt x="7037" y="4423"/>
                  </a:cubicBezTo>
                  <a:cubicBezTo>
                    <a:pt x="6837" y="3890"/>
                    <a:pt x="6503" y="3423"/>
                    <a:pt x="6036" y="3056"/>
                  </a:cubicBezTo>
                  <a:cubicBezTo>
                    <a:pt x="5636" y="2689"/>
                    <a:pt x="5202" y="2322"/>
                    <a:pt x="4702" y="1988"/>
                  </a:cubicBezTo>
                  <a:cubicBezTo>
                    <a:pt x="3634" y="1288"/>
                    <a:pt x="2467" y="687"/>
                    <a:pt x="1299" y="154"/>
                  </a:cubicBezTo>
                  <a:cubicBezTo>
                    <a:pt x="1232" y="122"/>
                    <a:pt x="1166" y="108"/>
                    <a:pt x="1103" y="108"/>
                  </a:cubicBezTo>
                  <a:cubicBezTo>
                    <a:pt x="1033" y="108"/>
                    <a:pt x="968" y="126"/>
                    <a:pt x="909" y="155"/>
                  </a:cubicBezTo>
                  <a:lnTo>
                    <a:pt x="909" y="155"/>
                  </a:lnTo>
                  <a:cubicBezTo>
                    <a:pt x="819" y="46"/>
                    <a:pt x="699"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7" name="Google Shape;2667;p10"/>
            <p:cNvSpPr/>
            <p:nvPr/>
          </p:nvSpPr>
          <p:spPr>
            <a:xfrm>
              <a:off x="1775576" y="1643959"/>
              <a:ext cx="76922" cy="64304"/>
            </a:xfrm>
            <a:custGeom>
              <a:avLst/>
              <a:gdLst/>
              <a:ahLst/>
              <a:cxnLst/>
              <a:rect l="l" t="t" r="r" b="b"/>
              <a:pathLst>
                <a:path w="6505" h="5438" extrusionOk="0">
                  <a:moveTo>
                    <a:pt x="5604" y="0"/>
                  </a:moveTo>
                  <a:cubicBezTo>
                    <a:pt x="5454" y="0"/>
                    <a:pt x="5304" y="34"/>
                    <a:pt x="5170" y="100"/>
                  </a:cubicBezTo>
                  <a:cubicBezTo>
                    <a:pt x="4470" y="334"/>
                    <a:pt x="3836" y="701"/>
                    <a:pt x="3269" y="1201"/>
                  </a:cubicBezTo>
                  <a:cubicBezTo>
                    <a:pt x="1868" y="2335"/>
                    <a:pt x="734" y="3770"/>
                    <a:pt x="0" y="5438"/>
                  </a:cubicBezTo>
                  <a:lnTo>
                    <a:pt x="1067" y="5371"/>
                  </a:lnTo>
                  <a:cubicBezTo>
                    <a:pt x="2869" y="4504"/>
                    <a:pt x="4737" y="3570"/>
                    <a:pt x="5971" y="2002"/>
                  </a:cubicBezTo>
                  <a:cubicBezTo>
                    <a:pt x="6204" y="1735"/>
                    <a:pt x="6371" y="1401"/>
                    <a:pt x="6438" y="1034"/>
                  </a:cubicBezTo>
                  <a:cubicBezTo>
                    <a:pt x="6505" y="667"/>
                    <a:pt x="6371" y="267"/>
                    <a:pt x="6038" y="100"/>
                  </a:cubicBezTo>
                  <a:cubicBezTo>
                    <a:pt x="5904" y="34"/>
                    <a:pt x="5754" y="0"/>
                    <a:pt x="5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8" name="Google Shape;2668;p10"/>
            <p:cNvSpPr/>
            <p:nvPr/>
          </p:nvSpPr>
          <p:spPr>
            <a:xfrm>
              <a:off x="1769722" y="1638827"/>
              <a:ext cx="88297" cy="74249"/>
            </a:xfrm>
            <a:custGeom>
              <a:avLst/>
              <a:gdLst/>
              <a:ahLst/>
              <a:cxnLst/>
              <a:rect l="l" t="t" r="r" b="b"/>
              <a:pathLst>
                <a:path w="7467" h="6279" extrusionOk="0">
                  <a:moveTo>
                    <a:pt x="6180" y="0"/>
                  </a:moveTo>
                  <a:cubicBezTo>
                    <a:pt x="5902" y="0"/>
                    <a:pt x="5618" y="72"/>
                    <a:pt x="5365" y="167"/>
                  </a:cubicBezTo>
                  <a:cubicBezTo>
                    <a:pt x="4231" y="668"/>
                    <a:pt x="3230" y="1402"/>
                    <a:pt x="2396" y="2302"/>
                  </a:cubicBezTo>
                  <a:cubicBezTo>
                    <a:pt x="1462" y="3270"/>
                    <a:pt x="695" y="4404"/>
                    <a:pt x="161" y="5638"/>
                  </a:cubicBezTo>
                  <a:cubicBezTo>
                    <a:pt x="1" y="5982"/>
                    <a:pt x="282" y="6279"/>
                    <a:pt x="549" y="6279"/>
                  </a:cubicBezTo>
                  <a:cubicBezTo>
                    <a:pt x="671" y="6279"/>
                    <a:pt x="789" y="6218"/>
                    <a:pt x="862" y="6072"/>
                  </a:cubicBezTo>
                  <a:cubicBezTo>
                    <a:pt x="1663" y="4204"/>
                    <a:pt x="2997" y="2636"/>
                    <a:pt x="4665" y="1468"/>
                  </a:cubicBezTo>
                  <a:cubicBezTo>
                    <a:pt x="5065" y="1168"/>
                    <a:pt x="5532" y="968"/>
                    <a:pt x="6032" y="868"/>
                  </a:cubicBezTo>
                  <a:cubicBezTo>
                    <a:pt x="6075" y="860"/>
                    <a:pt x="6114" y="856"/>
                    <a:pt x="6150" y="856"/>
                  </a:cubicBezTo>
                  <a:cubicBezTo>
                    <a:pt x="6575" y="856"/>
                    <a:pt x="6620" y="1364"/>
                    <a:pt x="6466" y="1702"/>
                  </a:cubicBezTo>
                  <a:cubicBezTo>
                    <a:pt x="6199" y="2136"/>
                    <a:pt x="5866" y="2536"/>
                    <a:pt x="5499" y="2903"/>
                  </a:cubicBezTo>
                  <a:cubicBezTo>
                    <a:pt x="5132" y="3236"/>
                    <a:pt x="4765" y="3537"/>
                    <a:pt x="4364" y="3803"/>
                  </a:cubicBezTo>
                  <a:cubicBezTo>
                    <a:pt x="3397" y="4404"/>
                    <a:pt x="2396" y="4971"/>
                    <a:pt x="1362" y="5438"/>
                  </a:cubicBezTo>
                  <a:cubicBezTo>
                    <a:pt x="961" y="5639"/>
                    <a:pt x="1201" y="6185"/>
                    <a:pt x="1594" y="6185"/>
                  </a:cubicBezTo>
                  <a:cubicBezTo>
                    <a:pt x="1658" y="6185"/>
                    <a:pt x="1726" y="6171"/>
                    <a:pt x="1796" y="6138"/>
                  </a:cubicBezTo>
                  <a:cubicBezTo>
                    <a:pt x="2897" y="5671"/>
                    <a:pt x="3931" y="5071"/>
                    <a:pt x="4932" y="4404"/>
                  </a:cubicBezTo>
                  <a:cubicBezTo>
                    <a:pt x="5399" y="4070"/>
                    <a:pt x="5866" y="3703"/>
                    <a:pt x="6266" y="3303"/>
                  </a:cubicBezTo>
                  <a:cubicBezTo>
                    <a:pt x="6699" y="2869"/>
                    <a:pt x="7066" y="2369"/>
                    <a:pt x="7300" y="1802"/>
                  </a:cubicBezTo>
                  <a:cubicBezTo>
                    <a:pt x="7467" y="1302"/>
                    <a:pt x="7367" y="734"/>
                    <a:pt x="7033" y="334"/>
                  </a:cubicBezTo>
                  <a:cubicBezTo>
                    <a:pt x="6788" y="89"/>
                    <a:pt x="6487" y="0"/>
                    <a:pt x="61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69" name="Google Shape;2669;p10"/>
            <p:cNvSpPr/>
            <p:nvPr/>
          </p:nvSpPr>
          <p:spPr>
            <a:xfrm>
              <a:off x="1839076" y="1712201"/>
              <a:ext cx="71411" cy="62105"/>
            </a:xfrm>
            <a:custGeom>
              <a:avLst/>
              <a:gdLst/>
              <a:ahLst/>
              <a:cxnLst/>
              <a:rect l="l" t="t" r="r" b="b"/>
              <a:pathLst>
                <a:path w="6039" h="5252" extrusionOk="0">
                  <a:moveTo>
                    <a:pt x="1" y="0"/>
                  </a:moveTo>
                  <a:lnTo>
                    <a:pt x="1" y="0"/>
                  </a:lnTo>
                  <a:cubicBezTo>
                    <a:pt x="668" y="967"/>
                    <a:pt x="1235" y="1935"/>
                    <a:pt x="1902" y="2902"/>
                  </a:cubicBezTo>
                  <a:cubicBezTo>
                    <a:pt x="2269" y="3436"/>
                    <a:pt x="2669" y="3936"/>
                    <a:pt x="3169" y="4403"/>
                  </a:cubicBezTo>
                  <a:cubicBezTo>
                    <a:pt x="3636" y="4870"/>
                    <a:pt x="4237" y="5170"/>
                    <a:pt x="4904" y="5237"/>
                  </a:cubicBezTo>
                  <a:cubicBezTo>
                    <a:pt x="4958" y="5247"/>
                    <a:pt x="5012" y="5252"/>
                    <a:pt x="5066" y="5252"/>
                  </a:cubicBezTo>
                  <a:cubicBezTo>
                    <a:pt x="5377" y="5252"/>
                    <a:pt x="5677" y="5093"/>
                    <a:pt x="5905" y="4837"/>
                  </a:cubicBezTo>
                  <a:cubicBezTo>
                    <a:pt x="6038" y="4603"/>
                    <a:pt x="6038" y="4303"/>
                    <a:pt x="5938" y="4036"/>
                  </a:cubicBezTo>
                  <a:cubicBezTo>
                    <a:pt x="5838" y="3803"/>
                    <a:pt x="5671" y="3569"/>
                    <a:pt x="5471" y="3369"/>
                  </a:cubicBezTo>
                  <a:cubicBezTo>
                    <a:pt x="4103" y="1901"/>
                    <a:pt x="2235" y="1001"/>
                    <a:pt x="401"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0" name="Google Shape;2670;p10"/>
            <p:cNvSpPr/>
            <p:nvPr/>
          </p:nvSpPr>
          <p:spPr>
            <a:xfrm>
              <a:off x="1832277" y="1707447"/>
              <a:ext cx="84123" cy="71719"/>
            </a:xfrm>
            <a:custGeom>
              <a:avLst/>
              <a:gdLst/>
              <a:ahLst/>
              <a:cxnLst/>
              <a:rect l="l" t="t" r="r" b="b"/>
              <a:pathLst>
                <a:path w="7114" h="6065" extrusionOk="0">
                  <a:moveTo>
                    <a:pt x="1718" y="1351"/>
                  </a:moveTo>
                  <a:cubicBezTo>
                    <a:pt x="3113" y="2027"/>
                    <a:pt x="4490" y="2782"/>
                    <a:pt x="5579" y="3871"/>
                  </a:cubicBezTo>
                  <a:cubicBezTo>
                    <a:pt x="5813" y="4138"/>
                    <a:pt x="6280" y="4572"/>
                    <a:pt x="6146" y="4972"/>
                  </a:cubicBezTo>
                  <a:cubicBezTo>
                    <a:pt x="6057" y="5187"/>
                    <a:pt x="5851" y="5248"/>
                    <a:pt x="5639" y="5248"/>
                  </a:cubicBezTo>
                  <a:cubicBezTo>
                    <a:pt x="5457" y="5248"/>
                    <a:pt x="5269" y="5203"/>
                    <a:pt x="5145" y="5172"/>
                  </a:cubicBezTo>
                  <a:cubicBezTo>
                    <a:pt x="4211" y="4905"/>
                    <a:pt x="3544" y="4105"/>
                    <a:pt x="3011" y="3338"/>
                  </a:cubicBezTo>
                  <a:cubicBezTo>
                    <a:pt x="2567" y="2683"/>
                    <a:pt x="2150" y="2015"/>
                    <a:pt x="1718" y="1351"/>
                  </a:cubicBezTo>
                  <a:close/>
                  <a:moveTo>
                    <a:pt x="587" y="0"/>
                  </a:moveTo>
                  <a:cubicBezTo>
                    <a:pt x="290" y="0"/>
                    <a:pt x="0" y="301"/>
                    <a:pt x="209" y="602"/>
                  </a:cubicBezTo>
                  <a:cubicBezTo>
                    <a:pt x="976" y="1703"/>
                    <a:pt x="1610" y="2804"/>
                    <a:pt x="2377" y="3871"/>
                  </a:cubicBezTo>
                  <a:cubicBezTo>
                    <a:pt x="3044" y="4805"/>
                    <a:pt x="3878" y="5739"/>
                    <a:pt x="5045" y="6006"/>
                  </a:cubicBezTo>
                  <a:cubicBezTo>
                    <a:pt x="5195" y="6046"/>
                    <a:pt x="5347" y="6065"/>
                    <a:pt x="5499" y="6065"/>
                  </a:cubicBezTo>
                  <a:cubicBezTo>
                    <a:pt x="5855" y="6065"/>
                    <a:pt x="6209" y="5960"/>
                    <a:pt x="6513" y="5773"/>
                  </a:cubicBezTo>
                  <a:cubicBezTo>
                    <a:pt x="6947" y="5439"/>
                    <a:pt x="7114" y="4839"/>
                    <a:pt x="6913" y="4338"/>
                  </a:cubicBezTo>
                  <a:cubicBezTo>
                    <a:pt x="6680" y="3838"/>
                    <a:pt x="6346" y="3404"/>
                    <a:pt x="5913" y="3037"/>
                  </a:cubicBezTo>
                  <a:cubicBezTo>
                    <a:pt x="5512" y="2670"/>
                    <a:pt x="5045" y="2337"/>
                    <a:pt x="4578" y="2003"/>
                  </a:cubicBezTo>
                  <a:cubicBezTo>
                    <a:pt x="3511" y="1303"/>
                    <a:pt x="2377" y="702"/>
                    <a:pt x="1176" y="169"/>
                  </a:cubicBezTo>
                  <a:cubicBezTo>
                    <a:pt x="1113" y="137"/>
                    <a:pt x="1051" y="123"/>
                    <a:pt x="992" y="123"/>
                  </a:cubicBezTo>
                  <a:cubicBezTo>
                    <a:pt x="958" y="123"/>
                    <a:pt x="924" y="128"/>
                    <a:pt x="892" y="136"/>
                  </a:cubicBezTo>
                  <a:lnTo>
                    <a:pt x="892" y="136"/>
                  </a:lnTo>
                  <a:cubicBezTo>
                    <a:pt x="806" y="41"/>
                    <a:pt x="696" y="0"/>
                    <a:pt x="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1" name="Google Shape;2671;p10"/>
            <p:cNvSpPr/>
            <p:nvPr/>
          </p:nvSpPr>
          <p:spPr>
            <a:xfrm>
              <a:off x="1839076" y="1644255"/>
              <a:ext cx="76933" cy="64009"/>
            </a:xfrm>
            <a:custGeom>
              <a:avLst/>
              <a:gdLst/>
              <a:ahLst/>
              <a:cxnLst/>
              <a:rect l="l" t="t" r="r" b="b"/>
              <a:pathLst>
                <a:path w="6506" h="5413" extrusionOk="0">
                  <a:moveTo>
                    <a:pt x="5605" y="0"/>
                  </a:moveTo>
                  <a:cubicBezTo>
                    <a:pt x="5454" y="0"/>
                    <a:pt x="5304" y="25"/>
                    <a:pt x="5171" y="75"/>
                  </a:cubicBezTo>
                  <a:cubicBezTo>
                    <a:pt x="4470" y="309"/>
                    <a:pt x="3837" y="676"/>
                    <a:pt x="3303" y="1176"/>
                  </a:cubicBezTo>
                  <a:cubicBezTo>
                    <a:pt x="1902" y="2310"/>
                    <a:pt x="768" y="3745"/>
                    <a:pt x="1" y="5413"/>
                  </a:cubicBezTo>
                  <a:lnTo>
                    <a:pt x="1068" y="5379"/>
                  </a:lnTo>
                  <a:cubicBezTo>
                    <a:pt x="2869" y="4479"/>
                    <a:pt x="4737" y="3578"/>
                    <a:pt x="5971" y="1977"/>
                  </a:cubicBezTo>
                  <a:cubicBezTo>
                    <a:pt x="6205" y="1710"/>
                    <a:pt x="6372" y="1376"/>
                    <a:pt x="6438" y="1009"/>
                  </a:cubicBezTo>
                  <a:cubicBezTo>
                    <a:pt x="6505" y="642"/>
                    <a:pt x="6372" y="275"/>
                    <a:pt x="6038" y="75"/>
                  </a:cubicBezTo>
                  <a:cubicBezTo>
                    <a:pt x="5905" y="25"/>
                    <a:pt x="5755" y="0"/>
                    <a:pt x="5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2" name="Google Shape;2672;p10"/>
            <p:cNvSpPr/>
            <p:nvPr/>
          </p:nvSpPr>
          <p:spPr>
            <a:xfrm>
              <a:off x="1833234" y="1638827"/>
              <a:ext cx="88688" cy="74249"/>
            </a:xfrm>
            <a:custGeom>
              <a:avLst/>
              <a:gdLst/>
              <a:ahLst/>
              <a:cxnLst/>
              <a:rect l="l" t="t" r="r" b="b"/>
              <a:pathLst>
                <a:path w="7500" h="6279" extrusionOk="0">
                  <a:moveTo>
                    <a:pt x="6179" y="0"/>
                  </a:moveTo>
                  <a:cubicBezTo>
                    <a:pt x="5901" y="0"/>
                    <a:pt x="5618" y="72"/>
                    <a:pt x="5365" y="167"/>
                  </a:cubicBezTo>
                  <a:cubicBezTo>
                    <a:pt x="4231" y="668"/>
                    <a:pt x="3230" y="1402"/>
                    <a:pt x="2429" y="2302"/>
                  </a:cubicBezTo>
                  <a:cubicBezTo>
                    <a:pt x="1495" y="3270"/>
                    <a:pt x="728" y="4404"/>
                    <a:pt x="161" y="5638"/>
                  </a:cubicBezTo>
                  <a:cubicBezTo>
                    <a:pt x="0" y="5982"/>
                    <a:pt x="297" y="6279"/>
                    <a:pt x="574" y="6279"/>
                  </a:cubicBezTo>
                  <a:cubicBezTo>
                    <a:pt x="700" y="6279"/>
                    <a:pt x="822" y="6218"/>
                    <a:pt x="895" y="6072"/>
                  </a:cubicBezTo>
                  <a:lnTo>
                    <a:pt x="861" y="6072"/>
                  </a:lnTo>
                  <a:cubicBezTo>
                    <a:pt x="1695" y="4204"/>
                    <a:pt x="2996" y="2636"/>
                    <a:pt x="4664" y="1468"/>
                  </a:cubicBezTo>
                  <a:cubicBezTo>
                    <a:pt x="5064" y="1168"/>
                    <a:pt x="5531" y="968"/>
                    <a:pt x="6065" y="868"/>
                  </a:cubicBezTo>
                  <a:cubicBezTo>
                    <a:pt x="6107" y="860"/>
                    <a:pt x="6146" y="856"/>
                    <a:pt x="6183" y="856"/>
                  </a:cubicBezTo>
                  <a:cubicBezTo>
                    <a:pt x="6603" y="856"/>
                    <a:pt x="6619" y="1364"/>
                    <a:pt x="6465" y="1702"/>
                  </a:cubicBezTo>
                  <a:cubicBezTo>
                    <a:pt x="6232" y="2136"/>
                    <a:pt x="5898" y="2536"/>
                    <a:pt x="5498" y="2903"/>
                  </a:cubicBezTo>
                  <a:cubicBezTo>
                    <a:pt x="5131" y="3236"/>
                    <a:pt x="4764" y="3537"/>
                    <a:pt x="4364" y="3803"/>
                  </a:cubicBezTo>
                  <a:cubicBezTo>
                    <a:pt x="3397" y="4437"/>
                    <a:pt x="2429" y="4971"/>
                    <a:pt x="1395" y="5438"/>
                  </a:cubicBezTo>
                  <a:cubicBezTo>
                    <a:pt x="965" y="5639"/>
                    <a:pt x="1226" y="6185"/>
                    <a:pt x="1604" y="6185"/>
                  </a:cubicBezTo>
                  <a:cubicBezTo>
                    <a:pt x="1666" y="6185"/>
                    <a:pt x="1730" y="6171"/>
                    <a:pt x="1795" y="6138"/>
                  </a:cubicBezTo>
                  <a:cubicBezTo>
                    <a:pt x="2896" y="5671"/>
                    <a:pt x="3964" y="5071"/>
                    <a:pt x="4964" y="4404"/>
                  </a:cubicBezTo>
                  <a:cubicBezTo>
                    <a:pt x="5431" y="4070"/>
                    <a:pt x="5865" y="3703"/>
                    <a:pt x="6265" y="3303"/>
                  </a:cubicBezTo>
                  <a:cubicBezTo>
                    <a:pt x="6732" y="2869"/>
                    <a:pt x="7066" y="2369"/>
                    <a:pt x="7299" y="1802"/>
                  </a:cubicBezTo>
                  <a:cubicBezTo>
                    <a:pt x="7500" y="1302"/>
                    <a:pt x="7399" y="734"/>
                    <a:pt x="7033" y="334"/>
                  </a:cubicBezTo>
                  <a:cubicBezTo>
                    <a:pt x="6787" y="89"/>
                    <a:pt x="6487" y="0"/>
                    <a:pt x="6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3" name="Google Shape;2673;p10"/>
            <p:cNvSpPr/>
            <p:nvPr/>
          </p:nvSpPr>
          <p:spPr>
            <a:xfrm>
              <a:off x="1902186" y="1711019"/>
              <a:ext cx="72203" cy="63287"/>
            </a:xfrm>
            <a:custGeom>
              <a:avLst/>
              <a:gdLst/>
              <a:ahLst/>
              <a:cxnLst/>
              <a:rect l="l" t="t" r="r" b="b"/>
              <a:pathLst>
                <a:path w="6106" h="5352" extrusionOk="0">
                  <a:moveTo>
                    <a:pt x="1" y="0"/>
                  </a:moveTo>
                  <a:cubicBezTo>
                    <a:pt x="668" y="967"/>
                    <a:pt x="1268" y="2035"/>
                    <a:pt x="1935" y="3002"/>
                  </a:cubicBezTo>
                  <a:cubicBezTo>
                    <a:pt x="2302" y="3536"/>
                    <a:pt x="2736" y="4036"/>
                    <a:pt x="3203" y="4503"/>
                  </a:cubicBezTo>
                  <a:cubicBezTo>
                    <a:pt x="3670" y="4970"/>
                    <a:pt x="4270" y="5270"/>
                    <a:pt x="4938" y="5337"/>
                  </a:cubicBezTo>
                  <a:cubicBezTo>
                    <a:pt x="4992" y="5347"/>
                    <a:pt x="5047" y="5352"/>
                    <a:pt x="5101" y="5352"/>
                  </a:cubicBezTo>
                  <a:cubicBezTo>
                    <a:pt x="5419" y="5352"/>
                    <a:pt x="5739" y="5193"/>
                    <a:pt x="5938" y="4937"/>
                  </a:cubicBezTo>
                  <a:cubicBezTo>
                    <a:pt x="6072" y="4703"/>
                    <a:pt x="6105" y="4403"/>
                    <a:pt x="5972" y="4136"/>
                  </a:cubicBezTo>
                  <a:cubicBezTo>
                    <a:pt x="5872" y="3903"/>
                    <a:pt x="5705" y="3669"/>
                    <a:pt x="5505" y="3469"/>
                  </a:cubicBezTo>
                  <a:cubicBezTo>
                    <a:pt x="4137" y="2001"/>
                    <a:pt x="2269" y="1101"/>
                    <a:pt x="468" y="2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4" name="Google Shape;2674;p10"/>
            <p:cNvSpPr/>
            <p:nvPr/>
          </p:nvSpPr>
          <p:spPr>
            <a:xfrm>
              <a:off x="1895458" y="1706123"/>
              <a:ext cx="84454" cy="72960"/>
            </a:xfrm>
            <a:custGeom>
              <a:avLst/>
              <a:gdLst/>
              <a:ahLst/>
              <a:cxnLst/>
              <a:rect l="l" t="t" r="r" b="b"/>
              <a:pathLst>
                <a:path w="7142" h="6170" extrusionOk="0">
                  <a:moveTo>
                    <a:pt x="1799" y="1488"/>
                  </a:moveTo>
                  <a:lnTo>
                    <a:pt x="1799" y="1488"/>
                  </a:lnTo>
                  <a:cubicBezTo>
                    <a:pt x="3231" y="2181"/>
                    <a:pt x="4623" y="2945"/>
                    <a:pt x="5707" y="4083"/>
                  </a:cubicBezTo>
                  <a:cubicBezTo>
                    <a:pt x="5940" y="4317"/>
                    <a:pt x="6407" y="4817"/>
                    <a:pt x="6140" y="5151"/>
                  </a:cubicBezTo>
                  <a:cubicBezTo>
                    <a:pt x="6010" y="5310"/>
                    <a:pt x="5842" y="5363"/>
                    <a:pt x="5668" y="5363"/>
                  </a:cubicBezTo>
                  <a:cubicBezTo>
                    <a:pt x="5443" y="5363"/>
                    <a:pt x="5209" y="5274"/>
                    <a:pt x="5040" y="5217"/>
                  </a:cubicBezTo>
                  <a:cubicBezTo>
                    <a:pt x="4106" y="4917"/>
                    <a:pt x="3505" y="4050"/>
                    <a:pt x="2971" y="3283"/>
                  </a:cubicBezTo>
                  <a:cubicBezTo>
                    <a:pt x="2567" y="2705"/>
                    <a:pt x="2185" y="2094"/>
                    <a:pt x="1799" y="1488"/>
                  </a:cubicBezTo>
                  <a:close/>
                  <a:moveTo>
                    <a:pt x="599" y="1"/>
                  </a:moveTo>
                  <a:cubicBezTo>
                    <a:pt x="298" y="1"/>
                    <a:pt x="0" y="308"/>
                    <a:pt x="236" y="614"/>
                  </a:cubicBezTo>
                  <a:lnTo>
                    <a:pt x="203" y="614"/>
                  </a:lnTo>
                  <a:cubicBezTo>
                    <a:pt x="937" y="1682"/>
                    <a:pt x="1570" y="2782"/>
                    <a:pt x="2304" y="3816"/>
                  </a:cubicBezTo>
                  <a:cubicBezTo>
                    <a:pt x="2971" y="4784"/>
                    <a:pt x="3739" y="5718"/>
                    <a:pt x="4906" y="6051"/>
                  </a:cubicBezTo>
                  <a:cubicBezTo>
                    <a:pt x="5135" y="6128"/>
                    <a:pt x="5371" y="6169"/>
                    <a:pt x="5605" y="6169"/>
                  </a:cubicBezTo>
                  <a:cubicBezTo>
                    <a:pt x="5881" y="6169"/>
                    <a:pt x="6154" y="6111"/>
                    <a:pt x="6407" y="5985"/>
                  </a:cubicBezTo>
                  <a:cubicBezTo>
                    <a:pt x="6908" y="5684"/>
                    <a:pt x="7141" y="5117"/>
                    <a:pt x="6974" y="4584"/>
                  </a:cubicBezTo>
                  <a:cubicBezTo>
                    <a:pt x="6807" y="4050"/>
                    <a:pt x="6474" y="3583"/>
                    <a:pt x="6007" y="3216"/>
                  </a:cubicBezTo>
                  <a:cubicBezTo>
                    <a:pt x="5607" y="2849"/>
                    <a:pt x="5173" y="2482"/>
                    <a:pt x="4673" y="2149"/>
                  </a:cubicBezTo>
                  <a:cubicBezTo>
                    <a:pt x="3572" y="1448"/>
                    <a:pt x="2438" y="814"/>
                    <a:pt x="1237" y="281"/>
                  </a:cubicBezTo>
                  <a:cubicBezTo>
                    <a:pt x="1170" y="249"/>
                    <a:pt x="1104" y="235"/>
                    <a:pt x="1041" y="235"/>
                  </a:cubicBezTo>
                  <a:cubicBezTo>
                    <a:pt x="1020" y="235"/>
                    <a:pt x="999" y="237"/>
                    <a:pt x="978" y="240"/>
                  </a:cubicBezTo>
                  <a:lnTo>
                    <a:pt x="978" y="240"/>
                  </a:lnTo>
                  <a:cubicBezTo>
                    <a:pt x="964" y="220"/>
                    <a:pt x="950" y="200"/>
                    <a:pt x="937" y="181"/>
                  </a:cubicBezTo>
                  <a:cubicBezTo>
                    <a:pt x="849" y="53"/>
                    <a:pt x="724" y="1"/>
                    <a:pt x="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5" name="Google Shape;2675;p10"/>
            <p:cNvSpPr/>
            <p:nvPr/>
          </p:nvSpPr>
          <p:spPr>
            <a:xfrm>
              <a:off x="1902978" y="1644255"/>
              <a:ext cx="76933" cy="64009"/>
            </a:xfrm>
            <a:custGeom>
              <a:avLst/>
              <a:gdLst/>
              <a:ahLst/>
              <a:cxnLst/>
              <a:rect l="l" t="t" r="r" b="b"/>
              <a:pathLst>
                <a:path w="6506" h="5413" extrusionOk="0">
                  <a:moveTo>
                    <a:pt x="5588" y="0"/>
                  </a:moveTo>
                  <a:cubicBezTo>
                    <a:pt x="5446" y="0"/>
                    <a:pt x="5304" y="25"/>
                    <a:pt x="5171" y="75"/>
                  </a:cubicBezTo>
                  <a:cubicBezTo>
                    <a:pt x="4470" y="309"/>
                    <a:pt x="3836" y="676"/>
                    <a:pt x="3269" y="1176"/>
                  </a:cubicBezTo>
                  <a:cubicBezTo>
                    <a:pt x="1868" y="2310"/>
                    <a:pt x="734" y="3745"/>
                    <a:pt x="0" y="5413"/>
                  </a:cubicBezTo>
                  <a:lnTo>
                    <a:pt x="1068" y="5379"/>
                  </a:lnTo>
                  <a:cubicBezTo>
                    <a:pt x="2869" y="4479"/>
                    <a:pt x="4737" y="3578"/>
                    <a:pt x="5971" y="1977"/>
                  </a:cubicBezTo>
                  <a:cubicBezTo>
                    <a:pt x="6205" y="1710"/>
                    <a:pt x="6372" y="1376"/>
                    <a:pt x="6438" y="1009"/>
                  </a:cubicBezTo>
                  <a:cubicBezTo>
                    <a:pt x="6505" y="642"/>
                    <a:pt x="6338" y="275"/>
                    <a:pt x="6005" y="75"/>
                  </a:cubicBezTo>
                  <a:cubicBezTo>
                    <a:pt x="5871" y="25"/>
                    <a:pt x="5730" y="0"/>
                    <a:pt x="5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6" name="Google Shape;2676;p10"/>
            <p:cNvSpPr/>
            <p:nvPr/>
          </p:nvSpPr>
          <p:spPr>
            <a:xfrm>
              <a:off x="1897007" y="1638827"/>
              <a:ext cx="88427" cy="74249"/>
            </a:xfrm>
            <a:custGeom>
              <a:avLst/>
              <a:gdLst/>
              <a:ahLst/>
              <a:cxnLst/>
              <a:rect l="l" t="t" r="r" b="b"/>
              <a:pathLst>
                <a:path w="7478" h="6279" extrusionOk="0">
                  <a:moveTo>
                    <a:pt x="6181" y="0"/>
                  </a:moveTo>
                  <a:cubicBezTo>
                    <a:pt x="5903" y="0"/>
                    <a:pt x="5611" y="72"/>
                    <a:pt x="5342" y="167"/>
                  </a:cubicBezTo>
                  <a:cubicBezTo>
                    <a:pt x="4241" y="668"/>
                    <a:pt x="3207" y="1402"/>
                    <a:pt x="2407" y="2302"/>
                  </a:cubicBezTo>
                  <a:cubicBezTo>
                    <a:pt x="1473" y="3270"/>
                    <a:pt x="706" y="4404"/>
                    <a:pt x="138" y="5638"/>
                  </a:cubicBezTo>
                  <a:cubicBezTo>
                    <a:pt x="1" y="5982"/>
                    <a:pt x="289" y="6279"/>
                    <a:pt x="558" y="6279"/>
                  </a:cubicBezTo>
                  <a:cubicBezTo>
                    <a:pt x="681" y="6279"/>
                    <a:pt x="799" y="6218"/>
                    <a:pt x="872" y="6072"/>
                  </a:cubicBezTo>
                  <a:lnTo>
                    <a:pt x="839" y="6072"/>
                  </a:lnTo>
                  <a:cubicBezTo>
                    <a:pt x="1673" y="4204"/>
                    <a:pt x="2974" y="2636"/>
                    <a:pt x="4642" y="1468"/>
                  </a:cubicBezTo>
                  <a:cubicBezTo>
                    <a:pt x="5075" y="1168"/>
                    <a:pt x="5542" y="968"/>
                    <a:pt x="6043" y="868"/>
                  </a:cubicBezTo>
                  <a:cubicBezTo>
                    <a:pt x="6085" y="860"/>
                    <a:pt x="6124" y="856"/>
                    <a:pt x="6160" y="856"/>
                  </a:cubicBezTo>
                  <a:cubicBezTo>
                    <a:pt x="6580" y="856"/>
                    <a:pt x="6597" y="1364"/>
                    <a:pt x="6443" y="1702"/>
                  </a:cubicBezTo>
                  <a:cubicBezTo>
                    <a:pt x="6209" y="2136"/>
                    <a:pt x="5876" y="2536"/>
                    <a:pt x="5476" y="2903"/>
                  </a:cubicBezTo>
                  <a:cubicBezTo>
                    <a:pt x="5142" y="3236"/>
                    <a:pt x="4742" y="3537"/>
                    <a:pt x="4341" y="3803"/>
                  </a:cubicBezTo>
                  <a:cubicBezTo>
                    <a:pt x="3407" y="4437"/>
                    <a:pt x="2407" y="4971"/>
                    <a:pt x="1373" y="5438"/>
                  </a:cubicBezTo>
                  <a:cubicBezTo>
                    <a:pt x="942" y="5639"/>
                    <a:pt x="1203" y="6185"/>
                    <a:pt x="1603" y="6185"/>
                  </a:cubicBezTo>
                  <a:cubicBezTo>
                    <a:pt x="1668" y="6185"/>
                    <a:pt x="1736" y="6171"/>
                    <a:pt x="1806" y="6138"/>
                  </a:cubicBezTo>
                  <a:cubicBezTo>
                    <a:pt x="2874" y="5671"/>
                    <a:pt x="3941" y="5071"/>
                    <a:pt x="4942" y="4404"/>
                  </a:cubicBezTo>
                  <a:cubicBezTo>
                    <a:pt x="5409" y="4070"/>
                    <a:pt x="5843" y="3703"/>
                    <a:pt x="6276" y="3303"/>
                  </a:cubicBezTo>
                  <a:cubicBezTo>
                    <a:pt x="6710" y="2869"/>
                    <a:pt x="7077" y="2369"/>
                    <a:pt x="7310" y="1802"/>
                  </a:cubicBezTo>
                  <a:cubicBezTo>
                    <a:pt x="7477" y="1302"/>
                    <a:pt x="7377" y="734"/>
                    <a:pt x="7010" y="334"/>
                  </a:cubicBezTo>
                  <a:cubicBezTo>
                    <a:pt x="6782" y="89"/>
                    <a:pt x="6490" y="0"/>
                    <a:pt x="6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7" name="Google Shape;2677;p10"/>
            <p:cNvSpPr/>
            <p:nvPr/>
          </p:nvSpPr>
          <p:spPr>
            <a:xfrm>
              <a:off x="1965698" y="1711019"/>
              <a:ext cx="72192" cy="63287"/>
            </a:xfrm>
            <a:custGeom>
              <a:avLst/>
              <a:gdLst/>
              <a:ahLst/>
              <a:cxnLst/>
              <a:rect l="l" t="t" r="r" b="b"/>
              <a:pathLst>
                <a:path w="6105" h="5352" extrusionOk="0">
                  <a:moveTo>
                    <a:pt x="0" y="0"/>
                  </a:moveTo>
                  <a:lnTo>
                    <a:pt x="0" y="0"/>
                  </a:lnTo>
                  <a:cubicBezTo>
                    <a:pt x="667" y="967"/>
                    <a:pt x="1301" y="2035"/>
                    <a:pt x="1968" y="3002"/>
                  </a:cubicBezTo>
                  <a:cubicBezTo>
                    <a:pt x="2302" y="3536"/>
                    <a:pt x="2735" y="4036"/>
                    <a:pt x="3202" y="4503"/>
                  </a:cubicBezTo>
                  <a:cubicBezTo>
                    <a:pt x="3669" y="4970"/>
                    <a:pt x="4303" y="5270"/>
                    <a:pt x="4970" y="5337"/>
                  </a:cubicBezTo>
                  <a:cubicBezTo>
                    <a:pt x="5025" y="5347"/>
                    <a:pt x="5079" y="5352"/>
                    <a:pt x="5132" y="5352"/>
                  </a:cubicBezTo>
                  <a:cubicBezTo>
                    <a:pt x="5443" y="5352"/>
                    <a:pt x="5744" y="5193"/>
                    <a:pt x="5971" y="4937"/>
                  </a:cubicBezTo>
                  <a:cubicBezTo>
                    <a:pt x="6105" y="4703"/>
                    <a:pt x="6105" y="4403"/>
                    <a:pt x="6004" y="4136"/>
                  </a:cubicBezTo>
                  <a:cubicBezTo>
                    <a:pt x="5871" y="3903"/>
                    <a:pt x="5738" y="3669"/>
                    <a:pt x="5537" y="3469"/>
                  </a:cubicBezTo>
                  <a:cubicBezTo>
                    <a:pt x="4170" y="2001"/>
                    <a:pt x="2302" y="1101"/>
                    <a:pt x="467" y="2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8" name="Google Shape;2678;p10"/>
            <p:cNvSpPr/>
            <p:nvPr/>
          </p:nvSpPr>
          <p:spPr>
            <a:xfrm>
              <a:off x="1958840" y="1706123"/>
              <a:ext cx="84572" cy="72960"/>
            </a:xfrm>
            <a:custGeom>
              <a:avLst/>
              <a:gdLst/>
              <a:ahLst/>
              <a:cxnLst/>
              <a:rect l="l" t="t" r="r" b="b"/>
              <a:pathLst>
                <a:path w="7152" h="6170" extrusionOk="0">
                  <a:moveTo>
                    <a:pt x="1811" y="1480"/>
                  </a:moveTo>
                  <a:lnTo>
                    <a:pt x="1811" y="1480"/>
                  </a:lnTo>
                  <a:cubicBezTo>
                    <a:pt x="3232" y="2175"/>
                    <a:pt x="4635" y="2941"/>
                    <a:pt x="5751" y="4083"/>
                  </a:cubicBezTo>
                  <a:cubicBezTo>
                    <a:pt x="5951" y="4317"/>
                    <a:pt x="6451" y="4817"/>
                    <a:pt x="6151" y="5151"/>
                  </a:cubicBezTo>
                  <a:cubicBezTo>
                    <a:pt x="6035" y="5310"/>
                    <a:pt x="5868" y="5363"/>
                    <a:pt x="5693" y="5363"/>
                  </a:cubicBezTo>
                  <a:cubicBezTo>
                    <a:pt x="5464" y="5363"/>
                    <a:pt x="5220" y="5274"/>
                    <a:pt x="5050" y="5217"/>
                  </a:cubicBezTo>
                  <a:cubicBezTo>
                    <a:pt x="4116" y="4917"/>
                    <a:pt x="3516" y="4050"/>
                    <a:pt x="2982" y="3283"/>
                  </a:cubicBezTo>
                  <a:cubicBezTo>
                    <a:pt x="2578" y="2686"/>
                    <a:pt x="2196" y="2079"/>
                    <a:pt x="1811" y="1480"/>
                  </a:cubicBezTo>
                  <a:close/>
                  <a:moveTo>
                    <a:pt x="609" y="1"/>
                  </a:moveTo>
                  <a:cubicBezTo>
                    <a:pt x="306" y="1"/>
                    <a:pt x="1" y="308"/>
                    <a:pt x="213" y="614"/>
                  </a:cubicBezTo>
                  <a:cubicBezTo>
                    <a:pt x="947" y="1682"/>
                    <a:pt x="1581" y="2782"/>
                    <a:pt x="2315" y="3816"/>
                  </a:cubicBezTo>
                  <a:cubicBezTo>
                    <a:pt x="2982" y="4784"/>
                    <a:pt x="3782" y="5718"/>
                    <a:pt x="4917" y="6051"/>
                  </a:cubicBezTo>
                  <a:cubicBezTo>
                    <a:pt x="5146" y="6128"/>
                    <a:pt x="5389" y="6169"/>
                    <a:pt x="5630" y="6169"/>
                  </a:cubicBezTo>
                  <a:cubicBezTo>
                    <a:pt x="5915" y="6169"/>
                    <a:pt x="6198" y="6111"/>
                    <a:pt x="6451" y="5985"/>
                  </a:cubicBezTo>
                  <a:cubicBezTo>
                    <a:pt x="6918" y="5684"/>
                    <a:pt x="7152" y="5117"/>
                    <a:pt x="7018" y="4584"/>
                  </a:cubicBezTo>
                  <a:cubicBezTo>
                    <a:pt x="6818" y="4050"/>
                    <a:pt x="6484" y="3583"/>
                    <a:pt x="6051" y="3216"/>
                  </a:cubicBezTo>
                  <a:cubicBezTo>
                    <a:pt x="5617" y="2849"/>
                    <a:pt x="5183" y="2482"/>
                    <a:pt x="4716" y="2149"/>
                  </a:cubicBezTo>
                  <a:cubicBezTo>
                    <a:pt x="3616" y="1448"/>
                    <a:pt x="2448" y="814"/>
                    <a:pt x="1247" y="281"/>
                  </a:cubicBezTo>
                  <a:cubicBezTo>
                    <a:pt x="1185" y="249"/>
                    <a:pt x="1122" y="235"/>
                    <a:pt x="1063" y="235"/>
                  </a:cubicBezTo>
                  <a:cubicBezTo>
                    <a:pt x="1038" y="235"/>
                    <a:pt x="1014" y="238"/>
                    <a:pt x="990" y="242"/>
                  </a:cubicBezTo>
                  <a:lnTo>
                    <a:pt x="990" y="242"/>
                  </a:lnTo>
                  <a:cubicBezTo>
                    <a:pt x="976" y="222"/>
                    <a:pt x="962" y="201"/>
                    <a:pt x="947" y="181"/>
                  </a:cubicBezTo>
                  <a:cubicBezTo>
                    <a:pt x="859" y="53"/>
                    <a:pt x="734" y="1"/>
                    <a:pt x="6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79" name="Google Shape;2679;p10"/>
            <p:cNvSpPr/>
            <p:nvPr/>
          </p:nvSpPr>
          <p:spPr>
            <a:xfrm>
              <a:off x="1966479" y="1644255"/>
              <a:ext cx="76933" cy="64009"/>
            </a:xfrm>
            <a:custGeom>
              <a:avLst/>
              <a:gdLst/>
              <a:ahLst/>
              <a:cxnLst/>
              <a:rect l="l" t="t" r="r" b="b"/>
              <a:pathLst>
                <a:path w="6506" h="5413" extrusionOk="0">
                  <a:moveTo>
                    <a:pt x="5592" y="0"/>
                  </a:moveTo>
                  <a:cubicBezTo>
                    <a:pt x="5446" y="0"/>
                    <a:pt x="5305" y="25"/>
                    <a:pt x="5171" y="75"/>
                  </a:cubicBezTo>
                  <a:cubicBezTo>
                    <a:pt x="4471" y="309"/>
                    <a:pt x="3837" y="676"/>
                    <a:pt x="3303" y="1176"/>
                  </a:cubicBezTo>
                  <a:cubicBezTo>
                    <a:pt x="1869" y="2310"/>
                    <a:pt x="768" y="3745"/>
                    <a:pt x="1" y="5413"/>
                  </a:cubicBezTo>
                  <a:lnTo>
                    <a:pt x="1068" y="5379"/>
                  </a:lnTo>
                  <a:cubicBezTo>
                    <a:pt x="2870" y="4479"/>
                    <a:pt x="4738" y="3578"/>
                    <a:pt x="5972" y="1977"/>
                  </a:cubicBezTo>
                  <a:cubicBezTo>
                    <a:pt x="6205" y="1710"/>
                    <a:pt x="6372" y="1376"/>
                    <a:pt x="6439" y="1009"/>
                  </a:cubicBezTo>
                  <a:cubicBezTo>
                    <a:pt x="6506" y="642"/>
                    <a:pt x="6339" y="275"/>
                    <a:pt x="6039" y="75"/>
                  </a:cubicBezTo>
                  <a:cubicBezTo>
                    <a:pt x="5888" y="25"/>
                    <a:pt x="5738" y="0"/>
                    <a:pt x="5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0" name="Google Shape;2680;p10"/>
            <p:cNvSpPr/>
            <p:nvPr/>
          </p:nvSpPr>
          <p:spPr>
            <a:xfrm>
              <a:off x="1960637" y="1638827"/>
              <a:ext cx="88688" cy="74249"/>
            </a:xfrm>
            <a:custGeom>
              <a:avLst/>
              <a:gdLst/>
              <a:ahLst/>
              <a:cxnLst/>
              <a:rect l="l" t="t" r="r" b="b"/>
              <a:pathLst>
                <a:path w="7500" h="6279" extrusionOk="0">
                  <a:moveTo>
                    <a:pt x="6179" y="0"/>
                  </a:moveTo>
                  <a:cubicBezTo>
                    <a:pt x="5902" y="0"/>
                    <a:pt x="5618" y="72"/>
                    <a:pt x="5365" y="167"/>
                  </a:cubicBezTo>
                  <a:cubicBezTo>
                    <a:pt x="4231" y="668"/>
                    <a:pt x="3230" y="1402"/>
                    <a:pt x="2430" y="2302"/>
                  </a:cubicBezTo>
                  <a:cubicBezTo>
                    <a:pt x="1496" y="3270"/>
                    <a:pt x="728" y="4404"/>
                    <a:pt x="161" y="5638"/>
                  </a:cubicBezTo>
                  <a:cubicBezTo>
                    <a:pt x="1" y="5982"/>
                    <a:pt x="298" y="6279"/>
                    <a:pt x="564" y="6279"/>
                  </a:cubicBezTo>
                  <a:cubicBezTo>
                    <a:pt x="685" y="6279"/>
                    <a:pt x="799" y="6218"/>
                    <a:pt x="862" y="6072"/>
                  </a:cubicBezTo>
                  <a:cubicBezTo>
                    <a:pt x="1662" y="4204"/>
                    <a:pt x="2997" y="2636"/>
                    <a:pt x="4665" y="1468"/>
                  </a:cubicBezTo>
                  <a:cubicBezTo>
                    <a:pt x="5065" y="1168"/>
                    <a:pt x="5532" y="968"/>
                    <a:pt x="6032" y="868"/>
                  </a:cubicBezTo>
                  <a:cubicBezTo>
                    <a:pt x="6074" y="860"/>
                    <a:pt x="6114" y="856"/>
                    <a:pt x="6150" y="856"/>
                  </a:cubicBezTo>
                  <a:cubicBezTo>
                    <a:pt x="6575" y="856"/>
                    <a:pt x="6619" y="1364"/>
                    <a:pt x="6466" y="1702"/>
                  </a:cubicBezTo>
                  <a:cubicBezTo>
                    <a:pt x="6199" y="2136"/>
                    <a:pt x="5899" y="2536"/>
                    <a:pt x="5498" y="2903"/>
                  </a:cubicBezTo>
                  <a:cubicBezTo>
                    <a:pt x="5132" y="3236"/>
                    <a:pt x="4765" y="3537"/>
                    <a:pt x="4364" y="3803"/>
                  </a:cubicBezTo>
                  <a:cubicBezTo>
                    <a:pt x="3397" y="4404"/>
                    <a:pt x="2396" y="4971"/>
                    <a:pt x="1396" y="5438"/>
                  </a:cubicBezTo>
                  <a:cubicBezTo>
                    <a:pt x="965" y="5639"/>
                    <a:pt x="1226" y="6185"/>
                    <a:pt x="1605" y="6185"/>
                  </a:cubicBezTo>
                  <a:cubicBezTo>
                    <a:pt x="1666" y="6185"/>
                    <a:pt x="1731" y="6171"/>
                    <a:pt x="1796" y="6138"/>
                  </a:cubicBezTo>
                  <a:cubicBezTo>
                    <a:pt x="2897" y="5671"/>
                    <a:pt x="3931" y="5071"/>
                    <a:pt x="4931" y="4404"/>
                  </a:cubicBezTo>
                  <a:cubicBezTo>
                    <a:pt x="5432" y="4070"/>
                    <a:pt x="5865" y="3703"/>
                    <a:pt x="6266" y="3303"/>
                  </a:cubicBezTo>
                  <a:cubicBezTo>
                    <a:pt x="6699" y="2869"/>
                    <a:pt x="7066" y="2369"/>
                    <a:pt x="7300" y="1802"/>
                  </a:cubicBezTo>
                  <a:cubicBezTo>
                    <a:pt x="7500" y="1302"/>
                    <a:pt x="7366" y="734"/>
                    <a:pt x="7033" y="334"/>
                  </a:cubicBezTo>
                  <a:cubicBezTo>
                    <a:pt x="6788" y="89"/>
                    <a:pt x="6487" y="0"/>
                    <a:pt x="6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1" name="Google Shape;2681;p10"/>
            <p:cNvSpPr/>
            <p:nvPr/>
          </p:nvSpPr>
          <p:spPr>
            <a:xfrm>
              <a:off x="2029600" y="1711019"/>
              <a:ext cx="72192" cy="63287"/>
            </a:xfrm>
            <a:custGeom>
              <a:avLst/>
              <a:gdLst/>
              <a:ahLst/>
              <a:cxnLst/>
              <a:rect l="l" t="t" r="r" b="b"/>
              <a:pathLst>
                <a:path w="6105" h="5352" extrusionOk="0">
                  <a:moveTo>
                    <a:pt x="0" y="0"/>
                  </a:moveTo>
                  <a:lnTo>
                    <a:pt x="0" y="0"/>
                  </a:lnTo>
                  <a:cubicBezTo>
                    <a:pt x="667" y="967"/>
                    <a:pt x="1268" y="2035"/>
                    <a:pt x="1935" y="3002"/>
                  </a:cubicBezTo>
                  <a:cubicBezTo>
                    <a:pt x="2302" y="3536"/>
                    <a:pt x="2735" y="4036"/>
                    <a:pt x="3202" y="4503"/>
                  </a:cubicBezTo>
                  <a:cubicBezTo>
                    <a:pt x="3669" y="4970"/>
                    <a:pt x="4270" y="5270"/>
                    <a:pt x="4937" y="5337"/>
                  </a:cubicBezTo>
                  <a:cubicBezTo>
                    <a:pt x="4991" y="5347"/>
                    <a:pt x="5046" y="5352"/>
                    <a:pt x="5101" y="5352"/>
                  </a:cubicBezTo>
                  <a:cubicBezTo>
                    <a:pt x="5418" y="5352"/>
                    <a:pt x="5739" y="5193"/>
                    <a:pt x="5938" y="4937"/>
                  </a:cubicBezTo>
                  <a:cubicBezTo>
                    <a:pt x="6071" y="4703"/>
                    <a:pt x="6104" y="4403"/>
                    <a:pt x="5971" y="4136"/>
                  </a:cubicBezTo>
                  <a:cubicBezTo>
                    <a:pt x="5871" y="3903"/>
                    <a:pt x="5704" y="3669"/>
                    <a:pt x="5504" y="3469"/>
                  </a:cubicBezTo>
                  <a:cubicBezTo>
                    <a:pt x="4136" y="2001"/>
                    <a:pt x="2268" y="1101"/>
                    <a:pt x="467" y="2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2" name="Google Shape;2682;p10"/>
            <p:cNvSpPr/>
            <p:nvPr/>
          </p:nvSpPr>
          <p:spPr>
            <a:xfrm>
              <a:off x="2022742" y="1706123"/>
              <a:ext cx="84182" cy="72830"/>
            </a:xfrm>
            <a:custGeom>
              <a:avLst/>
              <a:gdLst/>
              <a:ahLst/>
              <a:cxnLst/>
              <a:rect l="l" t="t" r="r" b="b"/>
              <a:pathLst>
                <a:path w="7119" h="6159" extrusionOk="0">
                  <a:moveTo>
                    <a:pt x="1798" y="1490"/>
                  </a:moveTo>
                  <a:cubicBezTo>
                    <a:pt x="3211" y="2183"/>
                    <a:pt x="4607" y="2946"/>
                    <a:pt x="5717" y="4083"/>
                  </a:cubicBezTo>
                  <a:cubicBezTo>
                    <a:pt x="5917" y="4317"/>
                    <a:pt x="6418" y="4817"/>
                    <a:pt x="6117" y="5151"/>
                  </a:cubicBezTo>
                  <a:cubicBezTo>
                    <a:pt x="6001" y="5310"/>
                    <a:pt x="5835" y="5363"/>
                    <a:pt x="5662" y="5363"/>
                  </a:cubicBezTo>
                  <a:cubicBezTo>
                    <a:pt x="5437" y="5363"/>
                    <a:pt x="5201" y="5274"/>
                    <a:pt x="5050" y="5217"/>
                  </a:cubicBezTo>
                  <a:cubicBezTo>
                    <a:pt x="4116" y="4917"/>
                    <a:pt x="3482" y="4050"/>
                    <a:pt x="2948" y="3283"/>
                  </a:cubicBezTo>
                  <a:cubicBezTo>
                    <a:pt x="2544" y="2706"/>
                    <a:pt x="2174" y="2095"/>
                    <a:pt x="1798" y="1490"/>
                  </a:cubicBezTo>
                  <a:close/>
                  <a:moveTo>
                    <a:pt x="608" y="1"/>
                  </a:moveTo>
                  <a:cubicBezTo>
                    <a:pt x="306" y="1"/>
                    <a:pt x="1" y="308"/>
                    <a:pt x="213" y="614"/>
                  </a:cubicBezTo>
                  <a:cubicBezTo>
                    <a:pt x="947" y="1682"/>
                    <a:pt x="1581" y="2782"/>
                    <a:pt x="2315" y="3816"/>
                  </a:cubicBezTo>
                  <a:cubicBezTo>
                    <a:pt x="2948" y="4784"/>
                    <a:pt x="3749" y="5718"/>
                    <a:pt x="4916" y="6051"/>
                  </a:cubicBezTo>
                  <a:cubicBezTo>
                    <a:pt x="5118" y="6123"/>
                    <a:pt x="5339" y="6158"/>
                    <a:pt x="5562" y="6158"/>
                  </a:cubicBezTo>
                  <a:cubicBezTo>
                    <a:pt x="5855" y="6158"/>
                    <a:pt x="6152" y="6098"/>
                    <a:pt x="6418" y="5985"/>
                  </a:cubicBezTo>
                  <a:cubicBezTo>
                    <a:pt x="6885" y="5684"/>
                    <a:pt x="7118" y="5117"/>
                    <a:pt x="6985" y="4584"/>
                  </a:cubicBezTo>
                  <a:cubicBezTo>
                    <a:pt x="6784" y="4050"/>
                    <a:pt x="6451" y="3583"/>
                    <a:pt x="6017" y="3216"/>
                  </a:cubicBezTo>
                  <a:cubicBezTo>
                    <a:pt x="5584" y="2849"/>
                    <a:pt x="5150" y="2482"/>
                    <a:pt x="4683" y="2149"/>
                  </a:cubicBezTo>
                  <a:cubicBezTo>
                    <a:pt x="3582" y="1448"/>
                    <a:pt x="2415" y="814"/>
                    <a:pt x="1214" y="281"/>
                  </a:cubicBezTo>
                  <a:cubicBezTo>
                    <a:pt x="1151" y="249"/>
                    <a:pt x="1089" y="235"/>
                    <a:pt x="1030" y="235"/>
                  </a:cubicBezTo>
                  <a:cubicBezTo>
                    <a:pt x="1015" y="235"/>
                    <a:pt x="1001" y="236"/>
                    <a:pt x="987" y="238"/>
                  </a:cubicBezTo>
                  <a:lnTo>
                    <a:pt x="987" y="238"/>
                  </a:lnTo>
                  <a:cubicBezTo>
                    <a:pt x="974" y="219"/>
                    <a:pt x="960" y="200"/>
                    <a:pt x="947" y="181"/>
                  </a:cubicBezTo>
                  <a:cubicBezTo>
                    <a:pt x="859" y="53"/>
                    <a:pt x="734" y="1"/>
                    <a:pt x="6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3" name="Google Shape;2683;p10"/>
            <p:cNvSpPr/>
            <p:nvPr/>
          </p:nvSpPr>
          <p:spPr>
            <a:xfrm>
              <a:off x="2030381" y="1644255"/>
              <a:ext cx="76933" cy="64009"/>
            </a:xfrm>
            <a:custGeom>
              <a:avLst/>
              <a:gdLst/>
              <a:ahLst/>
              <a:cxnLst/>
              <a:rect l="l" t="t" r="r" b="b"/>
              <a:pathLst>
                <a:path w="6506" h="5413" extrusionOk="0">
                  <a:moveTo>
                    <a:pt x="5584" y="0"/>
                  </a:moveTo>
                  <a:cubicBezTo>
                    <a:pt x="5438" y="0"/>
                    <a:pt x="5288" y="25"/>
                    <a:pt x="5138" y="75"/>
                  </a:cubicBezTo>
                  <a:cubicBezTo>
                    <a:pt x="4471" y="309"/>
                    <a:pt x="3837" y="676"/>
                    <a:pt x="3270" y="1176"/>
                  </a:cubicBezTo>
                  <a:cubicBezTo>
                    <a:pt x="1869" y="2310"/>
                    <a:pt x="735" y="3745"/>
                    <a:pt x="1" y="5413"/>
                  </a:cubicBezTo>
                  <a:lnTo>
                    <a:pt x="1035" y="5379"/>
                  </a:lnTo>
                  <a:cubicBezTo>
                    <a:pt x="2869" y="4479"/>
                    <a:pt x="4704" y="3578"/>
                    <a:pt x="5938" y="1977"/>
                  </a:cubicBezTo>
                  <a:cubicBezTo>
                    <a:pt x="6205" y="1710"/>
                    <a:pt x="6372" y="1376"/>
                    <a:pt x="6439" y="1009"/>
                  </a:cubicBezTo>
                  <a:cubicBezTo>
                    <a:pt x="6505" y="642"/>
                    <a:pt x="6339" y="275"/>
                    <a:pt x="6005" y="75"/>
                  </a:cubicBezTo>
                  <a:cubicBezTo>
                    <a:pt x="5872" y="25"/>
                    <a:pt x="5730" y="0"/>
                    <a:pt x="5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4" name="Google Shape;2684;p10"/>
            <p:cNvSpPr/>
            <p:nvPr/>
          </p:nvSpPr>
          <p:spPr>
            <a:xfrm>
              <a:off x="2024421" y="1638827"/>
              <a:ext cx="88416" cy="74249"/>
            </a:xfrm>
            <a:custGeom>
              <a:avLst/>
              <a:gdLst/>
              <a:ahLst/>
              <a:cxnLst/>
              <a:rect l="l" t="t" r="r" b="b"/>
              <a:pathLst>
                <a:path w="7477" h="6279" extrusionOk="0">
                  <a:moveTo>
                    <a:pt x="6181" y="0"/>
                  </a:moveTo>
                  <a:cubicBezTo>
                    <a:pt x="5902" y="0"/>
                    <a:pt x="5611" y="72"/>
                    <a:pt x="5342" y="167"/>
                  </a:cubicBezTo>
                  <a:cubicBezTo>
                    <a:pt x="4241" y="668"/>
                    <a:pt x="3207" y="1402"/>
                    <a:pt x="2406" y="2302"/>
                  </a:cubicBezTo>
                  <a:cubicBezTo>
                    <a:pt x="1472" y="3270"/>
                    <a:pt x="705" y="4404"/>
                    <a:pt x="138" y="5638"/>
                  </a:cubicBezTo>
                  <a:cubicBezTo>
                    <a:pt x="0" y="5982"/>
                    <a:pt x="288" y="6279"/>
                    <a:pt x="558" y="6279"/>
                  </a:cubicBezTo>
                  <a:cubicBezTo>
                    <a:pt x="680" y="6279"/>
                    <a:pt x="799" y="6218"/>
                    <a:pt x="872" y="6072"/>
                  </a:cubicBezTo>
                  <a:lnTo>
                    <a:pt x="838" y="6072"/>
                  </a:lnTo>
                  <a:cubicBezTo>
                    <a:pt x="1672" y="4204"/>
                    <a:pt x="2973" y="2636"/>
                    <a:pt x="4641" y="1468"/>
                  </a:cubicBezTo>
                  <a:cubicBezTo>
                    <a:pt x="5041" y="1168"/>
                    <a:pt x="5542" y="968"/>
                    <a:pt x="6042" y="868"/>
                  </a:cubicBezTo>
                  <a:cubicBezTo>
                    <a:pt x="6084" y="860"/>
                    <a:pt x="6123" y="856"/>
                    <a:pt x="6159" y="856"/>
                  </a:cubicBezTo>
                  <a:cubicBezTo>
                    <a:pt x="6580" y="856"/>
                    <a:pt x="6596" y="1364"/>
                    <a:pt x="6442" y="1702"/>
                  </a:cubicBezTo>
                  <a:cubicBezTo>
                    <a:pt x="6209" y="2136"/>
                    <a:pt x="5875" y="2536"/>
                    <a:pt x="5475" y="2903"/>
                  </a:cubicBezTo>
                  <a:cubicBezTo>
                    <a:pt x="5141" y="3236"/>
                    <a:pt x="4741" y="3537"/>
                    <a:pt x="4341" y="3803"/>
                  </a:cubicBezTo>
                  <a:cubicBezTo>
                    <a:pt x="3407" y="4437"/>
                    <a:pt x="2406" y="4971"/>
                    <a:pt x="1372" y="5438"/>
                  </a:cubicBezTo>
                  <a:cubicBezTo>
                    <a:pt x="942" y="5639"/>
                    <a:pt x="1202" y="6185"/>
                    <a:pt x="1581" y="6185"/>
                  </a:cubicBezTo>
                  <a:cubicBezTo>
                    <a:pt x="1643" y="6185"/>
                    <a:pt x="1707" y="6171"/>
                    <a:pt x="1772" y="6138"/>
                  </a:cubicBezTo>
                  <a:cubicBezTo>
                    <a:pt x="2873" y="5671"/>
                    <a:pt x="3941" y="5071"/>
                    <a:pt x="4941" y="4404"/>
                  </a:cubicBezTo>
                  <a:cubicBezTo>
                    <a:pt x="5408" y="4070"/>
                    <a:pt x="5842" y="3703"/>
                    <a:pt x="6242" y="3303"/>
                  </a:cubicBezTo>
                  <a:cubicBezTo>
                    <a:pt x="6709" y="2869"/>
                    <a:pt x="7076" y="2369"/>
                    <a:pt x="7310" y="1802"/>
                  </a:cubicBezTo>
                  <a:cubicBezTo>
                    <a:pt x="7476" y="1302"/>
                    <a:pt x="7376" y="734"/>
                    <a:pt x="7009" y="334"/>
                  </a:cubicBezTo>
                  <a:cubicBezTo>
                    <a:pt x="6782" y="89"/>
                    <a:pt x="6489" y="0"/>
                    <a:pt x="61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5" name="Google Shape;2685;p10"/>
            <p:cNvSpPr/>
            <p:nvPr/>
          </p:nvSpPr>
          <p:spPr>
            <a:xfrm>
              <a:off x="2093491" y="1711799"/>
              <a:ext cx="71801" cy="62401"/>
            </a:xfrm>
            <a:custGeom>
              <a:avLst/>
              <a:gdLst/>
              <a:ahLst/>
              <a:cxnLst/>
              <a:rect l="l" t="t" r="r" b="b"/>
              <a:pathLst>
                <a:path w="6072" h="5277" extrusionOk="0">
                  <a:moveTo>
                    <a:pt x="1" y="1"/>
                  </a:moveTo>
                  <a:lnTo>
                    <a:pt x="1" y="1"/>
                  </a:lnTo>
                  <a:cubicBezTo>
                    <a:pt x="668" y="968"/>
                    <a:pt x="1235" y="1969"/>
                    <a:pt x="1936" y="2903"/>
                  </a:cubicBezTo>
                  <a:cubicBezTo>
                    <a:pt x="2269" y="3470"/>
                    <a:pt x="2703" y="3970"/>
                    <a:pt x="3170" y="4437"/>
                  </a:cubicBezTo>
                  <a:cubicBezTo>
                    <a:pt x="3637" y="4904"/>
                    <a:pt x="4271" y="5171"/>
                    <a:pt x="4904" y="5271"/>
                  </a:cubicBezTo>
                  <a:cubicBezTo>
                    <a:pt x="4944" y="5275"/>
                    <a:pt x="4984" y="5276"/>
                    <a:pt x="5023" y="5276"/>
                  </a:cubicBezTo>
                  <a:cubicBezTo>
                    <a:pt x="5377" y="5276"/>
                    <a:pt x="5695" y="5141"/>
                    <a:pt x="5905" y="4871"/>
                  </a:cubicBezTo>
                  <a:cubicBezTo>
                    <a:pt x="6072" y="4637"/>
                    <a:pt x="6072" y="4337"/>
                    <a:pt x="5972" y="4070"/>
                  </a:cubicBezTo>
                  <a:cubicBezTo>
                    <a:pt x="5838" y="3803"/>
                    <a:pt x="5705" y="3603"/>
                    <a:pt x="5505" y="3403"/>
                  </a:cubicBezTo>
                  <a:cubicBezTo>
                    <a:pt x="4137" y="1902"/>
                    <a:pt x="2269" y="1035"/>
                    <a:pt x="435" y="168"/>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6" name="Google Shape;2686;p10"/>
            <p:cNvSpPr/>
            <p:nvPr/>
          </p:nvSpPr>
          <p:spPr>
            <a:xfrm>
              <a:off x="2086656" y="1706904"/>
              <a:ext cx="84159" cy="71979"/>
            </a:xfrm>
            <a:custGeom>
              <a:avLst/>
              <a:gdLst/>
              <a:ahLst/>
              <a:cxnLst/>
              <a:rect l="l" t="t" r="r" b="b"/>
              <a:pathLst>
                <a:path w="7117" h="6087" extrusionOk="0">
                  <a:moveTo>
                    <a:pt x="1746" y="1382"/>
                  </a:moveTo>
                  <a:cubicBezTo>
                    <a:pt x="3165" y="2077"/>
                    <a:pt x="4562" y="2842"/>
                    <a:pt x="5649" y="3984"/>
                  </a:cubicBezTo>
                  <a:cubicBezTo>
                    <a:pt x="5883" y="4217"/>
                    <a:pt x="6383" y="4718"/>
                    <a:pt x="6116" y="5051"/>
                  </a:cubicBezTo>
                  <a:cubicBezTo>
                    <a:pt x="6007" y="5222"/>
                    <a:pt x="5834" y="5277"/>
                    <a:pt x="5652" y="5277"/>
                  </a:cubicBezTo>
                  <a:cubicBezTo>
                    <a:pt x="5443" y="5277"/>
                    <a:pt x="5225" y="5205"/>
                    <a:pt x="5082" y="5151"/>
                  </a:cubicBezTo>
                  <a:cubicBezTo>
                    <a:pt x="4148" y="4885"/>
                    <a:pt x="3514" y="4051"/>
                    <a:pt x="2981" y="3283"/>
                  </a:cubicBezTo>
                  <a:cubicBezTo>
                    <a:pt x="2555" y="2655"/>
                    <a:pt x="2153" y="2013"/>
                    <a:pt x="1746" y="1382"/>
                  </a:cubicBezTo>
                  <a:close/>
                  <a:moveTo>
                    <a:pt x="604" y="1"/>
                  </a:moveTo>
                  <a:cubicBezTo>
                    <a:pt x="302" y="1"/>
                    <a:pt x="0" y="299"/>
                    <a:pt x="212" y="582"/>
                  </a:cubicBezTo>
                  <a:lnTo>
                    <a:pt x="212" y="615"/>
                  </a:lnTo>
                  <a:cubicBezTo>
                    <a:pt x="946" y="1649"/>
                    <a:pt x="1613" y="2783"/>
                    <a:pt x="2347" y="3817"/>
                  </a:cubicBezTo>
                  <a:cubicBezTo>
                    <a:pt x="3014" y="4751"/>
                    <a:pt x="3815" y="5719"/>
                    <a:pt x="4982" y="6019"/>
                  </a:cubicBezTo>
                  <a:cubicBezTo>
                    <a:pt x="5154" y="6065"/>
                    <a:pt x="5329" y="6087"/>
                    <a:pt x="5505" y="6087"/>
                  </a:cubicBezTo>
                  <a:cubicBezTo>
                    <a:pt x="5841" y="6087"/>
                    <a:pt x="6176" y="6005"/>
                    <a:pt x="6483" y="5852"/>
                  </a:cubicBezTo>
                  <a:cubicBezTo>
                    <a:pt x="6917" y="5552"/>
                    <a:pt x="7117" y="4985"/>
                    <a:pt x="6950" y="4451"/>
                  </a:cubicBezTo>
                  <a:cubicBezTo>
                    <a:pt x="6750" y="3951"/>
                    <a:pt x="6416" y="3484"/>
                    <a:pt x="6016" y="3150"/>
                  </a:cubicBezTo>
                  <a:cubicBezTo>
                    <a:pt x="5582" y="2750"/>
                    <a:pt x="5149" y="2383"/>
                    <a:pt x="4682" y="2083"/>
                  </a:cubicBezTo>
                  <a:cubicBezTo>
                    <a:pt x="3581" y="1349"/>
                    <a:pt x="2414" y="748"/>
                    <a:pt x="1213" y="215"/>
                  </a:cubicBezTo>
                  <a:cubicBezTo>
                    <a:pt x="1145" y="183"/>
                    <a:pt x="1080" y="169"/>
                    <a:pt x="1018" y="169"/>
                  </a:cubicBezTo>
                  <a:cubicBezTo>
                    <a:pt x="992" y="169"/>
                    <a:pt x="967" y="172"/>
                    <a:pt x="942" y="176"/>
                  </a:cubicBezTo>
                  <a:lnTo>
                    <a:pt x="942" y="176"/>
                  </a:lnTo>
                  <a:cubicBezTo>
                    <a:pt x="854" y="52"/>
                    <a:pt x="729" y="1"/>
                    <a:pt x="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7" name="Google Shape;2687;p10"/>
            <p:cNvSpPr/>
            <p:nvPr/>
          </p:nvSpPr>
          <p:spPr>
            <a:xfrm>
              <a:off x="2093893" y="1644255"/>
              <a:ext cx="76922" cy="64009"/>
            </a:xfrm>
            <a:custGeom>
              <a:avLst/>
              <a:gdLst/>
              <a:ahLst/>
              <a:cxnLst/>
              <a:rect l="l" t="t" r="r" b="b"/>
              <a:pathLst>
                <a:path w="6505" h="5413" extrusionOk="0">
                  <a:moveTo>
                    <a:pt x="5583" y="0"/>
                  </a:moveTo>
                  <a:cubicBezTo>
                    <a:pt x="5437" y="0"/>
                    <a:pt x="5287" y="25"/>
                    <a:pt x="5137" y="75"/>
                  </a:cubicBezTo>
                  <a:cubicBezTo>
                    <a:pt x="4470" y="309"/>
                    <a:pt x="3836" y="676"/>
                    <a:pt x="3269" y="1176"/>
                  </a:cubicBezTo>
                  <a:cubicBezTo>
                    <a:pt x="1868" y="2310"/>
                    <a:pt x="734" y="3745"/>
                    <a:pt x="0" y="5413"/>
                  </a:cubicBezTo>
                  <a:lnTo>
                    <a:pt x="1034" y="5379"/>
                  </a:lnTo>
                  <a:cubicBezTo>
                    <a:pt x="2836" y="4479"/>
                    <a:pt x="4704" y="3578"/>
                    <a:pt x="5938" y="1977"/>
                  </a:cubicBezTo>
                  <a:cubicBezTo>
                    <a:pt x="6171" y="1710"/>
                    <a:pt x="6338" y="1376"/>
                    <a:pt x="6438" y="1009"/>
                  </a:cubicBezTo>
                  <a:cubicBezTo>
                    <a:pt x="6505" y="642"/>
                    <a:pt x="6338" y="275"/>
                    <a:pt x="6005" y="75"/>
                  </a:cubicBezTo>
                  <a:cubicBezTo>
                    <a:pt x="5871" y="25"/>
                    <a:pt x="5729" y="0"/>
                    <a:pt x="55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8" name="Google Shape;2688;p10"/>
            <p:cNvSpPr/>
            <p:nvPr/>
          </p:nvSpPr>
          <p:spPr>
            <a:xfrm>
              <a:off x="2087921" y="1638827"/>
              <a:ext cx="88416" cy="74249"/>
            </a:xfrm>
            <a:custGeom>
              <a:avLst/>
              <a:gdLst/>
              <a:ahLst/>
              <a:cxnLst/>
              <a:rect l="l" t="t" r="r" b="b"/>
              <a:pathLst>
                <a:path w="7477" h="6279" extrusionOk="0">
                  <a:moveTo>
                    <a:pt x="6190" y="0"/>
                  </a:moveTo>
                  <a:cubicBezTo>
                    <a:pt x="5912" y="0"/>
                    <a:pt x="5629" y="72"/>
                    <a:pt x="5375" y="167"/>
                  </a:cubicBezTo>
                  <a:cubicBezTo>
                    <a:pt x="4241" y="668"/>
                    <a:pt x="3241" y="1402"/>
                    <a:pt x="2407" y="2302"/>
                  </a:cubicBezTo>
                  <a:cubicBezTo>
                    <a:pt x="1473" y="3270"/>
                    <a:pt x="705" y="4404"/>
                    <a:pt x="138" y="5638"/>
                  </a:cubicBezTo>
                  <a:cubicBezTo>
                    <a:pt x="1" y="5982"/>
                    <a:pt x="289" y="6279"/>
                    <a:pt x="558" y="6279"/>
                  </a:cubicBezTo>
                  <a:cubicBezTo>
                    <a:pt x="681" y="6279"/>
                    <a:pt x="799" y="6218"/>
                    <a:pt x="872" y="6072"/>
                  </a:cubicBezTo>
                  <a:cubicBezTo>
                    <a:pt x="1673" y="4204"/>
                    <a:pt x="3007" y="2636"/>
                    <a:pt x="4675" y="1468"/>
                  </a:cubicBezTo>
                  <a:cubicBezTo>
                    <a:pt x="5075" y="1168"/>
                    <a:pt x="5542" y="968"/>
                    <a:pt x="6043" y="868"/>
                  </a:cubicBezTo>
                  <a:cubicBezTo>
                    <a:pt x="6085" y="860"/>
                    <a:pt x="6124" y="856"/>
                    <a:pt x="6160" y="856"/>
                  </a:cubicBezTo>
                  <a:cubicBezTo>
                    <a:pt x="6581" y="856"/>
                    <a:pt x="6599" y="1364"/>
                    <a:pt x="6476" y="1702"/>
                  </a:cubicBezTo>
                  <a:cubicBezTo>
                    <a:pt x="6209" y="2136"/>
                    <a:pt x="5876" y="2536"/>
                    <a:pt x="5509" y="2903"/>
                  </a:cubicBezTo>
                  <a:cubicBezTo>
                    <a:pt x="5142" y="3236"/>
                    <a:pt x="4742" y="3537"/>
                    <a:pt x="4341" y="3803"/>
                  </a:cubicBezTo>
                  <a:cubicBezTo>
                    <a:pt x="3407" y="4437"/>
                    <a:pt x="2407" y="4971"/>
                    <a:pt x="1373" y="5438"/>
                  </a:cubicBezTo>
                  <a:cubicBezTo>
                    <a:pt x="971" y="5639"/>
                    <a:pt x="1211" y="6185"/>
                    <a:pt x="1605" y="6185"/>
                  </a:cubicBezTo>
                  <a:cubicBezTo>
                    <a:pt x="1668" y="6185"/>
                    <a:pt x="1736" y="6171"/>
                    <a:pt x="1806" y="6138"/>
                  </a:cubicBezTo>
                  <a:cubicBezTo>
                    <a:pt x="2907" y="5671"/>
                    <a:pt x="3941" y="5071"/>
                    <a:pt x="4942" y="4404"/>
                  </a:cubicBezTo>
                  <a:cubicBezTo>
                    <a:pt x="5409" y="4070"/>
                    <a:pt x="5842" y="3703"/>
                    <a:pt x="6276" y="3303"/>
                  </a:cubicBezTo>
                  <a:cubicBezTo>
                    <a:pt x="6710" y="2869"/>
                    <a:pt x="7077" y="2369"/>
                    <a:pt x="7310" y="1802"/>
                  </a:cubicBezTo>
                  <a:cubicBezTo>
                    <a:pt x="7477" y="1302"/>
                    <a:pt x="7377" y="734"/>
                    <a:pt x="7043" y="334"/>
                  </a:cubicBezTo>
                  <a:cubicBezTo>
                    <a:pt x="6798" y="89"/>
                    <a:pt x="6497" y="0"/>
                    <a:pt x="6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89" name="Google Shape;2689;p10"/>
            <p:cNvSpPr/>
            <p:nvPr/>
          </p:nvSpPr>
          <p:spPr>
            <a:xfrm>
              <a:off x="2156211" y="1712201"/>
              <a:ext cx="72594" cy="62105"/>
            </a:xfrm>
            <a:custGeom>
              <a:avLst/>
              <a:gdLst/>
              <a:ahLst/>
              <a:cxnLst/>
              <a:rect l="l" t="t" r="r" b="b"/>
              <a:pathLst>
                <a:path w="6139" h="5252" extrusionOk="0">
                  <a:moveTo>
                    <a:pt x="1" y="0"/>
                  </a:moveTo>
                  <a:lnTo>
                    <a:pt x="2002" y="2902"/>
                  </a:lnTo>
                  <a:cubicBezTo>
                    <a:pt x="2369" y="3436"/>
                    <a:pt x="2769" y="3936"/>
                    <a:pt x="3270" y="4403"/>
                  </a:cubicBezTo>
                  <a:cubicBezTo>
                    <a:pt x="3737" y="4870"/>
                    <a:pt x="4337" y="5170"/>
                    <a:pt x="5004" y="5237"/>
                  </a:cubicBezTo>
                  <a:cubicBezTo>
                    <a:pt x="5058" y="5247"/>
                    <a:pt x="5113" y="5252"/>
                    <a:pt x="5168" y="5252"/>
                  </a:cubicBezTo>
                  <a:cubicBezTo>
                    <a:pt x="5486" y="5252"/>
                    <a:pt x="5806" y="5093"/>
                    <a:pt x="6005" y="4837"/>
                  </a:cubicBezTo>
                  <a:cubicBezTo>
                    <a:pt x="6138" y="4603"/>
                    <a:pt x="6138" y="4303"/>
                    <a:pt x="6038" y="4036"/>
                  </a:cubicBezTo>
                  <a:cubicBezTo>
                    <a:pt x="5938" y="3803"/>
                    <a:pt x="5771" y="3569"/>
                    <a:pt x="5571" y="3369"/>
                  </a:cubicBezTo>
                  <a:cubicBezTo>
                    <a:pt x="4204" y="1901"/>
                    <a:pt x="2336" y="1001"/>
                    <a:pt x="501"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0" name="Google Shape;2690;p10"/>
            <p:cNvSpPr/>
            <p:nvPr/>
          </p:nvSpPr>
          <p:spPr>
            <a:xfrm>
              <a:off x="2149400" y="1707625"/>
              <a:ext cx="85317" cy="71553"/>
            </a:xfrm>
            <a:custGeom>
              <a:avLst/>
              <a:gdLst/>
              <a:ahLst/>
              <a:cxnLst/>
              <a:rect l="l" t="t" r="r" b="b"/>
              <a:pathLst>
                <a:path w="7215" h="6051" extrusionOk="0">
                  <a:moveTo>
                    <a:pt x="1727" y="1290"/>
                  </a:moveTo>
                  <a:cubicBezTo>
                    <a:pt x="3161" y="1979"/>
                    <a:pt x="4600" y="2748"/>
                    <a:pt x="5714" y="3890"/>
                  </a:cubicBezTo>
                  <a:cubicBezTo>
                    <a:pt x="5947" y="4123"/>
                    <a:pt x="6481" y="4657"/>
                    <a:pt x="6214" y="5024"/>
                  </a:cubicBezTo>
                  <a:cubicBezTo>
                    <a:pt x="6109" y="5163"/>
                    <a:pt x="5913" y="5212"/>
                    <a:pt x="5707" y="5212"/>
                  </a:cubicBezTo>
                  <a:cubicBezTo>
                    <a:pt x="5519" y="5212"/>
                    <a:pt x="5323" y="5172"/>
                    <a:pt x="5180" y="5124"/>
                  </a:cubicBezTo>
                  <a:cubicBezTo>
                    <a:pt x="4279" y="4857"/>
                    <a:pt x="3646" y="4023"/>
                    <a:pt x="3112" y="3289"/>
                  </a:cubicBezTo>
                  <a:cubicBezTo>
                    <a:pt x="2642" y="2628"/>
                    <a:pt x="2187" y="1952"/>
                    <a:pt x="1727" y="1290"/>
                  </a:cubicBezTo>
                  <a:close/>
                  <a:moveTo>
                    <a:pt x="590" y="0"/>
                  </a:moveTo>
                  <a:cubicBezTo>
                    <a:pt x="292" y="0"/>
                    <a:pt x="1" y="286"/>
                    <a:pt x="210" y="587"/>
                  </a:cubicBezTo>
                  <a:cubicBezTo>
                    <a:pt x="944" y="1688"/>
                    <a:pt x="1677" y="2755"/>
                    <a:pt x="2445" y="3823"/>
                  </a:cubicBezTo>
                  <a:cubicBezTo>
                    <a:pt x="3112" y="4757"/>
                    <a:pt x="3912" y="5691"/>
                    <a:pt x="5080" y="5958"/>
                  </a:cubicBezTo>
                  <a:cubicBezTo>
                    <a:pt x="5256" y="6021"/>
                    <a:pt x="5442" y="6050"/>
                    <a:pt x="5630" y="6050"/>
                  </a:cubicBezTo>
                  <a:cubicBezTo>
                    <a:pt x="5940" y="6050"/>
                    <a:pt x="6257" y="5970"/>
                    <a:pt x="6548" y="5824"/>
                  </a:cubicBezTo>
                  <a:cubicBezTo>
                    <a:pt x="7015" y="5491"/>
                    <a:pt x="7215" y="4924"/>
                    <a:pt x="7048" y="4423"/>
                  </a:cubicBezTo>
                  <a:cubicBezTo>
                    <a:pt x="6814" y="3890"/>
                    <a:pt x="6481" y="3423"/>
                    <a:pt x="6047" y="3056"/>
                  </a:cubicBezTo>
                  <a:cubicBezTo>
                    <a:pt x="5614" y="2689"/>
                    <a:pt x="5180" y="2322"/>
                    <a:pt x="4713" y="1988"/>
                  </a:cubicBezTo>
                  <a:cubicBezTo>
                    <a:pt x="3612" y="1288"/>
                    <a:pt x="2478" y="687"/>
                    <a:pt x="1277" y="154"/>
                  </a:cubicBezTo>
                  <a:cubicBezTo>
                    <a:pt x="1214" y="122"/>
                    <a:pt x="1152" y="108"/>
                    <a:pt x="1093" y="108"/>
                  </a:cubicBezTo>
                  <a:cubicBezTo>
                    <a:pt x="1030" y="108"/>
                    <a:pt x="970" y="124"/>
                    <a:pt x="916" y="151"/>
                  </a:cubicBezTo>
                  <a:lnTo>
                    <a:pt x="916" y="151"/>
                  </a:lnTo>
                  <a:cubicBezTo>
                    <a:pt x="827" y="45"/>
                    <a:pt x="708"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1" name="Google Shape;2691;p10"/>
            <p:cNvSpPr/>
            <p:nvPr/>
          </p:nvSpPr>
          <p:spPr>
            <a:xfrm>
              <a:off x="2157393" y="1644255"/>
              <a:ext cx="77324" cy="65191"/>
            </a:xfrm>
            <a:custGeom>
              <a:avLst/>
              <a:gdLst/>
              <a:ahLst/>
              <a:cxnLst/>
              <a:rect l="l" t="t" r="r" b="b"/>
              <a:pathLst>
                <a:path w="6539" h="5513" extrusionOk="0">
                  <a:moveTo>
                    <a:pt x="5626" y="0"/>
                  </a:moveTo>
                  <a:cubicBezTo>
                    <a:pt x="5480" y="0"/>
                    <a:pt x="5338" y="25"/>
                    <a:pt x="5204" y="75"/>
                  </a:cubicBezTo>
                  <a:cubicBezTo>
                    <a:pt x="4504" y="309"/>
                    <a:pt x="3870" y="676"/>
                    <a:pt x="3336" y="1176"/>
                  </a:cubicBezTo>
                  <a:cubicBezTo>
                    <a:pt x="1902" y="2310"/>
                    <a:pt x="768" y="3745"/>
                    <a:pt x="1" y="5413"/>
                  </a:cubicBezTo>
                  <a:lnTo>
                    <a:pt x="635" y="5513"/>
                  </a:lnTo>
                  <a:cubicBezTo>
                    <a:pt x="2436" y="4645"/>
                    <a:pt x="4737" y="3578"/>
                    <a:pt x="6005" y="1977"/>
                  </a:cubicBezTo>
                  <a:cubicBezTo>
                    <a:pt x="6239" y="1710"/>
                    <a:pt x="6405" y="1376"/>
                    <a:pt x="6472" y="1009"/>
                  </a:cubicBezTo>
                  <a:cubicBezTo>
                    <a:pt x="6539" y="642"/>
                    <a:pt x="6372" y="275"/>
                    <a:pt x="6072" y="75"/>
                  </a:cubicBezTo>
                  <a:cubicBezTo>
                    <a:pt x="5922" y="25"/>
                    <a:pt x="5772" y="0"/>
                    <a:pt x="5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2" name="Google Shape;2692;p10"/>
            <p:cNvSpPr/>
            <p:nvPr/>
          </p:nvSpPr>
          <p:spPr>
            <a:xfrm>
              <a:off x="2151433" y="1638993"/>
              <a:ext cx="88416" cy="75219"/>
            </a:xfrm>
            <a:custGeom>
              <a:avLst/>
              <a:gdLst/>
              <a:ahLst/>
              <a:cxnLst/>
              <a:rect l="l" t="t" r="r" b="b"/>
              <a:pathLst>
                <a:path w="7477" h="6361" extrusionOk="0">
                  <a:moveTo>
                    <a:pt x="6134" y="837"/>
                  </a:moveTo>
                  <a:cubicBezTo>
                    <a:pt x="6259" y="837"/>
                    <a:pt x="6367" y="871"/>
                    <a:pt x="6442" y="954"/>
                  </a:cubicBezTo>
                  <a:cubicBezTo>
                    <a:pt x="6776" y="1288"/>
                    <a:pt x="6376" y="1888"/>
                    <a:pt x="6142" y="2188"/>
                  </a:cubicBezTo>
                  <a:cubicBezTo>
                    <a:pt x="5508" y="2922"/>
                    <a:pt x="4741" y="3556"/>
                    <a:pt x="3907" y="4056"/>
                  </a:cubicBezTo>
                  <a:cubicBezTo>
                    <a:pt x="3020" y="4576"/>
                    <a:pt x="2104" y="5012"/>
                    <a:pt x="1161" y="5467"/>
                  </a:cubicBezTo>
                  <a:lnTo>
                    <a:pt x="1161" y="5467"/>
                  </a:lnTo>
                  <a:cubicBezTo>
                    <a:pt x="2042" y="3783"/>
                    <a:pt x="3364" y="2214"/>
                    <a:pt x="5008" y="1288"/>
                  </a:cubicBezTo>
                  <a:cubicBezTo>
                    <a:pt x="5233" y="1137"/>
                    <a:pt x="5759" y="837"/>
                    <a:pt x="6134" y="837"/>
                  </a:cubicBezTo>
                  <a:close/>
                  <a:moveTo>
                    <a:pt x="6111" y="0"/>
                  </a:moveTo>
                  <a:cubicBezTo>
                    <a:pt x="5988" y="0"/>
                    <a:pt x="5863" y="18"/>
                    <a:pt x="5742" y="53"/>
                  </a:cubicBezTo>
                  <a:cubicBezTo>
                    <a:pt x="4508" y="354"/>
                    <a:pt x="3440" y="1288"/>
                    <a:pt x="2573" y="2155"/>
                  </a:cubicBezTo>
                  <a:cubicBezTo>
                    <a:pt x="1572" y="3156"/>
                    <a:pt x="738" y="4323"/>
                    <a:pt x="138" y="5624"/>
                  </a:cubicBezTo>
                  <a:cubicBezTo>
                    <a:pt x="0" y="5968"/>
                    <a:pt x="288" y="6265"/>
                    <a:pt x="558" y="6265"/>
                  </a:cubicBezTo>
                  <a:cubicBezTo>
                    <a:pt x="642" y="6265"/>
                    <a:pt x="725" y="6236"/>
                    <a:pt x="792" y="6170"/>
                  </a:cubicBezTo>
                  <a:lnTo>
                    <a:pt x="792" y="6170"/>
                  </a:lnTo>
                  <a:cubicBezTo>
                    <a:pt x="875" y="6280"/>
                    <a:pt x="1007" y="6360"/>
                    <a:pt x="1161" y="6360"/>
                  </a:cubicBezTo>
                  <a:cubicBezTo>
                    <a:pt x="1218" y="6360"/>
                    <a:pt x="1277" y="6349"/>
                    <a:pt x="1339" y="6325"/>
                  </a:cubicBezTo>
                  <a:cubicBezTo>
                    <a:pt x="2406" y="5824"/>
                    <a:pt x="3440" y="5290"/>
                    <a:pt x="4441" y="4690"/>
                  </a:cubicBezTo>
                  <a:cubicBezTo>
                    <a:pt x="5475" y="4090"/>
                    <a:pt x="6376" y="3322"/>
                    <a:pt x="7043" y="2355"/>
                  </a:cubicBezTo>
                  <a:cubicBezTo>
                    <a:pt x="7410" y="1855"/>
                    <a:pt x="7476" y="1221"/>
                    <a:pt x="7243" y="654"/>
                  </a:cubicBezTo>
                  <a:cubicBezTo>
                    <a:pt x="7007" y="234"/>
                    <a:pt x="6565" y="0"/>
                    <a:pt x="6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3" name="Google Shape;2693;p10"/>
            <p:cNvSpPr/>
            <p:nvPr/>
          </p:nvSpPr>
          <p:spPr>
            <a:xfrm>
              <a:off x="2219723" y="1712201"/>
              <a:ext cx="72984" cy="62105"/>
            </a:xfrm>
            <a:custGeom>
              <a:avLst/>
              <a:gdLst/>
              <a:ahLst/>
              <a:cxnLst/>
              <a:rect l="l" t="t" r="r" b="b"/>
              <a:pathLst>
                <a:path w="6172" h="5252" extrusionOk="0">
                  <a:moveTo>
                    <a:pt x="0" y="0"/>
                  </a:moveTo>
                  <a:lnTo>
                    <a:pt x="2035" y="2902"/>
                  </a:lnTo>
                  <a:cubicBezTo>
                    <a:pt x="2369" y="3436"/>
                    <a:pt x="2802" y="3936"/>
                    <a:pt x="3269" y="4403"/>
                  </a:cubicBezTo>
                  <a:cubicBezTo>
                    <a:pt x="3736" y="4870"/>
                    <a:pt x="4337" y="5170"/>
                    <a:pt x="5004" y="5237"/>
                  </a:cubicBezTo>
                  <a:cubicBezTo>
                    <a:pt x="5058" y="5247"/>
                    <a:pt x="5113" y="5252"/>
                    <a:pt x="5168" y="5252"/>
                  </a:cubicBezTo>
                  <a:cubicBezTo>
                    <a:pt x="5485" y="5252"/>
                    <a:pt x="5805" y="5093"/>
                    <a:pt x="6004" y="4837"/>
                  </a:cubicBezTo>
                  <a:cubicBezTo>
                    <a:pt x="6138" y="4603"/>
                    <a:pt x="6171" y="4303"/>
                    <a:pt x="6071" y="4036"/>
                  </a:cubicBezTo>
                  <a:cubicBezTo>
                    <a:pt x="5938" y="3803"/>
                    <a:pt x="5771" y="3569"/>
                    <a:pt x="5604" y="3369"/>
                  </a:cubicBezTo>
                  <a:cubicBezTo>
                    <a:pt x="4203" y="1901"/>
                    <a:pt x="2335" y="1001"/>
                    <a:pt x="534" y="134"/>
                  </a:cubicBez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4" name="Google Shape;2694;p10"/>
            <p:cNvSpPr/>
            <p:nvPr/>
          </p:nvSpPr>
          <p:spPr>
            <a:xfrm>
              <a:off x="2213302" y="1707625"/>
              <a:ext cx="84927" cy="71553"/>
            </a:xfrm>
            <a:custGeom>
              <a:avLst/>
              <a:gdLst/>
              <a:ahLst/>
              <a:cxnLst/>
              <a:rect l="l" t="t" r="r" b="b"/>
              <a:pathLst>
                <a:path w="7182" h="6051" extrusionOk="0">
                  <a:moveTo>
                    <a:pt x="1700" y="1287"/>
                  </a:moveTo>
                  <a:cubicBezTo>
                    <a:pt x="3148" y="1977"/>
                    <a:pt x="4565" y="2747"/>
                    <a:pt x="5680" y="3890"/>
                  </a:cubicBezTo>
                  <a:cubicBezTo>
                    <a:pt x="5914" y="4123"/>
                    <a:pt x="6447" y="4657"/>
                    <a:pt x="6181" y="5024"/>
                  </a:cubicBezTo>
                  <a:cubicBezTo>
                    <a:pt x="6076" y="5163"/>
                    <a:pt x="5880" y="5212"/>
                    <a:pt x="5679" y="5212"/>
                  </a:cubicBezTo>
                  <a:cubicBezTo>
                    <a:pt x="5495" y="5212"/>
                    <a:pt x="5307" y="5172"/>
                    <a:pt x="5180" y="5124"/>
                  </a:cubicBezTo>
                  <a:cubicBezTo>
                    <a:pt x="4246" y="4857"/>
                    <a:pt x="3612" y="4023"/>
                    <a:pt x="3078" y="3289"/>
                  </a:cubicBezTo>
                  <a:cubicBezTo>
                    <a:pt x="2630" y="2627"/>
                    <a:pt x="2167" y="1951"/>
                    <a:pt x="1700" y="1287"/>
                  </a:cubicBezTo>
                  <a:close/>
                  <a:moveTo>
                    <a:pt x="564" y="0"/>
                  </a:moveTo>
                  <a:cubicBezTo>
                    <a:pt x="276" y="0"/>
                    <a:pt x="1" y="286"/>
                    <a:pt x="210" y="587"/>
                  </a:cubicBezTo>
                  <a:lnTo>
                    <a:pt x="176" y="587"/>
                  </a:lnTo>
                  <a:cubicBezTo>
                    <a:pt x="943" y="1688"/>
                    <a:pt x="1677" y="2755"/>
                    <a:pt x="2445" y="3823"/>
                  </a:cubicBezTo>
                  <a:cubicBezTo>
                    <a:pt x="3112" y="4757"/>
                    <a:pt x="3912" y="5691"/>
                    <a:pt x="5046" y="5958"/>
                  </a:cubicBezTo>
                  <a:cubicBezTo>
                    <a:pt x="5235" y="6021"/>
                    <a:pt x="5429" y="6050"/>
                    <a:pt x="5622" y="6050"/>
                  </a:cubicBezTo>
                  <a:cubicBezTo>
                    <a:pt x="5940" y="6050"/>
                    <a:pt x="6257" y="5970"/>
                    <a:pt x="6547" y="5824"/>
                  </a:cubicBezTo>
                  <a:cubicBezTo>
                    <a:pt x="6981" y="5491"/>
                    <a:pt x="7181" y="4924"/>
                    <a:pt x="7014" y="4423"/>
                  </a:cubicBezTo>
                  <a:cubicBezTo>
                    <a:pt x="6814" y="3890"/>
                    <a:pt x="6481" y="3423"/>
                    <a:pt x="6014" y="3056"/>
                  </a:cubicBezTo>
                  <a:cubicBezTo>
                    <a:pt x="5613" y="2689"/>
                    <a:pt x="5146" y="2322"/>
                    <a:pt x="4679" y="1988"/>
                  </a:cubicBezTo>
                  <a:cubicBezTo>
                    <a:pt x="3612" y="1288"/>
                    <a:pt x="2445" y="687"/>
                    <a:pt x="1277" y="154"/>
                  </a:cubicBezTo>
                  <a:cubicBezTo>
                    <a:pt x="1210" y="122"/>
                    <a:pt x="1144" y="108"/>
                    <a:pt x="1083" y="108"/>
                  </a:cubicBezTo>
                  <a:cubicBezTo>
                    <a:pt x="1012" y="108"/>
                    <a:pt x="946" y="126"/>
                    <a:pt x="888" y="157"/>
                  </a:cubicBezTo>
                  <a:lnTo>
                    <a:pt x="888" y="157"/>
                  </a:lnTo>
                  <a:cubicBezTo>
                    <a:pt x="799" y="47"/>
                    <a:pt x="680"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5" name="Google Shape;2695;p10"/>
            <p:cNvSpPr/>
            <p:nvPr/>
          </p:nvSpPr>
          <p:spPr>
            <a:xfrm>
              <a:off x="2221296" y="1644255"/>
              <a:ext cx="76933" cy="66374"/>
            </a:xfrm>
            <a:custGeom>
              <a:avLst/>
              <a:gdLst/>
              <a:ahLst/>
              <a:cxnLst/>
              <a:rect l="l" t="t" r="r" b="b"/>
              <a:pathLst>
                <a:path w="6506" h="5613" extrusionOk="0">
                  <a:moveTo>
                    <a:pt x="5592" y="0"/>
                  </a:moveTo>
                  <a:cubicBezTo>
                    <a:pt x="5446" y="0"/>
                    <a:pt x="5304" y="25"/>
                    <a:pt x="5171" y="75"/>
                  </a:cubicBezTo>
                  <a:cubicBezTo>
                    <a:pt x="4470" y="309"/>
                    <a:pt x="3837" y="676"/>
                    <a:pt x="3303" y="1176"/>
                  </a:cubicBezTo>
                  <a:cubicBezTo>
                    <a:pt x="1869" y="2310"/>
                    <a:pt x="768" y="3745"/>
                    <a:pt x="1" y="5413"/>
                  </a:cubicBezTo>
                  <a:lnTo>
                    <a:pt x="234" y="5613"/>
                  </a:lnTo>
                  <a:cubicBezTo>
                    <a:pt x="2035" y="4745"/>
                    <a:pt x="4737" y="3578"/>
                    <a:pt x="5972" y="1977"/>
                  </a:cubicBezTo>
                  <a:cubicBezTo>
                    <a:pt x="6205" y="1710"/>
                    <a:pt x="6372" y="1376"/>
                    <a:pt x="6439" y="1009"/>
                  </a:cubicBezTo>
                  <a:cubicBezTo>
                    <a:pt x="6505" y="642"/>
                    <a:pt x="6338" y="275"/>
                    <a:pt x="6038" y="75"/>
                  </a:cubicBezTo>
                  <a:cubicBezTo>
                    <a:pt x="5888" y="25"/>
                    <a:pt x="5738" y="0"/>
                    <a:pt x="5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6" name="Google Shape;2696;p10"/>
            <p:cNvSpPr/>
            <p:nvPr/>
          </p:nvSpPr>
          <p:spPr>
            <a:xfrm>
              <a:off x="2215383" y="1639146"/>
              <a:ext cx="87576" cy="75964"/>
            </a:xfrm>
            <a:custGeom>
              <a:avLst/>
              <a:gdLst/>
              <a:ahLst/>
              <a:cxnLst/>
              <a:rect l="l" t="t" r="r" b="b"/>
              <a:pathLst>
                <a:path w="7406" h="6424" extrusionOk="0">
                  <a:moveTo>
                    <a:pt x="6121" y="836"/>
                  </a:moveTo>
                  <a:cubicBezTo>
                    <a:pt x="6312" y="836"/>
                    <a:pt x="6465" y="914"/>
                    <a:pt x="6505" y="1141"/>
                  </a:cubicBezTo>
                  <a:cubicBezTo>
                    <a:pt x="6605" y="1642"/>
                    <a:pt x="6171" y="2109"/>
                    <a:pt x="5871" y="2442"/>
                  </a:cubicBezTo>
                  <a:cubicBezTo>
                    <a:pt x="5204" y="3109"/>
                    <a:pt x="4403" y="3710"/>
                    <a:pt x="3503" y="4177"/>
                  </a:cubicBezTo>
                  <a:cubicBezTo>
                    <a:pt x="2752" y="4591"/>
                    <a:pt x="1982" y="4965"/>
                    <a:pt x="1207" y="5330"/>
                  </a:cubicBezTo>
                  <a:lnTo>
                    <a:pt x="1207" y="5330"/>
                  </a:lnTo>
                  <a:cubicBezTo>
                    <a:pt x="1606" y="4576"/>
                    <a:pt x="2108" y="3880"/>
                    <a:pt x="2669" y="3243"/>
                  </a:cubicBezTo>
                  <a:cubicBezTo>
                    <a:pt x="3369" y="2375"/>
                    <a:pt x="4270" y="1642"/>
                    <a:pt x="5271" y="1108"/>
                  </a:cubicBezTo>
                  <a:cubicBezTo>
                    <a:pt x="5470" y="1008"/>
                    <a:pt x="5837" y="836"/>
                    <a:pt x="6121" y="836"/>
                  </a:cubicBezTo>
                  <a:close/>
                  <a:moveTo>
                    <a:pt x="6160" y="0"/>
                  </a:moveTo>
                  <a:cubicBezTo>
                    <a:pt x="6120" y="0"/>
                    <a:pt x="6079" y="2"/>
                    <a:pt x="6038" y="7"/>
                  </a:cubicBezTo>
                  <a:cubicBezTo>
                    <a:pt x="4770" y="107"/>
                    <a:pt x="3569" y="1141"/>
                    <a:pt x="2702" y="2008"/>
                  </a:cubicBezTo>
                  <a:cubicBezTo>
                    <a:pt x="1635" y="3043"/>
                    <a:pt x="767" y="4277"/>
                    <a:pt x="134" y="5611"/>
                  </a:cubicBezTo>
                  <a:cubicBezTo>
                    <a:pt x="0" y="5897"/>
                    <a:pt x="183" y="6162"/>
                    <a:pt x="408" y="6242"/>
                  </a:cubicBezTo>
                  <a:lnTo>
                    <a:pt x="408" y="6242"/>
                  </a:lnTo>
                  <a:cubicBezTo>
                    <a:pt x="488" y="6348"/>
                    <a:pt x="612" y="6424"/>
                    <a:pt x="750" y="6424"/>
                  </a:cubicBezTo>
                  <a:cubicBezTo>
                    <a:pt x="809" y="6424"/>
                    <a:pt x="872" y="6410"/>
                    <a:pt x="934" y="6378"/>
                  </a:cubicBezTo>
                  <a:cubicBezTo>
                    <a:pt x="2002" y="5878"/>
                    <a:pt x="3036" y="5378"/>
                    <a:pt x="4070" y="4810"/>
                  </a:cubicBezTo>
                  <a:cubicBezTo>
                    <a:pt x="5071" y="4277"/>
                    <a:pt x="6005" y="3576"/>
                    <a:pt x="6772" y="2709"/>
                  </a:cubicBezTo>
                  <a:cubicBezTo>
                    <a:pt x="7205" y="2242"/>
                    <a:pt x="7406" y="1608"/>
                    <a:pt x="7339" y="974"/>
                  </a:cubicBezTo>
                  <a:cubicBezTo>
                    <a:pt x="7215" y="415"/>
                    <a:pt x="6714" y="0"/>
                    <a:pt x="6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7" name="Google Shape;2697;p10"/>
            <p:cNvSpPr/>
            <p:nvPr/>
          </p:nvSpPr>
          <p:spPr>
            <a:xfrm>
              <a:off x="2283223" y="1712201"/>
              <a:ext cx="72984" cy="62105"/>
            </a:xfrm>
            <a:custGeom>
              <a:avLst/>
              <a:gdLst/>
              <a:ahLst/>
              <a:cxnLst/>
              <a:rect l="l" t="t" r="r" b="b"/>
              <a:pathLst>
                <a:path w="6172" h="5252" extrusionOk="0">
                  <a:moveTo>
                    <a:pt x="1" y="0"/>
                  </a:moveTo>
                  <a:lnTo>
                    <a:pt x="2036" y="2902"/>
                  </a:lnTo>
                  <a:cubicBezTo>
                    <a:pt x="2402" y="3436"/>
                    <a:pt x="2803" y="3936"/>
                    <a:pt x="3270" y="4403"/>
                  </a:cubicBezTo>
                  <a:cubicBezTo>
                    <a:pt x="3770" y="4870"/>
                    <a:pt x="4371" y="5170"/>
                    <a:pt x="5038" y="5237"/>
                  </a:cubicBezTo>
                  <a:cubicBezTo>
                    <a:pt x="5092" y="5247"/>
                    <a:pt x="5146" y="5252"/>
                    <a:pt x="5200" y="5252"/>
                  </a:cubicBezTo>
                  <a:cubicBezTo>
                    <a:pt x="5511" y="5252"/>
                    <a:pt x="5811" y="5093"/>
                    <a:pt x="6038" y="4837"/>
                  </a:cubicBezTo>
                  <a:cubicBezTo>
                    <a:pt x="6172" y="4603"/>
                    <a:pt x="6172" y="4303"/>
                    <a:pt x="6072" y="4036"/>
                  </a:cubicBezTo>
                  <a:cubicBezTo>
                    <a:pt x="5972" y="3803"/>
                    <a:pt x="5805" y="3569"/>
                    <a:pt x="5605" y="3369"/>
                  </a:cubicBezTo>
                  <a:cubicBezTo>
                    <a:pt x="4237" y="1901"/>
                    <a:pt x="2369" y="1001"/>
                    <a:pt x="534" y="134"/>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8" name="Google Shape;2698;p10"/>
            <p:cNvSpPr/>
            <p:nvPr/>
          </p:nvSpPr>
          <p:spPr>
            <a:xfrm>
              <a:off x="2276814" y="1707625"/>
              <a:ext cx="84915" cy="71553"/>
            </a:xfrm>
            <a:custGeom>
              <a:avLst/>
              <a:gdLst/>
              <a:ahLst/>
              <a:cxnLst/>
              <a:rect l="l" t="t" r="r" b="b"/>
              <a:pathLst>
                <a:path w="7181" h="6051" extrusionOk="0">
                  <a:moveTo>
                    <a:pt x="1705" y="1281"/>
                  </a:moveTo>
                  <a:cubicBezTo>
                    <a:pt x="3139" y="1972"/>
                    <a:pt x="4567" y="2743"/>
                    <a:pt x="5713" y="3890"/>
                  </a:cubicBezTo>
                  <a:cubicBezTo>
                    <a:pt x="5947" y="4123"/>
                    <a:pt x="6480" y="4657"/>
                    <a:pt x="6213" y="5024"/>
                  </a:cubicBezTo>
                  <a:cubicBezTo>
                    <a:pt x="6091" y="5163"/>
                    <a:pt x="5896" y="5212"/>
                    <a:pt x="5695" y="5212"/>
                  </a:cubicBezTo>
                  <a:cubicBezTo>
                    <a:pt x="5511" y="5212"/>
                    <a:pt x="5323" y="5172"/>
                    <a:pt x="5179" y="5124"/>
                  </a:cubicBezTo>
                  <a:cubicBezTo>
                    <a:pt x="4245" y="4857"/>
                    <a:pt x="3612" y="4023"/>
                    <a:pt x="3111" y="3289"/>
                  </a:cubicBezTo>
                  <a:cubicBezTo>
                    <a:pt x="2640" y="2625"/>
                    <a:pt x="2168" y="1946"/>
                    <a:pt x="1705" y="1281"/>
                  </a:cubicBezTo>
                  <a:close/>
                  <a:moveTo>
                    <a:pt x="590" y="0"/>
                  </a:moveTo>
                  <a:cubicBezTo>
                    <a:pt x="292" y="0"/>
                    <a:pt x="0" y="286"/>
                    <a:pt x="209" y="587"/>
                  </a:cubicBezTo>
                  <a:cubicBezTo>
                    <a:pt x="943" y="1688"/>
                    <a:pt x="1677" y="2755"/>
                    <a:pt x="2444" y="3823"/>
                  </a:cubicBezTo>
                  <a:cubicBezTo>
                    <a:pt x="3111" y="4757"/>
                    <a:pt x="3912" y="5691"/>
                    <a:pt x="5046" y="5958"/>
                  </a:cubicBezTo>
                  <a:cubicBezTo>
                    <a:pt x="5235" y="6021"/>
                    <a:pt x="5428" y="6050"/>
                    <a:pt x="5621" y="6050"/>
                  </a:cubicBezTo>
                  <a:cubicBezTo>
                    <a:pt x="5940" y="6050"/>
                    <a:pt x="6256" y="5970"/>
                    <a:pt x="6547" y="5824"/>
                  </a:cubicBezTo>
                  <a:cubicBezTo>
                    <a:pt x="6981" y="5491"/>
                    <a:pt x="7181" y="4924"/>
                    <a:pt x="7047" y="4423"/>
                  </a:cubicBezTo>
                  <a:cubicBezTo>
                    <a:pt x="6814" y="3890"/>
                    <a:pt x="6480" y="3423"/>
                    <a:pt x="6047" y="3056"/>
                  </a:cubicBezTo>
                  <a:cubicBezTo>
                    <a:pt x="5613" y="2689"/>
                    <a:pt x="5179" y="2322"/>
                    <a:pt x="4712" y="1988"/>
                  </a:cubicBezTo>
                  <a:cubicBezTo>
                    <a:pt x="3612" y="1288"/>
                    <a:pt x="2477" y="687"/>
                    <a:pt x="1277" y="154"/>
                  </a:cubicBezTo>
                  <a:cubicBezTo>
                    <a:pt x="1214" y="122"/>
                    <a:pt x="1152" y="108"/>
                    <a:pt x="1092" y="108"/>
                  </a:cubicBezTo>
                  <a:cubicBezTo>
                    <a:pt x="1029" y="108"/>
                    <a:pt x="970" y="124"/>
                    <a:pt x="916" y="151"/>
                  </a:cubicBezTo>
                  <a:lnTo>
                    <a:pt x="916" y="151"/>
                  </a:lnTo>
                  <a:cubicBezTo>
                    <a:pt x="826" y="45"/>
                    <a:pt x="707" y="0"/>
                    <a:pt x="5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699" name="Google Shape;2699;p10"/>
            <p:cNvSpPr/>
            <p:nvPr/>
          </p:nvSpPr>
          <p:spPr>
            <a:xfrm>
              <a:off x="2319514" y="1698661"/>
              <a:ext cx="103362" cy="27552"/>
            </a:xfrm>
            <a:custGeom>
              <a:avLst/>
              <a:gdLst/>
              <a:ahLst/>
              <a:cxnLst/>
              <a:rect l="l" t="t" r="r" b="b"/>
              <a:pathLst>
                <a:path w="8741" h="2330" extrusionOk="0">
                  <a:moveTo>
                    <a:pt x="6296" y="0"/>
                  </a:moveTo>
                  <a:cubicBezTo>
                    <a:pt x="4364" y="0"/>
                    <a:pt x="1917" y="501"/>
                    <a:pt x="301" y="912"/>
                  </a:cubicBezTo>
                  <a:lnTo>
                    <a:pt x="1" y="1012"/>
                  </a:lnTo>
                  <a:cubicBezTo>
                    <a:pt x="1869" y="1379"/>
                    <a:pt x="3270" y="1579"/>
                    <a:pt x="4404" y="1912"/>
                  </a:cubicBezTo>
                  <a:cubicBezTo>
                    <a:pt x="5004" y="2112"/>
                    <a:pt x="5671" y="2246"/>
                    <a:pt x="6305" y="2313"/>
                  </a:cubicBezTo>
                  <a:cubicBezTo>
                    <a:pt x="6415" y="2324"/>
                    <a:pt x="6524" y="2329"/>
                    <a:pt x="6634" y="2329"/>
                  </a:cubicBezTo>
                  <a:cubicBezTo>
                    <a:pt x="7188" y="2329"/>
                    <a:pt x="7727" y="2186"/>
                    <a:pt x="8173" y="1879"/>
                  </a:cubicBezTo>
                  <a:cubicBezTo>
                    <a:pt x="8507" y="1679"/>
                    <a:pt x="8740" y="1345"/>
                    <a:pt x="8740" y="945"/>
                  </a:cubicBezTo>
                  <a:cubicBezTo>
                    <a:pt x="8673" y="678"/>
                    <a:pt x="8507" y="445"/>
                    <a:pt x="8273" y="311"/>
                  </a:cubicBezTo>
                  <a:cubicBezTo>
                    <a:pt x="8006" y="178"/>
                    <a:pt x="7739" y="78"/>
                    <a:pt x="7473" y="78"/>
                  </a:cubicBezTo>
                  <a:cubicBezTo>
                    <a:pt x="7114" y="24"/>
                    <a:pt x="6717" y="0"/>
                    <a:pt x="6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0" name="Google Shape;2700;p10"/>
            <p:cNvSpPr/>
            <p:nvPr/>
          </p:nvSpPr>
          <p:spPr>
            <a:xfrm>
              <a:off x="2312490" y="1693092"/>
              <a:ext cx="115116" cy="37994"/>
            </a:xfrm>
            <a:custGeom>
              <a:avLst/>
              <a:gdLst/>
              <a:ahLst/>
              <a:cxnLst/>
              <a:rect l="l" t="t" r="r" b="b"/>
              <a:pathLst>
                <a:path w="9735" h="3213" extrusionOk="0">
                  <a:moveTo>
                    <a:pt x="7427" y="879"/>
                  </a:moveTo>
                  <a:cubicBezTo>
                    <a:pt x="7943" y="879"/>
                    <a:pt x="8600" y="919"/>
                    <a:pt x="8834" y="1283"/>
                  </a:cubicBezTo>
                  <a:cubicBezTo>
                    <a:pt x="9267" y="1983"/>
                    <a:pt x="7766" y="2350"/>
                    <a:pt x="7333" y="2350"/>
                  </a:cubicBezTo>
                  <a:cubicBezTo>
                    <a:pt x="6499" y="2350"/>
                    <a:pt x="5665" y="2183"/>
                    <a:pt x="4898" y="1883"/>
                  </a:cubicBezTo>
                  <a:cubicBezTo>
                    <a:pt x="4158" y="1684"/>
                    <a:pt x="3398" y="1535"/>
                    <a:pt x="2640" y="1397"/>
                  </a:cubicBezTo>
                  <a:lnTo>
                    <a:pt x="2640" y="1397"/>
                  </a:lnTo>
                  <a:cubicBezTo>
                    <a:pt x="3406" y="1245"/>
                    <a:pt x="4185" y="1113"/>
                    <a:pt x="4964" y="1016"/>
                  </a:cubicBezTo>
                  <a:cubicBezTo>
                    <a:pt x="5632" y="916"/>
                    <a:pt x="6332" y="882"/>
                    <a:pt x="7033" y="882"/>
                  </a:cubicBezTo>
                  <a:cubicBezTo>
                    <a:pt x="7144" y="882"/>
                    <a:pt x="7280" y="879"/>
                    <a:pt x="7427" y="879"/>
                  </a:cubicBezTo>
                  <a:close/>
                  <a:moveTo>
                    <a:pt x="7045" y="1"/>
                  </a:moveTo>
                  <a:cubicBezTo>
                    <a:pt x="6350" y="1"/>
                    <a:pt x="5646" y="91"/>
                    <a:pt x="5031" y="182"/>
                  </a:cubicBezTo>
                  <a:cubicBezTo>
                    <a:pt x="3597" y="349"/>
                    <a:pt x="2196" y="615"/>
                    <a:pt x="795" y="949"/>
                  </a:cubicBezTo>
                  <a:cubicBezTo>
                    <a:pt x="719" y="968"/>
                    <a:pt x="659" y="1000"/>
                    <a:pt x="613" y="1041"/>
                  </a:cubicBezTo>
                  <a:lnTo>
                    <a:pt x="613" y="1041"/>
                  </a:lnTo>
                  <a:cubicBezTo>
                    <a:pt x="164" y="1065"/>
                    <a:pt x="1" y="1757"/>
                    <a:pt x="495" y="1850"/>
                  </a:cubicBezTo>
                  <a:lnTo>
                    <a:pt x="495" y="1883"/>
                  </a:lnTo>
                  <a:cubicBezTo>
                    <a:pt x="1829" y="2150"/>
                    <a:pt x="3196" y="2317"/>
                    <a:pt x="4497" y="2684"/>
                  </a:cubicBezTo>
                  <a:cubicBezTo>
                    <a:pt x="5380" y="2904"/>
                    <a:pt x="6306" y="3212"/>
                    <a:pt x="7228" y="3212"/>
                  </a:cubicBezTo>
                  <a:cubicBezTo>
                    <a:pt x="7700" y="3212"/>
                    <a:pt x="8171" y="3132"/>
                    <a:pt x="8634" y="2917"/>
                  </a:cubicBezTo>
                  <a:cubicBezTo>
                    <a:pt x="9167" y="2684"/>
                    <a:pt x="9734" y="2183"/>
                    <a:pt x="9734" y="1549"/>
                  </a:cubicBezTo>
                  <a:cubicBezTo>
                    <a:pt x="9701" y="949"/>
                    <a:pt x="9301" y="415"/>
                    <a:pt x="8734" y="248"/>
                  </a:cubicBezTo>
                  <a:cubicBezTo>
                    <a:pt x="8215" y="65"/>
                    <a:pt x="7633" y="1"/>
                    <a:pt x="70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1" name="Google Shape;2701;p10"/>
            <p:cNvSpPr/>
            <p:nvPr/>
          </p:nvSpPr>
          <p:spPr>
            <a:xfrm>
              <a:off x="2284808" y="1644255"/>
              <a:ext cx="76922" cy="66764"/>
            </a:xfrm>
            <a:custGeom>
              <a:avLst/>
              <a:gdLst/>
              <a:ahLst/>
              <a:cxnLst/>
              <a:rect l="l" t="t" r="r" b="b"/>
              <a:pathLst>
                <a:path w="6505" h="5646" extrusionOk="0">
                  <a:moveTo>
                    <a:pt x="5604" y="0"/>
                  </a:moveTo>
                  <a:cubicBezTo>
                    <a:pt x="5454" y="0"/>
                    <a:pt x="5304" y="25"/>
                    <a:pt x="5171" y="75"/>
                  </a:cubicBezTo>
                  <a:cubicBezTo>
                    <a:pt x="4470" y="309"/>
                    <a:pt x="3836" y="676"/>
                    <a:pt x="3303" y="1176"/>
                  </a:cubicBezTo>
                  <a:cubicBezTo>
                    <a:pt x="1868" y="2310"/>
                    <a:pt x="767" y="3745"/>
                    <a:pt x="0" y="5413"/>
                  </a:cubicBezTo>
                  <a:lnTo>
                    <a:pt x="601" y="5646"/>
                  </a:lnTo>
                  <a:cubicBezTo>
                    <a:pt x="2402" y="4779"/>
                    <a:pt x="4737" y="3578"/>
                    <a:pt x="5971" y="1977"/>
                  </a:cubicBezTo>
                  <a:cubicBezTo>
                    <a:pt x="6205" y="1710"/>
                    <a:pt x="6371" y="1376"/>
                    <a:pt x="6438" y="1009"/>
                  </a:cubicBezTo>
                  <a:cubicBezTo>
                    <a:pt x="6505" y="642"/>
                    <a:pt x="6338" y="275"/>
                    <a:pt x="6038" y="75"/>
                  </a:cubicBezTo>
                  <a:cubicBezTo>
                    <a:pt x="5904" y="25"/>
                    <a:pt x="5754" y="0"/>
                    <a:pt x="5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2" name="Google Shape;2702;p10"/>
            <p:cNvSpPr/>
            <p:nvPr/>
          </p:nvSpPr>
          <p:spPr>
            <a:xfrm>
              <a:off x="2278564" y="1639170"/>
              <a:ext cx="88688" cy="76614"/>
            </a:xfrm>
            <a:custGeom>
              <a:avLst/>
              <a:gdLst/>
              <a:ahLst/>
              <a:cxnLst/>
              <a:rect l="l" t="t" r="r" b="b"/>
              <a:pathLst>
                <a:path w="7500" h="6479" extrusionOk="0">
                  <a:moveTo>
                    <a:pt x="6143" y="822"/>
                  </a:moveTo>
                  <a:cubicBezTo>
                    <a:pt x="6270" y="822"/>
                    <a:pt x="6382" y="856"/>
                    <a:pt x="6466" y="939"/>
                  </a:cubicBezTo>
                  <a:cubicBezTo>
                    <a:pt x="6799" y="1273"/>
                    <a:pt x="6399" y="1873"/>
                    <a:pt x="6166" y="2173"/>
                  </a:cubicBezTo>
                  <a:cubicBezTo>
                    <a:pt x="5532" y="2940"/>
                    <a:pt x="4765" y="3574"/>
                    <a:pt x="3931" y="4075"/>
                  </a:cubicBezTo>
                  <a:cubicBezTo>
                    <a:pt x="3014" y="4644"/>
                    <a:pt x="2067" y="5183"/>
                    <a:pt x="1090" y="5635"/>
                  </a:cubicBezTo>
                  <a:lnTo>
                    <a:pt x="1090" y="5635"/>
                  </a:lnTo>
                  <a:cubicBezTo>
                    <a:pt x="1970" y="3882"/>
                    <a:pt x="3328" y="2233"/>
                    <a:pt x="5031" y="1273"/>
                  </a:cubicBezTo>
                  <a:cubicBezTo>
                    <a:pt x="5257" y="1122"/>
                    <a:pt x="5763" y="822"/>
                    <a:pt x="6143" y="822"/>
                  </a:cubicBezTo>
                  <a:close/>
                  <a:moveTo>
                    <a:pt x="6174" y="1"/>
                  </a:moveTo>
                  <a:cubicBezTo>
                    <a:pt x="6039" y="1"/>
                    <a:pt x="5901" y="24"/>
                    <a:pt x="5765" y="72"/>
                  </a:cubicBezTo>
                  <a:cubicBezTo>
                    <a:pt x="4531" y="372"/>
                    <a:pt x="3464" y="1306"/>
                    <a:pt x="2596" y="2173"/>
                  </a:cubicBezTo>
                  <a:cubicBezTo>
                    <a:pt x="1596" y="3174"/>
                    <a:pt x="762" y="4341"/>
                    <a:pt x="161" y="5609"/>
                  </a:cubicBezTo>
                  <a:cubicBezTo>
                    <a:pt x="1" y="5953"/>
                    <a:pt x="297" y="6265"/>
                    <a:pt x="573" y="6265"/>
                  </a:cubicBezTo>
                  <a:cubicBezTo>
                    <a:pt x="637" y="6265"/>
                    <a:pt x="699" y="6248"/>
                    <a:pt x="755" y="6212"/>
                  </a:cubicBezTo>
                  <a:lnTo>
                    <a:pt x="755" y="6212"/>
                  </a:lnTo>
                  <a:cubicBezTo>
                    <a:pt x="832" y="6360"/>
                    <a:pt x="993" y="6478"/>
                    <a:pt x="1183" y="6478"/>
                  </a:cubicBezTo>
                  <a:cubicBezTo>
                    <a:pt x="1240" y="6478"/>
                    <a:pt x="1301" y="6467"/>
                    <a:pt x="1362" y="6443"/>
                  </a:cubicBezTo>
                  <a:cubicBezTo>
                    <a:pt x="2430" y="5943"/>
                    <a:pt x="3464" y="5342"/>
                    <a:pt x="4464" y="4708"/>
                  </a:cubicBezTo>
                  <a:cubicBezTo>
                    <a:pt x="5498" y="4108"/>
                    <a:pt x="6366" y="3307"/>
                    <a:pt x="7066" y="2340"/>
                  </a:cubicBezTo>
                  <a:cubicBezTo>
                    <a:pt x="7433" y="1840"/>
                    <a:pt x="7500" y="1206"/>
                    <a:pt x="7266" y="639"/>
                  </a:cubicBezTo>
                  <a:cubicBezTo>
                    <a:pt x="7013" y="233"/>
                    <a:pt x="6605" y="1"/>
                    <a:pt x="6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3" name="Google Shape;2703;p10"/>
            <p:cNvSpPr/>
            <p:nvPr/>
          </p:nvSpPr>
          <p:spPr>
            <a:xfrm>
              <a:off x="1674590" y="1697207"/>
              <a:ext cx="654798" cy="6326"/>
            </a:xfrm>
            <a:custGeom>
              <a:avLst/>
              <a:gdLst/>
              <a:ahLst/>
              <a:cxnLst/>
              <a:rect l="l" t="t" r="r" b="b"/>
              <a:pathLst>
                <a:path w="55374" h="535" fill="none" extrusionOk="0">
                  <a:moveTo>
                    <a:pt x="1" y="301"/>
                  </a:moveTo>
                  <a:cubicBezTo>
                    <a:pt x="1" y="301"/>
                    <a:pt x="11242" y="1"/>
                    <a:pt x="16379" y="67"/>
                  </a:cubicBezTo>
                  <a:cubicBezTo>
                    <a:pt x="21483" y="167"/>
                    <a:pt x="33258" y="34"/>
                    <a:pt x="34592" y="101"/>
                  </a:cubicBezTo>
                  <a:cubicBezTo>
                    <a:pt x="35960" y="201"/>
                    <a:pt x="46500" y="534"/>
                    <a:pt x="50003" y="401"/>
                  </a:cubicBezTo>
                  <a:cubicBezTo>
                    <a:pt x="53506" y="267"/>
                    <a:pt x="55374" y="234"/>
                    <a:pt x="55374" y="234"/>
                  </a:cubicBezTo>
                </a:path>
              </a:pathLst>
            </a:custGeom>
            <a:noFill/>
            <a:ln w="208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4" name="Google Shape;2704;p10"/>
            <p:cNvSpPr/>
            <p:nvPr/>
          </p:nvSpPr>
          <p:spPr>
            <a:xfrm>
              <a:off x="1699293" y="1697621"/>
              <a:ext cx="84963" cy="71399"/>
            </a:xfrm>
            <a:custGeom>
              <a:avLst/>
              <a:gdLst/>
              <a:ahLst/>
              <a:cxnLst/>
              <a:rect l="l" t="t" r="r" b="b"/>
              <a:pathLst>
                <a:path w="7185" h="6038" extrusionOk="0">
                  <a:moveTo>
                    <a:pt x="1718" y="1287"/>
                  </a:moveTo>
                  <a:cubicBezTo>
                    <a:pt x="3161" y="1994"/>
                    <a:pt x="4573" y="2763"/>
                    <a:pt x="5684" y="3902"/>
                  </a:cubicBezTo>
                  <a:cubicBezTo>
                    <a:pt x="5917" y="4135"/>
                    <a:pt x="6451" y="4636"/>
                    <a:pt x="6184" y="5002"/>
                  </a:cubicBezTo>
                  <a:cubicBezTo>
                    <a:pt x="6079" y="5160"/>
                    <a:pt x="5883" y="5207"/>
                    <a:pt x="5682" y="5207"/>
                  </a:cubicBezTo>
                  <a:cubicBezTo>
                    <a:pt x="5498" y="5207"/>
                    <a:pt x="5311" y="5168"/>
                    <a:pt x="5183" y="5136"/>
                  </a:cubicBezTo>
                  <a:cubicBezTo>
                    <a:pt x="4249" y="4869"/>
                    <a:pt x="3616" y="4035"/>
                    <a:pt x="3115" y="3268"/>
                  </a:cubicBezTo>
                  <a:cubicBezTo>
                    <a:pt x="2647" y="2608"/>
                    <a:pt x="2178" y="1947"/>
                    <a:pt x="1718" y="1287"/>
                  </a:cubicBezTo>
                  <a:close/>
                  <a:moveTo>
                    <a:pt x="597" y="1"/>
                  </a:moveTo>
                  <a:cubicBezTo>
                    <a:pt x="291" y="1"/>
                    <a:pt x="0" y="292"/>
                    <a:pt x="213" y="599"/>
                  </a:cubicBezTo>
                  <a:lnTo>
                    <a:pt x="180" y="599"/>
                  </a:lnTo>
                  <a:cubicBezTo>
                    <a:pt x="947" y="1667"/>
                    <a:pt x="1681" y="2768"/>
                    <a:pt x="2448" y="3835"/>
                  </a:cubicBezTo>
                  <a:cubicBezTo>
                    <a:pt x="3115" y="4736"/>
                    <a:pt x="3916" y="5670"/>
                    <a:pt x="5050" y="5970"/>
                  </a:cubicBezTo>
                  <a:cubicBezTo>
                    <a:pt x="5222" y="6016"/>
                    <a:pt x="5397" y="6038"/>
                    <a:pt x="5573" y="6038"/>
                  </a:cubicBezTo>
                  <a:cubicBezTo>
                    <a:pt x="5909" y="6038"/>
                    <a:pt x="6244" y="5956"/>
                    <a:pt x="6551" y="5803"/>
                  </a:cubicBezTo>
                  <a:cubicBezTo>
                    <a:pt x="6985" y="5503"/>
                    <a:pt x="7185" y="4936"/>
                    <a:pt x="7018" y="4402"/>
                  </a:cubicBezTo>
                  <a:cubicBezTo>
                    <a:pt x="6818" y="3868"/>
                    <a:pt x="6484" y="3401"/>
                    <a:pt x="6017" y="3068"/>
                  </a:cubicBezTo>
                  <a:cubicBezTo>
                    <a:pt x="5617" y="2667"/>
                    <a:pt x="5183" y="2301"/>
                    <a:pt x="4683" y="2000"/>
                  </a:cubicBezTo>
                  <a:cubicBezTo>
                    <a:pt x="3616" y="1300"/>
                    <a:pt x="2448" y="666"/>
                    <a:pt x="1281" y="166"/>
                  </a:cubicBezTo>
                  <a:cubicBezTo>
                    <a:pt x="1211" y="133"/>
                    <a:pt x="1143" y="119"/>
                    <a:pt x="1079" y="119"/>
                  </a:cubicBezTo>
                  <a:cubicBezTo>
                    <a:pt x="1026" y="119"/>
                    <a:pt x="976" y="129"/>
                    <a:pt x="930" y="146"/>
                  </a:cubicBezTo>
                  <a:lnTo>
                    <a:pt x="930" y="146"/>
                  </a:lnTo>
                  <a:cubicBezTo>
                    <a:pt x="835" y="44"/>
                    <a:pt x="715" y="1"/>
                    <a:pt x="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5" name="Google Shape;2705;p10"/>
            <p:cNvSpPr/>
            <p:nvPr/>
          </p:nvSpPr>
          <p:spPr>
            <a:xfrm>
              <a:off x="1701374" y="1628965"/>
              <a:ext cx="88404" cy="74048"/>
            </a:xfrm>
            <a:custGeom>
              <a:avLst/>
              <a:gdLst/>
              <a:ahLst/>
              <a:cxnLst/>
              <a:rect l="l" t="t" r="r" b="b"/>
              <a:pathLst>
                <a:path w="7476" h="6262" extrusionOk="0">
                  <a:moveTo>
                    <a:pt x="6189" y="0"/>
                  </a:moveTo>
                  <a:cubicBezTo>
                    <a:pt x="5911" y="0"/>
                    <a:pt x="5628" y="73"/>
                    <a:pt x="5374" y="167"/>
                  </a:cubicBezTo>
                  <a:cubicBezTo>
                    <a:pt x="4240" y="634"/>
                    <a:pt x="3240" y="1368"/>
                    <a:pt x="2406" y="2302"/>
                  </a:cubicBezTo>
                  <a:cubicBezTo>
                    <a:pt x="1472" y="3270"/>
                    <a:pt x="704" y="4404"/>
                    <a:pt x="137" y="5638"/>
                  </a:cubicBezTo>
                  <a:cubicBezTo>
                    <a:pt x="0" y="5958"/>
                    <a:pt x="285" y="6261"/>
                    <a:pt x="553" y="6261"/>
                  </a:cubicBezTo>
                  <a:cubicBezTo>
                    <a:pt x="677" y="6261"/>
                    <a:pt x="797" y="6196"/>
                    <a:pt x="871" y="6038"/>
                  </a:cubicBezTo>
                  <a:cubicBezTo>
                    <a:pt x="1672" y="4204"/>
                    <a:pt x="3006" y="2603"/>
                    <a:pt x="4674" y="1468"/>
                  </a:cubicBezTo>
                  <a:cubicBezTo>
                    <a:pt x="5074" y="1168"/>
                    <a:pt x="5541" y="935"/>
                    <a:pt x="6042" y="835"/>
                  </a:cubicBezTo>
                  <a:cubicBezTo>
                    <a:pt x="6072" y="831"/>
                    <a:pt x="6102" y="829"/>
                    <a:pt x="6129" y="829"/>
                  </a:cubicBezTo>
                  <a:cubicBezTo>
                    <a:pt x="6582" y="829"/>
                    <a:pt x="6632" y="1323"/>
                    <a:pt x="6475" y="1669"/>
                  </a:cubicBezTo>
                  <a:cubicBezTo>
                    <a:pt x="6208" y="2136"/>
                    <a:pt x="5875" y="2536"/>
                    <a:pt x="5508" y="2869"/>
                  </a:cubicBezTo>
                  <a:cubicBezTo>
                    <a:pt x="5141" y="3203"/>
                    <a:pt x="4774" y="3503"/>
                    <a:pt x="4340" y="3803"/>
                  </a:cubicBezTo>
                  <a:cubicBezTo>
                    <a:pt x="3406" y="4404"/>
                    <a:pt x="2406" y="4938"/>
                    <a:pt x="1372" y="5405"/>
                  </a:cubicBezTo>
                  <a:cubicBezTo>
                    <a:pt x="967" y="5607"/>
                    <a:pt x="1213" y="6184"/>
                    <a:pt x="1611" y="6184"/>
                  </a:cubicBezTo>
                  <a:cubicBezTo>
                    <a:pt x="1673" y="6184"/>
                    <a:pt x="1738" y="6170"/>
                    <a:pt x="1805" y="6138"/>
                  </a:cubicBezTo>
                  <a:cubicBezTo>
                    <a:pt x="2906" y="5638"/>
                    <a:pt x="3940" y="5071"/>
                    <a:pt x="4941" y="4404"/>
                  </a:cubicBezTo>
                  <a:cubicBezTo>
                    <a:pt x="5408" y="4070"/>
                    <a:pt x="5841" y="3703"/>
                    <a:pt x="6275" y="3270"/>
                  </a:cubicBezTo>
                  <a:cubicBezTo>
                    <a:pt x="6709" y="2869"/>
                    <a:pt x="7076" y="2369"/>
                    <a:pt x="7309" y="1802"/>
                  </a:cubicBezTo>
                  <a:cubicBezTo>
                    <a:pt x="7476" y="1302"/>
                    <a:pt x="7376" y="735"/>
                    <a:pt x="7042" y="334"/>
                  </a:cubicBezTo>
                  <a:cubicBezTo>
                    <a:pt x="6797" y="89"/>
                    <a:pt x="6496" y="0"/>
                    <a:pt x="6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6" name="Google Shape;2706;p10"/>
            <p:cNvSpPr/>
            <p:nvPr/>
          </p:nvSpPr>
          <p:spPr>
            <a:xfrm>
              <a:off x="1762793" y="1697621"/>
              <a:ext cx="85365" cy="71399"/>
            </a:xfrm>
            <a:custGeom>
              <a:avLst/>
              <a:gdLst/>
              <a:ahLst/>
              <a:cxnLst/>
              <a:rect l="l" t="t" r="r" b="b"/>
              <a:pathLst>
                <a:path w="7219" h="6038" extrusionOk="0">
                  <a:moveTo>
                    <a:pt x="1730" y="1282"/>
                  </a:moveTo>
                  <a:cubicBezTo>
                    <a:pt x="3165" y="1990"/>
                    <a:pt x="4604" y="2760"/>
                    <a:pt x="5718" y="3902"/>
                  </a:cubicBezTo>
                  <a:cubicBezTo>
                    <a:pt x="5951" y="4135"/>
                    <a:pt x="6485" y="4636"/>
                    <a:pt x="6218" y="5002"/>
                  </a:cubicBezTo>
                  <a:cubicBezTo>
                    <a:pt x="6113" y="5160"/>
                    <a:pt x="5917" y="5207"/>
                    <a:pt x="5711" y="5207"/>
                  </a:cubicBezTo>
                  <a:cubicBezTo>
                    <a:pt x="5523" y="5207"/>
                    <a:pt x="5327" y="5168"/>
                    <a:pt x="5184" y="5136"/>
                  </a:cubicBezTo>
                  <a:cubicBezTo>
                    <a:pt x="4250" y="4869"/>
                    <a:pt x="3616" y="4035"/>
                    <a:pt x="3116" y="3268"/>
                  </a:cubicBezTo>
                  <a:cubicBezTo>
                    <a:pt x="2646" y="2606"/>
                    <a:pt x="2190" y="1944"/>
                    <a:pt x="1730" y="1282"/>
                  </a:cubicBezTo>
                  <a:close/>
                  <a:moveTo>
                    <a:pt x="612" y="1"/>
                  </a:moveTo>
                  <a:cubicBezTo>
                    <a:pt x="308" y="1"/>
                    <a:pt x="1" y="292"/>
                    <a:pt x="214" y="599"/>
                  </a:cubicBezTo>
                  <a:cubicBezTo>
                    <a:pt x="948" y="1667"/>
                    <a:pt x="1715" y="2768"/>
                    <a:pt x="2449" y="3835"/>
                  </a:cubicBezTo>
                  <a:cubicBezTo>
                    <a:pt x="3116" y="4736"/>
                    <a:pt x="3916" y="5670"/>
                    <a:pt x="5084" y="5970"/>
                  </a:cubicBezTo>
                  <a:cubicBezTo>
                    <a:pt x="5244" y="6016"/>
                    <a:pt x="5412" y="6038"/>
                    <a:pt x="5583" y="6038"/>
                  </a:cubicBezTo>
                  <a:cubicBezTo>
                    <a:pt x="5909" y="6038"/>
                    <a:pt x="6245" y="5956"/>
                    <a:pt x="6552" y="5803"/>
                  </a:cubicBezTo>
                  <a:cubicBezTo>
                    <a:pt x="7019" y="5503"/>
                    <a:pt x="7219" y="4936"/>
                    <a:pt x="7052" y="4402"/>
                  </a:cubicBezTo>
                  <a:cubicBezTo>
                    <a:pt x="6818" y="3868"/>
                    <a:pt x="6485" y="3401"/>
                    <a:pt x="6051" y="3068"/>
                  </a:cubicBezTo>
                  <a:cubicBezTo>
                    <a:pt x="5618" y="2667"/>
                    <a:pt x="5184" y="2301"/>
                    <a:pt x="4717" y="2000"/>
                  </a:cubicBezTo>
                  <a:cubicBezTo>
                    <a:pt x="3616" y="1300"/>
                    <a:pt x="2482" y="666"/>
                    <a:pt x="1281" y="166"/>
                  </a:cubicBezTo>
                  <a:cubicBezTo>
                    <a:pt x="1216" y="133"/>
                    <a:pt x="1151" y="119"/>
                    <a:pt x="1090" y="119"/>
                  </a:cubicBezTo>
                  <a:cubicBezTo>
                    <a:pt x="1035" y="119"/>
                    <a:pt x="983" y="130"/>
                    <a:pt x="935" y="150"/>
                  </a:cubicBezTo>
                  <a:lnTo>
                    <a:pt x="935" y="150"/>
                  </a:lnTo>
                  <a:cubicBezTo>
                    <a:pt x="849" y="45"/>
                    <a:pt x="731" y="1"/>
                    <a:pt x="6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7" name="Google Shape;2707;p10"/>
            <p:cNvSpPr/>
            <p:nvPr/>
          </p:nvSpPr>
          <p:spPr>
            <a:xfrm>
              <a:off x="1765004" y="1628965"/>
              <a:ext cx="88676" cy="74048"/>
            </a:xfrm>
            <a:custGeom>
              <a:avLst/>
              <a:gdLst/>
              <a:ahLst/>
              <a:cxnLst/>
              <a:rect l="l" t="t" r="r" b="b"/>
              <a:pathLst>
                <a:path w="7499" h="6262" extrusionOk="0">
                  <a:moveTo>
                    <a:pt x="6178" y="0"/>
                  </a:moveTo>
                  <a:cubicBezTo>
                    <a:pt x="5901" y="0"/>
                    <a:pt x="5617" y="73"/>
                    <a:pt x="5364" y="167"/>
                  </a:cubicBezTo>
                  <a:cubicBezTo>
                    <a:pt x="4230" y="634"/>
                    <a:pt x="3229" y="1368"/>
                    <a:pt x="2428" y="2302"/>
                  </a:cubicBezTo>
                  <a:cubicBezTo>
                    <a:pt x="1494" y="3270"/>
                    <a:pt x="727" y="4404"/>
                    <a:pt x="160" y="5638"/>
                  </a:cubicBezTo>
                  <a:cubicBezTo>
                    <a:pt x="0" y="5958"/>
                    <a:pt x="293" y="6261"/>
                    <a:pt x="569" y="6261"/>
                  </a:cubicBezTo>
                  <a:cubicBezTo>
                    <a:pt x="697" y="6261"/>
                    <a:pt x="820" y="6196"/>
                    <a:pt x="894" y="6038"/>
                  </a:cubicBezTo>
                  <a:lnTo>
                    <a:pt x="861" y="6038"/>
                  </a:lnTo>
                  <a:cubicBezTo>
                    <a:pt x="1695" y="4204"/>
                    <a:pt x="2996" y="2603"/>
                    <a:pt x="4663" y="1468"/>
                  </a:cubicBezTo>
                  <a:cubicBezTo>
                    <a:pt x="5064" y="1168"/>
                    <a:pt x="5531" y="935"/>
                    <a:pt x="6064" y="835"/>
                  </a:cubicBezTo>
                  <a:cubicBezTo>
                    <a:pt x="6093" y="831"/>
                    <a:pt x="6121" y="829"/>
                    <a:pt x="6147" y="829"/>
                  </a:cubicBezTo>
                  <a:cubicBezTo>
                    <a:pt x="6572" y="829"/>
                    <a:pt x="6622" y="1323"/>
                    <a:pt x="6465" y="1669"/>
                  </a:cubicBezTo>
                  <a:cubicBezTo>
                    <a:pt x="6231" y="2136"/>
                    <a:pt x="5898" y="2536"/>
                    <a:pt x="5497" y="2869"/>
                  </a:cubicBezTo>
                  <a:cubicBezTo>
                    <a:pt x="5130" y="3203"/>
                    <a:pt x="4763" y="3503"/>
                    <a:pt x="4363" y="3803"/>
                  </a:cubicBezTo>
                  <a:cubicBezTo>
                    <a:pt x="3396" y="4404"/>
                    <a:pt x="2395" y="4938"/>
                    <a:pt x="1394" y="5405"/>
                  </a:cubicBezTo>
                  <a:cubicBezTo>
                    <a:pt x="961" y="5607"/>
                    <a:pt x="1228" y="6184"/>
                    <a:pt x="1610" y="6184"/>
                  </a:cubicBezTo>
                  <a:cubicBezTo>
                    <a:pt x="1670" y="6184"/>
                    <a:pt x="1732" y="6170"/>
                    <a:pt x="1795" y="6138"/>
                  </a:cubicBezTo>
                  <a:cubicBezTo>
                    <a:pt x="2895" y="5638"/>
                    <a:pt x="3963" y="5071"/>
                    <a:pt x="4964" y="4404"/>
                  </a:cubicBezTo>
                  <a:cubicBezTo>
                    <a:pt x="5431" y="4070"/>
                    <a:pt x="5864" y="3703"/>
                    <a:pt x="6265" y="3270"/>
                  </a:cubicBezTo>
                  <a:cubicBezTo>
                    <a:pt x="6732" y="2869"/>
                    <a:pt x="7065" y="2369"/>
                    <a:pt x="7299" y="1802"/>
                  </a:cubicBezTo>
                  <a:cubicBezTo>
                    <a:pt x="7499" y="1302"/>
                    <a:pt x="7399" y="735"/>
                    <a:pt x="7032" y="334"/>
                  </a:cubicBezTo>
                  <a:cubicBezTo>
                    <a:pt x="6786" y="89"/>
                    <a:pt x="6486" y="0"/>
                    <a:pt x="6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8" name="Google Shape;2708;p10"/>
            <p:cNvSpPr/>
            <p:nvPr/>
          </p:nvSpPr>
          <p:spPr>
            <a:xfrm>
              <a:off x="1827878" y="1697621"/>
              <a:ext cx="83792" cy="71388"/>
            </a:xfrm>
            <a:custGeom>
              <a:avLst/>
              <a:gdLst/>
              <a:ahLst/>
              <a:cxnLst/>
              <a:rect l="l" t="t" r="r" b="b"/>
              <a:pathLst>
                <a:path w="7086" h="6037" extrusionOk="0">
                  <a:moveTo>
                    <a:pt x="1684" y="1312"/>
                  </a:moveTo>
                  <a:lnTo>
                    <a:pt x="1684" y="1312"/>
                  </a:lnTo>
                  <a:cubicBezTo>
                    <a:pt x="3081" y="1990"/>
                    <a:pt x="4461" y="2751"/>
                    <a:pt x="5551" y="3868"/>
                  </a:cubicBezTo>
                  <a:cubicBezTo>
                    <a:pt x="5784" y="4102"/>
                    <a:pt x="6285" y="4535"/>
                    <a:pt x="6118" y="4936"/>
                  </a:cubicBezTo>
                  <a:cubicBezTo>
                    <a:pt x="6028" y="5151"/>
                    <a:pt x="5823" y="5212"/>
                    <a:pt x="5611" y="5212"/>
                  </a:cubicBezTo>
                  <a:cubicBezTo>
                    <a:pt x="5428" y="5212"/>
                    <a:pt x="5241" y="5167"/>
                    <a:pt x="5117" y="5136"/>
                  </a:cubicBezTo>
                  <a:cubicBezTo>
                    <a:pt x="4183" y="4902"/>
                    <a:pt x="3549" y="4068"/>
                    <a:pt x="3016" y="3301"/>
                  </a:cubicBezTo>
                  <a:cubicBezTo>
                    <a:pt x="2549" y="2664"/>
                    <a:pt x="2122" y="1987"/>
                    <a:pt x="1684" y="1312"/>
                  </a:cubicBezTo>
                  <a:close/>
                  <a:moveTo>
                    <a:pt x="586" y="1"/>
                  </a:moveTo>
                  <a:cubicBezTo>
                    <a:pt x="292" y="1"/>
                    <a:pt x="1" y="292"/>
                    <a:pt x="214" y="599"/>
                  </a:cubicBezTo>
                  <a:cubicBezTo>
                    <a:pt x="948" y="1667"/>
                    <a:pt x="1615" y="2801"/>
                    <a:pt x="2382" y="3868"/>
                  </a:cubicBezTo>
                  <a:cubicBezTo>
                    <a:pt x="3049" y="4802"/>
                    <a:pt x="3850" y="5736"/>
                    <a:pt x="5050" y="5970"/>
                  </a:cubicBezTo>
                  <a:cubicBezTo>
                    <a:pt x="5217" y="6014"/>
                    <a:pt x="5384" y="6037"/>
                    <a:pt x="5548" y="6037"/>
                  </a:cubicBezTo>
                  <a:cubicBezTo>
                    <a:pt x="5877" y="6037"/>
                    <a:pt x="6196" y="5948"/>
                    <a:pt x="6485" y="5770"/>
                  </a:cubicBezTo>
                  <a:cubicBezTo>
                    <a:pt x="6918" y="5403"/>
                    <a:pt x="7085" y="4836"/>
                    <a:pt x="6885" y="4302"/>
                  </a:cubicBezTo>
                  <a:cubicBezTo>
                    <a:pt x="6652" y="3802"/>
                    <a:pt x="6318" y="3368"/>
                    <a:pt x="5884" y="3034"/>
                  </a:cubicBezTo>
                  <a:cubicBezTo>
                    <a:pt x="5484" y="2634"/>
                    <a:pt x="5050" y="2301"/>
                    <a:pt x="4583" y="2000"/>
                  </a:cubicBezTo>
                  <a:cubicBezTo>
                    <a:pt x="3483" y="1300"/>
                    <a:pt x="2349" y="666"/>
                    <a:pt x="1181" y="166"/>
                  </a:cubicBezTo>
                  <a:cubicBezTo>
                    <a:pt x="1114" y="134"/>
                    <a:pt x="1047" y="120"/>
                    <a:pt x="984" y="120"/>
                  </a:cubicBezTo>
                  <a:cubicBezTo>
                    <a:pt x="951" y="120"/>
                    <a:pt x="918" y="124"/>
                    <a:pt x="886" y="132"/>
                  </a:cubicBezTo>
                  <a:lnTo>
                    <a:pt x="886" y="132"/>
                  </a:lnTo>
                  <a:cubicBezTo>
                    <a:pt x="802" y="40"/>
                    <a:pt x="694"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09" name="Google Shape;2709;p10"/>
            <p:cNvSpPr/>
            <p:nvPr/>
          </p:nvSpPr>
          <p:spPr>
            <a:xfrm>
              <a:off x="1828776" y="1628965"/>
              <a:ext cx="88416" cy="74048"/>
            </a:xfrm>
            <a:custGeom>
              <a:avLst/>
              <a:gdLst/>
              <a:ahLst/>
              <a:cxnLst/>
              <a:rect l="l" t="t" r="r" b="b"/>
              <a:pathLst>
                <a:path w="7477" h="6262" extrusionOk="0">
                  <a:moveTo>
                    <a:pt x="6189" y="0"/>
                  </a:moveTo>
                  <a:cubicBezTo>
                    <a:pt x="5911" y="0"/>
                    <a:pt x="5628" y="73"/>
                    <a:pt x="5375" y="167"/>
                  </a:cubicBezTo>
                  <a:cubicBezTo>
                    <a:pt x="4241" y="634"/>
                    <a:pt x="3240" y="1368"/>
                    <a:pt x="2406" y="2302"/>
                  </a:cubicBezTo>
                  <a:cubicBezTo>
                    <a:pt x="1472" y="3270"/>
                    <a:pt x="705" y="4404"/>
                    <a:pt x="138" y="5638"/>
                  </a:cubicBezTo>
                  <a:cubicBezTo>
                    <a:pt x="1" y="5958"/>
                    <a:pt x="285" y="6261"/>
                    <a:pt x="553" y="6261"/>
                  </a:cubicBezTo>
                  <a:cubicBezTo>
                    <a:pt x="677" y="6261"/>
                    <a:pt x="798" y="6196"/>
                    <a:pt x="872" y="6038"/>
                  </a:cubicBezTo>
                  <a:cubicBezTo>
                    <a:pt x="1672" y="4204"/>
                    <a:pt x="2973" y="2603"/>
                    <a:pt x="4641" y="1468"/>
                  </a:cubicBezTo>
                  <a:cubicBezTo>
                    <a:pt x="5075" y="1168"/>
                    <a:pt x="5542" y="935"/>
                    <a:pt x="6042" y="835"/>
                  </a:cubicBezTo>
                  <a:cubicBezTo>
                    <a:pt x="6073" y="831"/>
                    <a:pt x="6102" y="829"/>
                    <a:pt x="6129" y="829"/>
                  </a:cubicBezTo>
                  <a:cubicBezTo>
                    <a:pt x="6579" y="829"/>
                    <a:pt x="6601" y="1323"/>
                    <a:pt x="6476" y="1669"/>
                  </a:cubicBezTo>
                  <a:cubicBezTo>
                    <a:pt x="6209" y="2136"/>
                    <a:pt x="5875" y="2536"/>
                    <a:pt x="5508" y="2869"/>
                  </a:cubicBezTo>
                  <a:cubicBezTo>
                    <a:pt x="5141" y="3203"/>
                    <a:pt x="4741" y="3503"/>
                    <a:pt x="4341" y="3803"/>
                  </a:cubicBezTo>
                  <a:cubicBezTo>
                    <a:pt x="3407" y="4404"/>
                    <a:pt x="2406" y="4938"/>
                    <a:pt x="1372" y="5405"/>
                  </a:cubicBezTo>
                  <a:cubicBezTo>
                    <a:pt x="968" y="5607"/>
                    <a:pt x="1213" y="6184"/>
                    <a:pt x="1611" y="6184"/>
                  </a:cubicBezTo>
                  <a:cubicBezTo>
                    <a:pt x="1673" y="6184"/>
                    <a:pt x="1738" y="6170"/>
                    <a:pt x="1806" y="6138"/>
                  </a:cubicBezTo>
                  <a:cubicBezTo>
                    <a:pt x="2873" y="5638"/>
                    <a:pt x="3940" y="5071"/>
                    <a:pt x="4941" y="4404"/>
                  </a:cubicBezTo>
                  <a:cubicBezTo>
                    <a:pt x="5408" y="4070"/>
                    <a:pt x="5842" y="3703"/>
                    <a:pt x="6275" y="3270"/>
                  </a:cubicBezTo>
                  <a:cubicBezTo>
                    <a:pt x="6709" y="2869"/>
                    <a:pt x="7076" y="2369"/>
                    <a:pt x="7309" y="1802"/>
                  </a:cubicBezTo>
                  <a:cubicBezTo>
                    <a:pt x="7476" y="1302"/>
                    <a:pt x="7376" y="735"/>
                    <a:pt x="7043" y="334"/>
                  </a:cubicBezTo>
                  <a:cubicBezTo>
                    <a:pt x="6797" y="89"/>
                    <a:pt x="6497" y="0"/>
                    <a:pt x="6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0" name="Google Shape;2710;p10"/>
            <p:cNvSpPr/>
            <p:nvPr/>
          </p:nvSpPr>
          <p:spPr>
            <a:xfrm>
              <a:off x="1890763" y="1696178"/>
              <a:ext cx="84407" cy="72877"/>
            </a:xfrm>
            <a:custGeom>
              <a:avLst/>
              <a:gdLst/>
              <a:ahLst/>
              <a:cxnLst/>
              <a:rect l="l" t="t" r="r" b="b"/>
              <a:pathLst>
                <a:path w="7138" h="6163" extrusionOk="0">
                  <a:moveTo>
                    <a:pt x="1768" y="1454"/>
                  </a:moveTo>
                  <a:cubicBezTo>
                    <a:pt x="3195" y="2151"/>
                    <a:pt x="4616" y="2921"/>
                    <a:pt x="5703" y="4090"/>
                  </a:cubicBezTo>
                  <a:cubicBezTo>
                    <a:pt x="5937" y="4324"/>
                    <a:pt x="6404" y="4824"/>
                    <a:pt x="6137" y="5158"/>
                  </a:cubicBezTo>
                  <a:cubicBezTo>
                    <a:pt x="6003" y="5307"/>
                    <a:pt x="5829" y="5356"/>
                    <a:pt x="5651" y="5356"/>
                  </a:cubicBezTo>
                  <a:cubicBezTo>
                    <a:pt x="5430" y="5356"/>
                    <a:pt x="5203" y="5280"/>
                    <a:pt x="5036" y="5225"/>
                  </a:cubicBezTo>
                  <a:cubicBezTo>
                    <a:pt x="4102" y="4891"/>
                    <a:pt x="3468" y="4024"/>
                    <a:pt x="2968" y="3256"/>
                  </a:cubicBezTo>
                  <a:cubicBezTo>
                    <a:pt x="2538" y="2670"/>
                    <a:pt x="2153" y="2060"/>
                    <a:pt x="1768" y="1454"/>
                  </a:cubicBezTo>
                  <a:close/>
                  <a:moveTo>
                    <a:pt x="581" y="1"/>
                  </a:moveTo>
                  <a:cubicBezTo>
                    <a:pt x="285" y="1"/>
                    <a:pt x="1" y="286"/>
                    <a:pt x="233" y="588"/>
                  </a:cubicBezTo>
                  <a:lnTo>
                    <a:pt x="199" y="621"/>
                  </a:lnTo>
                  <a:cubicBezTo>
                    <a:pt x="933" y="1655"/>
                    <a:pt x="1567" y="2756"/>
                    <a:pt x="2301" y="3824"/>
                  </a:cubicBezTo>
                  <a:cubicBezTo>
                    <a:pt x="2968" y="4758"/>
                    <a:pt x="3735" y="5725"/>
                    <a:pt x="4903" y="6058"/>
                  </a:cubicBezTo>
                  <a:cubicBezTo>
                    <a:pt x="5111" y="6128"/>
                    <a:pt x="5326" y="6163"/>
                    <a:pt x="5538" y="6163"/>
                  </a:cubicBezTo>
                  <a:cubicBezTo>
                    <a:pt x="5836" y="6163"/>
                    <a:pt x="6132" y="6095"/>
                    <a:pt x="6404" y="5958"/>
                  </a:cubicBezTo>
                  <a:cubicBezTo>
                    <a:pt x="6904" y="5692"/>
                    <a:pt x="7138" y="5124"/>
                    <a:pt x="6971" y="4557"/>
                  </a:cubicBezTo>
                  <a:cubicBezTo>
                    <a:pt x="6771" y="4024"/>
                    <a:pt x="6437" y="3557"/>
                    <a:pt x="6004" y="3223"/>
                  </a:cubicBezTo>
                  <a:cubicBezTo>
                    <a:pt x="5603" y="2823"/>
                    <a:pt x="5136" y="2456"/>
                    <a:pt x="4669" y="2156"/>
                  </a:cubicBezTo>
                  <a:cubicBezTo>
                    <a:pt x="3569" y="1422"/>
                    <a:pt x="2434" y="821"/>
                    <a:pt x="1234" y="288"/>
                  </a:cubicBezTo>
                  <a:cubicBezTo>
                    <a:pt x="1164" y="255"/>
                    <a:pt x="1095" y="241"/>
                    <a:pt x="1030" y="241"/>
                  </a:cubicBezTo>
                  <a:cubicBezTo>
                    <a:pt x="1011" y="241"/>
                    <a:pt x="992" y="242"/>
                    <a:pt x="973" y="244"/>
                  </a:cubicBezTo>
                  <a:lnTo>
                    <a:pt x="973" y="244"/>
                  </a:lnTo>
                  <a:cubicBezTo>
                    <a:pt x="960" y="225"/>
                    <a:pt x="947" y="207"/>
                    <a:pt x="933" y="188"/>
                  </a:cubicBezTo>
                  <a:cubicBezTo>
                    <a:pt x="842" y="56"/>
                    <a:pt x="710"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1" name="Google Shape;2711;p10"/>
            <p:cNvSpPr/>
            <p:nvPr/>
          </p:nvSpPr>
          <p:spPr>
            <a:xfrm>
              <a:off x="1892407" y="1628965"/>
              <a:ext cx="88688" cy="74048"/>
            </a:xfrm>
            <a:custGeom>
              <a:avLst/>
              <a:gdLst/>
              <a:ahLst/>
              <a:cxnLst/>
              <a:rect l="l" t="t" r="r" b="b"/>
              <a:pathLst>
                <a:path w="7500" h="6262" extrusionOk="0">
                  <a:moveTo>
                    <a:pt x="6179" y="0"/>
                  </a:moveTo>
                  <a:cubicBezTo>
                    <a:pt x="5901" y="0"/>
                    <a:pt x="5618" y="73"/>
                    <a:pt x="5364" y="167"/>
                  </a:cubicBezTo>
                  <a:cubicBezTo>
                    <a:pt x="4230" y="634"/>
                    <a:pt x="3229" y="1368"/>
                    <a:pt x="2395" y="2302"/>
                  </a:cubicBezTo>
                  <a:cubicBezTo>
                    <a:pt x="1461" y="3270"/>
                    <a:pt x="694" y="4404"/>
                    <a:pt x="161" y="5638"/>
                  </a:cubicBezTo>
                  <a:cubicBezTo>
                    <a:pt x="1" y="5958"/>
                    <a:pt x="278" y="6261"/>
                    <a:pt x="544" y="6261"/>
                  </a:cubicBezTo>
                  <a:cubicBezTo>
                    <a:pt x="667" y="6261"/>
                    <a:pt x="787" y="6196"/>
                    <a:pt x="861" y="6038"/>
                  </a:cubicBezTo>
                  <a:cubicBezTo>
                    <a:pt x="1662" y="4204"/>
                    <a:pt x="2996" y="2603"/>
                    <a:pt x="4664" y="1468"/>
                  </a:cubicBezTo>
                  <a:cubicBezTo>
                    <a:pt x="5064" y="1168"/>
                    <a:pt x="5531" y="935"/>
                    <a:pt x="6031" y="835"/>
                  </a:cubicBezTo>
                  <a:cubicBezTo>
                    <a:pt x="6062" y="831"/>
                    <a:pt x="6091" y="829"/>
                    <a:pt x="6119" y="829"/>
                  </a:cubicBezTo>
                  <a:cubicBezTo>
                    <a:pt x="6572" y="829"/>
                    <a:pt x="6622" y="1323"/>
                    <a:pt x="6465" y="1669"/>
                  </a:cubicBezTo>
                  <a:cubicBezTo>
                    <a:pt x="6198" y="2136"/>
                    <a:pt x="5898" y="2536"/>
                    <a:pt x="5498" y="2869"/>
                  </a:cubicBezTo>
                  <a:cubicBezTo>
                    <a:pt x="5131" y="3203"/>
                    <a:pt x="4764" y="3503"/>
                    <a:pt x="4364" y="3803"/>
                  </a:cubicBezTo>
                  <a:cubicBezTo>
                    <a:pt x="3396" y="4404"/>
                    <a:pt x="2395" y="4938"/>
                    <a:pt x="1361" y="5405"/>
                  </a:cubicBezTo>
                  <a:cubicBezTo>
                    <a:pt x="957" y="5607"/>
                    <a:pt x="1228" y="6184"/>
                    <a:pt x="1611" y="6184"/>
                  </a:cubicBezTo>
                  <a:cubicBezTo>
                    <a:pt x="1670" y="6184"/>
                    <a:pt x="1732" y="6170"/>
                    <a:pt x="1795" y="6138"/>
                  </a:cubicBezTo>
                  <a:cubicBezTo>
                    <a:pt x="2896" y="5638"/>
                    <a:pt x="3930" y="5071"/>
                    <a:pt x="4931" y="4404"/>
                  </a:cubicBezTo>
                  <a:cubicBezTo>
                    <a:pt x="5398" y="4070"/>
                    <a:pt x="5865" y="3703"/>
                    <a:pt x="6265" y="3270"/>
                  </a:cubicBezTo>
                  <a:cubicBezTo>
                    <a:pt x="6699" y="2869"/>
                    <a:pt x="7065" y="2369"/>
                    <a:pt x="7299" y="1802"/>
                  </a:cubicBezTo>
                  <a:cubicBezTo>
                    <a:pt x="7499" y="1302"/>
                    <a:pt x="7366" y="735"/>
                    <a:pt x="7032" y="334"/>
                  </a:cubicBezTo>
                  <a:cubicBezTo>
                    <a:pt x="6787" y="89"/>
                    <a:pt x="6486" y="0"/>
                    <a:pt x="6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2" name="Google Shape;2712;p10"/>
            <p:cNvSpPr/>
            <p:nvPr/>
          </p:nvSpPr>
          <p:spPr>
            <a:xfrm>
              <a:off x="1954547" y="1696178"/>
              <a:ext cx="84525" cy="72877"/>
            </a:xfrm>
            <a:custGeom>
              <a:avLst/>
              <a:gdLst/>
              <a:ahLst/>
              <a:cxnLst/>
              <a:rect l="l" t="t" r="r" b="b"/>
              <a:pathLst>
                <a:path w="7148" h="6163" extrusionOk="0">
                  <a:moveTo>
                    <a:pt x="1778" y="1454"/>
                  </a:moveTo>
                  <a:cubicBezTo>
                    <a:pt x="3205" y="2151"/>
                    <a:pt x="4625" y="2921"/>
                    <a:pt x="5713" y="4090"/>
                  </a:cubicBezTo>
                  <a:cubicBezTo>
                    <a:pt x="5947" y="4324"/>
                    <a:pt x="6414" y="4824"/>
                    <a:pt x="6147" y="5158"/>
                  </a:cubicBezTo>
                  <a:cubicBezTo>
                    <a:pt x="6013" y="5307"/>
                    <a:pt x="5839" y="5356"/>
                    <a:pt x="5661" y="5356"/>
                  </a:cubicBezTo>
                  <a:cubicBezTo>
                    <a:pt x="5440" y="5356"/>
                    <a:pt x="5212" y="5280"/>
                    <a:pt x="5046" y="5225"/>
                  </a:cubicBezTo>
                  <a:cubicBezTo>
                    <a:pt x="4112" y="4891"/>
                    <a:pt x="3478" y="4024"/>
                    <a:pt x="2978" y="3256"/>
                  </a:cubicBezTo>
                  <a:cubicBezTo>
                    <a:pt x="2548" y="2670"/>
                    <a:pt x="2163" y="2060"/>
                    <a:pt x="1778" y="1454"/>
                  </a:cubicBezTo>
                  <a:close/>
                  <a:moveTo>
                    <a:pt x="590" y="1"/>
                  </a:moveTo>
                  <a:cubicBezTo>
                    <a:pt x="292" y="1"/>
                    <a:pt x="1" y="286"/>
                    <a:pt x="209" y="588"/>
                  </a:cubicBezTo>
                  <a:lnTo>
                    <a:pt x="176" y="621"/>
                  </a:lnTo>
                  <a:cubicBezTo>
                    <a:pt x="910" y="1655"/>
                    <a:pt x="1577" y="2756"/>
                    <a:pt x="2311" y="3824"/>
                  </a:cubicBezTo>
                  <a:cubicBezTo>
                    <a:pt x="2978" y="4758"/>
                    <a:pt x="3745" y="5725"/>
                    <a:pt x="4913" y="6058"/>
                  </a:cubicBezTo>
                  <a:cubicBezTo>
                    <a:pt x="5121" y="6128"/>
                    <a:pt x="5335" y="6163"/>
                    <a:pt x="5548" y="6163"/>
                  </a:cubicBezTo>
                  <a:cubicBezTo>
                    <a:pt x="5846" y="6163"/>
                    <a:pt x="6141" y="6095"/>
                    <a:pt x="6414" y="5958"/>
                  </a:cubicBezTo>
                  <a:cubicBezTo>
                    <a:pt x="6914" y="5692"/>
                    <a:pt x="7148" y="5124"/>
                    <a:pt x="6981" y="4557"/>
                  </a:cubicBezTo>
                  <a:cubicBezTo>
                    <a:pt x="6814" y="4024"/>
                    <a:pt x="6447" y="3557"/>
                    <a:pt x="6013" y="3223"/>
                  </a:cubicBezTo>
                  <a:cubicBezTo>
                    <a:pt x="5613" y="2823"/>
                    <a:pt x="5146" y="2456"/>
                    <a:pt x="4679" y="2156"/>
                  </a:cubicBezTo>
                  <a:cubicBezTo>
                    <a:pt x="3578" y="1422"/>
                    <a:pt x="2444" y="821"/>
                    <a:pt x="1243" y="288"/>
                  </a:cubicBezTo>
                  <a:cubicBezTo>
                    <a:pt x="1174" y="255"/>
                    <a:pt x="1105" y="241"/>
                    <a:pt x="1040" y="241"/>
                  </a:cubicBezTo>
                  <a:cubicBezTo>
                    <a:pt x="1021" y="241"/>
                    <a:pt x="1002" y="242"/>
                    <a:pt x="983" y="244"/>
                  </a:cubicBezTo>
                  <a:lnTo>
                    <a:pt x="983" y="244"/>
                  </a:lnTo>
                  <a:cubicBezTo>
                    <a:pt x="970" y="225"/>
                    <a:pt x="956" y="207"/>
                    <a:pt x="943" y="188"/>
                  </a:cubicBezTo>
                  <a:cubicBezTo>
                    <a:pt x="852" y="56"/>
                    <a:pt x="720"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3" name="Google Shape;2713;p10"/>
            <p:cNvSpPr/>
            <p:nvPr/>
          </p:nvSpPr>
          <p:spPr>
            <a:xfrm>
              <a:off x="1955919" y="1628965"/>
              <a:ext cx="88676" cy="74048"/>
            </a:xfrm>
            <a:custGeom>
              <a:avLst/>
              <a:gdLst/>
              <a:ahLst/>
              <a:cxnLst/>
              <a:rect l="l" t="t" r="r" b="b"/>
              <a:pathLst>
                <a:path w="7499" h="6262" extrusionOk="0">
                  <a:moveTo>
                    <a:pt x="6203" y="0"/>
                  </a:moveTo>
                  <a:cubicBezTo>
                    <a:pt x="5925" y="0"/>
                    <a:pt x="5633" y="73"/>
                    <a:pt x="5364" y="167"/>
                  </a:cubicBezTo>
                  <a:cubicBezTo>
                    <a:pt x="4230" y="634"/>
                    <a:pt x="3229" y="1368"/>
                    <a:pt x="2428" y="2302"/>
                  </a:cubicBezTo>
                  <a:cubicBezTo>
                    <a:pt x="1494" y="3270"/>
                    <a:pt x="727" y="4404"/>
                    <a:pt x="160" y="5638"/>
                  </a:cubicBezTo>
                  <a:cubicBezTo>
                    <a:pt x="0" y="5958"/>
                    <a:pt x="293" y="6261"/>
                    <a:pt x="569" y="6261"/>
                  </a:cubicBezTo>
                  <a:cubicBezTo>
                    <a:pt x="696" y="6261"/>
                    <a:pt x="820" y="6196"/>
                    <a:pt x="894" y="6038"/>
                  </a:cubicBezTo>
                  <a:lnTo>
                    <a:pt x="861" y="6038"/>
                  </a:lnTo>
                  <a:cubicBezTo>
                    <a:pt x="1694" y="4204"/>
                    <a:pt x="2995" y="2603"/>
                    <a:pt x="4663" y="1468"/>
                  </a:cubicBezTo>
                  <a:cubicBezTo>
                    <a:pt x="5097" y="1168"/>
                    <a:pt x="5564" y="935"/>
                    <a:pt x="6064" y="835"/>
                  </a:cubicBezTo>
                  <a:cubicBezTo>
                    <a:pt x="6095" y="831"/>
                    <a:pt x="6124" y="829"/>
                    <a:pt x="6152" y="829"/>
                  </a:cubicBezTo>
                  <a:cubicBezTo>
                    <a:pt x="6601" y="829"/>
                    <a:pt x="6622" y="1323"/>
                    <a:pt x="6465" y="1669"/>
                  </a:cubicBezTo>
                  <a:cubicBezTo>
                    <a:pt x="6231" y="2136"/>
                    <a:pt x="5897" y="2536"/>
                    <a:pt x="5497" y="2869"/>
                  </a:cubicBezTo>
                  <a:cubicBezTo>
                    <a:pt x="5164" y="3203"/>
                    <a:pt x="4763" y="3503"/>
                    <a:pt x="4363" y="3803"/>
                  </a:cubicBezTo>
                  <a:cubicBezTo>
                    <a:pt x="3429" y="4404"/>
                    <a:pt x="2428" y="4938"/>
                    <a:pt x="1394" y="5405"/>
                  </a:cubicBezTo>
                  <a:cubicBezTo>
                    <a:pt x="961" y="5607"/>
                    <a:pt x="1228" y="6184"/>
                    <a:pt x="1610" y="6184"/>
                  </a:cubicBezTo>
                  <a:cubicBezTo>
                    <a:pt x="1670" y="6184"/>
                    <a:pt x="1732" y="6170"/>
                    <a:pt x="1795" y="6138"/>
                  </a:cubicBezTo>
                  <a:cubicBezTo>
                    <a:pt x="2895" y="5638"/>
                    <a:pt x="3963" y="5071"/>
                    <a:pt x="4963" y="4404"/>
                  </a:cubicBezTo>
                  <a:cubicBezTo>
                    <a:pt x="5430" y="4070"/>
                    <a:pt x="5864" y="3703"/>
                    <a:pt x="6264" y="3270"/>
                  </a:cubicBezTo>
                  <a:cubicBezTo>
                    <a:pt x="6731" y="2869"/>
                    <a:pt x="7065" y="2369"/>
                    <a:pt x="7332" y="1802"/>
                  </a:cubicBezTo>
                  <a:cubicBezTo>
                    <a:pt x="7499" y="1302"/>
                    <a:pt x="7399" y="735"/>
                    <a:pt x="7032" y="334"/>
                  </a:cubicBezTo>
                  <a:cubicBezTo>
                    <a:pt x="6804" y="89"/>
                    <a:pt x="6511" y="0"/>
                    <a:pt x="6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4" name="Google Shape;2714;p10"/>
            <p:cNvSpPr/>
            <p:nvPr/>
          </p:nvSpPr>
          <p:spPr>
            <a:xfrm>
              <a:off x="2018449" y="1696178"/>
              <a:ext cx="84135" cy="72877"/>
            </a:xfrm>
            <a:custGeom>
              <a:avLst/>
              <a:gdLst/>
              <a:ahLst/>
              <a:cxnLst/>
              <a:rect l="l" t="t" r="r" b="b"/>
              <a:pathLst>
                <a:path w="7115" h="6163" extrusionOk="0">
                  <a:moveTo>
                    <a:pt x="1744" y="1454"/>
                  </a:moveTo>
                  <a:cubicBezTo>
                    <a:pt x="3172" y="2151"/>
                    <a:pt x="4592" y="2921"/>
                    <a:pt x="5680" y="4090"/>
                  </a:cubicBezTo>
                  <a:cubicBezTo>
                    <a:pt x="5913" y="4324"/>
                    <a:pt x="6380" y="4824"/>
                    <a:pt x="6113" y="5158"/>
                  </a:cubicBezTo>
                  <a:cubicBezTo>
                    <a:pt x="5979" y="5307"/>
                    <a:pt x="5806" y="5356"/>
                    <a:pt x="5628" y="5356"/>
                  </a:cubicBezTo>
                  <a:cubicBezTo>
                    <a:pt x="5407" y="5356"/>
                    <a:pt x="5179" y="5280"/>
                    <a:pt x="5013" y="5225"/>
                  </a:cubicBezTo>
                  <a:cubicBezTo>
                    <a:pt x="4079" y="4891"/>
                    <a:pt x="3445" y="4024"/>
                    <a:pt x="2944" y="3256"/>
                  </a:cubicBezTo>
                  <a:cubicBezTo>
                    <a:pt x="2514" y="2670"/>
                    <a:pt x="2130" y="2060"/>
                    <a:pt x="1744" y="1454"/>
                  </a:cubicBezTo>
                  <a:close/>
                  <a:moveTo>
                    <a:pt x="564" y="1"/>
                  </a:moveTo>
                  <a:cubicBezTo>
                    <a:pt x="276" y="1"/>
                    <a:pt x="0" y="286"/>
                    <a:pt x="209" y="588"/>
                  </a:cubicBezTo>
                  <a:lnTo>
                    <a:pt x="209" y="621"/>
                  </a:lnTo>
                  <a:cubicBezTo>
                    <a:pt x="910" y="1655"/>
                    <a:pt x="1543" y="2756"/>
                    <a:pt x="2277" y="3824"/>
                  </a:cubicBezTo>
                  <a:cubicBezTo>
                    <a:pt x="2944" y="4758"/>
                    <a:pt x="3712" y="5725"/>
                    <a:pt x="4879" y="6058"/>
                  </a:cubicBezTo>
                  <a:cubicBezTo>
                    <a:pt x="5088" y="6128"/>
                    <a:pt x="5302" y="6163"/>
                    <a:pt x="5515" y="6163"/>
                  </a:cubicBezTo>
                  <a:cubicBezTo>
                    <a:pt x="5813" y="6163"/>
                    <a:pt x="6108" y="6095"/>
                    <a:pt x="6380" y="5958"/>
                  </a:cubicBezTo>
                  <a:cubicBezTo>
                    <a:pt x="6881" y="5692"/>
                    <a:pt x="7114" y="5124"/>
                    <a:pt x="6947" y="4557"/>
                  </a:cubicBezTo>
                  <a:cubicBezTo>
                    <a:pt x="6781" y="4024"/>
                    <a:pt x="6447" y="3557"/>
                    <a:pt x="5980" y="3223"/>
                  </a:cubicBezTo>
                  <a:cubicBezTo>
                    <a:pt x="5580" y="2823"/>
                    <a:pt x="5113" y="2456"/>
                    <a:pt x="4646" y="2156"/>
                  </a:cubicBezTo>
                  <a:cubicBezTo>
                    <a:pt x="3545" y="1422"/>
                    <a:pt x="2411" y="821"/>
                    <a:pt x="1210" y="288"/>
                  </a:cubicBezTo>
                  <a:cubicBezTo>
                    <a:pt x="1140" y="255"/>
                    <a:pt x="1072" y="241"/>
                    <a:pt x="1007" y="241"/>
                  </a:cubicBezTo>
                  <a:cubicBezTo>
                    <a:pt x="987" y="241"/>
                    <a:pt x="968" y="242"/>
                    <a:pt x="949" y="244"/>
                  </a:cubicBezTo>
                  <a:lnTo>
                    <a:pt x="949" y="244"/>
                  </a:lnTo>
                  <a:cubicBezTo>
                    <a:pt x="936" y="225"/>
                    <a:pt x="923" y="207"/>
                    <a:pt x="910" y="188"/>
                  </a:cubicBezTo>
                  <a:cubicBezTo>
                    <a:pt x="818" y="56"/>
                    <a:pt x="690" y="1"/>
                    <a:pt x="5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5" name="Google Shape;2715;p10"/>
            <p:cNvSpPr/>
            <p:nvPr/>
          </p:nvSpPr>
          <p:spPr>
            <a:xfrm>
              <a:off x="2019821" y="1628965"/>
              <a:ext cx="88676" cy="74048"/>
            </a:xfrm>
            <a:custGeom>
              <a:avLst/>
              <a:gdLst/>
              <a:ahLst/>
              <a:cxnLst/>
              <a:rect l="l" t="t" r="r" b="b"/>
              <a:pathLst>
                <a:path w="7499" h="6262" extrusionOk="0">
                  <a:moveTo>
                    <a:pt x="6178" y="0"/>
                  </a:moveTo>
                  <a:cubicBezTo>
                    <a:pt x="5900" y="0"/>
                    <a:pt x="5617" y="73"/>
                    <a:pt x="5364" y="167"/>
                  </a:cubicBezTo>
                  <a:cubicBezTo>
                    <a:pt x="4229" y="634"/>
                    <a:pt x="3229" y="1368"/>
                    <a:pt x="2395" y="2302"/>
                  </a:cubicBezTo>
                  <a:cubicBezTo>
                    <a:pt x="1461" y="3270"/>
                    <a:pt x="727" y="4404"/>
                    <a:pt x="160" y="5638"/>
                  </a:cubicBezTo>
                  <a:cubicBezTo>
                    <a:pt x="0" y="5958"/>
                    <a:pt x="293" y="6261"/>
                    <a:pt x="558" y="6261"/>
                  </a:cubicBezTo>
                  <a:cubicBezTo>
                    <a:pt x="681" y="6261"/>
                    <a:pt x="797" y="6196"/>
                    <a:pt x="860" y="6038"/>
                  </a:cubicBezTo>
                  <a:cubicBezTo>
                    <a:pt x="1661" y="4204"/>
                    <a:pt x="2995" y="2603"/>
                    <a:pt x="4663" y="1468"/>
                  </a:cubicBezTo>
                  <a:cubicBezTo>
                    <a:pt x="5063" y="1168"/>
                    <a:pt x="5530" y="935"/>
                    <a:pt x="6031" y="835"/>
                  </a:cubicBezTo>
                  <a:cubicBezTo>
                    <a:pt x="6062" y="831"/>
                    <a:pt x="6091" y="829"/>
                    <a:pt x="6119" y="829"/>
                  </a:cubicBezTo>
                  <a:cubicBezTo>
                    <a:pt x="6571" y="829"/>
                    <a:pt x="6622" y="1323"/>
                    <a:pt x="6464" y="1669"/>
                  </a:cubicBezTo>
                  <a:cubicBezTo>
                    <a:pt x="6198" y="2136"/>
                    <a:pt x="5897" y="2536"/>
                    <a:pt x="5497" y="2869"/>
                  </a:cubicBezTo>
                  <a:cubicBezTo>
                    <a:pt x="5130" y="3203"/>
                    <a:pt x="4763" y="3503"/>
                    <a:pt x="4363" y="3803"/>
                  </a:cubicBezTo>
                  <a:cubicBezTo>
                    <a:pt x="3396" y="4404"/>
                    <a:pt x="2395" y="4938"/>
                    <a:pt x="1361" y="5405"/>
                  </a:cubicBezTo>
                  <a:cubicBezTo>
                    <a:pt x="957" y="5607"/>
                    <a:pt x="1227" y="6184"/>
                    <a:pt x="1610" y="6184"/>
                  </a:cubicBezTo>
                  <a:cubicBezTo>
                    <a:pt x="1670" y="6184"/>
                    <a:pt x="1732" y="6170"/>
                    <a:pt x="1794" y="6138"/>
                  </a:cubicBezTo>
                  <a:cubicBezTo>
                    <a:pt x="2895" y="5638"/>
                    <a:pt x="3929" y="5071"/>
                    <a:pt x="4930" y="4404"/>
                  </a:cubicBezTo>
                  <a:cubicBezTo>
                    <a:pt x="5397" y="4070"/>
                    <a:pt x="5864" y="3703"/>
                    <a:pt x="6264" y="3270"/>
                  </a:cubicBezTo>
                  <a:cubicBezTo>
                    <a:pt x="6698" y="2869"/>
                    <a:pt x="7065" y="2369"/>
                    <a:pt x="7298" y="1802"/>
                  </a:cubicBezTo>
                  <a:cubicBezTo>
                    <a:pt x="7498" y="1302"/>
                    <a:pt x="7365" y="735"/>
                    <a:pt x="7031" y="334"/>
                  </a:cubicBezTo>
                  <a:cubicBezTo>
                    <a:pt x="6786" y="89"/>
                    <a:pt x="6485" y="0"/>
                    <a:pt x="6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6" name="Google Shape;2716;p10"/>
            <p:cNvSpPr/>
            <p:nvPr/>
          </p:nvSpPr>
          <p:spPr>
            <a:xfrm>
              <a:off x="2082080" y="1696971"/>
              <a:ext cx="84395" cy="72050"/>
            </a:xfrm>
            <a:custGeom>
              <a:avLst/>
              <a:gdLst/>
              <a:ahLst/>
              <a:cxnLst/>
              <a:rect l="l" t="t" r="r" b="b"/>
              <a:pathLst>
                <a:path w="7137" h="6093" extrusionOk="0">
                  <a:moveTo>
                    <a:pt x="1722" y="1368"/>
                  </a:moveTo>
                  <a:cubicBezTo>
                    <a:pt x="3148" y="2068"/>
                    <a:pt x="4544" y="2837"/>
                    <a:pt x="5669" y="3990"/>
                  </a:cubicBezTo>
                  <a:cubicBezTo>
                    <a:pt x="5903" y="4224"/>
                    <a:pt x="6370" y="4724"/>
                    <a:pt x="6136" y="5057"/>
                  </a:cubicBezTo>
                  <a:cubicBezTo>
                    <a:pt x="6012" y="5228"/>
                    <a:pt x="5837" y="5283"/>
                    <a:pt x="5655" y="5283"/>
                  </a:cubicBezTo>
                  <a:cubicBezTo>
                    <a:pt x="5447" y="5283"/>
                    <a:pt x="5229" y="5211"/>
                    <a:pt x="5069" y="5158"/>
                  </a:cubicBezTo>
                  <a:cubicBezTo>
                    <a:pt x="4135" y="4891"/>
                    <a:pt x="3534" y="4057"/>
                    <a:pt x="3001" y="3290"/>
                  </a:cubicBezTo>
                  <a:cubicBezTo>
                    <a:pt x="2549" y="2654"/>
                    <a:pt x="2136" y="2005"/>
                    <a:pt x="1722" y="1368"/>
                  </a:cubicBezTo>
                  <a:close/>
                  <a:moveTo>
                    <a:pt x="580" y="1"/>
                  </a:moveTo>
                  <a:cubicBezTo>
                    <a:pt x="284" y="1"/>
                    <a:pt x="0" y="286"/>
                    <a:pt x="232" y="588"/>
                  </a:cubicBezTo>
                  <a:lnTo>
                    <a:pt x="199" y="621"/>
                  </a:lnTo>
                  <a:cubicBezTo>
                    <a:pt x="966" y="1655"/>
                    <a:pt x="1600" y="2789"/>
                    <a:pt x="2367" y="3823"/>
                  </a:cubicBezTo>
                  <a:cubicBezTo>
                    <a:pt x="3034" y="4757"/>
                    <a:pt x="3835" y="5725"/>
                    <a:pt x="5002" y="6025"/>
                  </a:cubicBezTo>
                  <a:cubicBezTo>
                    <a:pt x="5162" y="6071"/>
                    <a:pt x="5330" y="6093"/>
                    <a:pt x="5501" y="6093"/>
                  </a:cubicBezTo>
                  <a:cubicBezTo>
                    <a:pt x="5828" y="6093"/>
                    <a:pt x="6163" y="6011"/>
                    <a:pt x="6470" y="5858"/>
                  </a:cubicBezTo>
                  <a:cubicBezTo>
                    <a:pt x="6937" y="5558"/>
                    <a:pt x="7137" y="4991"/>
                    <a:pt x="6970" y="4457"/>
                  </a:cubicBezTo>
                  <a:cubicBezTo>
                    <a:pt x="6770" y="3957"/>
                    <a:pt x="6436" y="3490"/>
                    <a:pt x="6003" y="3156"/>
                  </a:cubicBezTo>
                  <a:cubicBezTo>
                    <a:pt x="5603" y="2756"/>
                    <a:pt x="5136" y="2389"/>
                    <a:pt x="4669" y="2089"/>
                  </a:cubicBezTo>
                  <a:cubicBezTo>
                    <a:pt x="3568" y="1355"/>
                    <a:pt x="2400" y="754"/>
                    <a:pt x="1199" y="221"/>
                  </a:cubicBezTo>
                  <a:cubicBezTo>
                    <a:pt x="1136" y="189"/>
                    <a:pt x="1074" y="175"/>
                    <a:pt x="1015" y="175"/>
                  </a:cubicBezTo>
                  <a:cubicBezTo>
                    <a:pt x="986" y="175"/>
                    <a:pt x="958" y="179"/>
                    <a:pt x="931" y="185"/>
                  </a:cubicBezTo>
                  <a:lnTo>
                    <a:pt x="931" y="185"/>
                  </a:lnTo>
                  <a:cubicBezTo>
                    <a:pt x="839" y="54"/>
                    <a:pt x="709"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7" name="Google Shape;2717;p10"/>
            <p:cNvSpPr/>
            <p:nvPr/>
          </p:nvSpPr>
          <p:spPr>
            <a:xfrm>
              <a:off x="2083321" y="1628965"/>
              <a:ext cx="88676" cy="74048"/>
            </a:xfrm>
            <a:custGeom>
              <a:avLst/>
              <a:gdLst/>
              <a:ahLst/>
              <a:cxnLst/>
              <a:rect l="l" t="t" r="r" b="b"/>
              <a:pathLst>
                <a:path w="7499" h="6262" extrusionOk="0">
                  <a:moveTo>
                    <a:pt x="6190" y="0"/>
                  </a:moveTo>
                  <a:cubicBezTo>
                    <a:pt x="5908" y="0"/>
                    <a:pt x="5617" y="73"/>
                    <a:pt x="5364" y="167"/>
                  </a:cubicBezTo>
                  <a:cubicBezTo>
                    <a:pt x="4230" y="634"/>
                    <a:pt x="3229" y="1368"/>
                    <a:pt x="2429" y="2302"/>
                  </a:cubicBezTo>
                  <a:cubicBezTo>
                    <a:pt x="1495" y="3270"/>
                    <a:pt x="727" y="4404"/>
                    <a:pt x="160" y="5638"/>
                  </a:cubicBezTo>
                  <a:cubicBezTo>
                    <a:pt x="1" y="5958"/>
                    <a:pt x="294" y="6261"/>
                    <a:pt x="559" y="6261"/>
                  </a:cubicBezTo>
                  <a:cubicBezTo>
                    <a:pt x="681" y="6261"/>
                    <a:pt x="798" y="6196"/>
                    <a:pt x="861" y="6038"/>
                  </a:cubicBezTo>
                  <a:cubicBezTo>
                    <a:pt x="1695" y="4204"/>
                    <a:pt x="2996" y="2603"/>
                    <a:pt x="4664" y="1468"/>
                  </a:cubicBezTo>
                  <a:cubicBezTo>
                    <a:pt x="5064" y="1168"/>
                    <a:pt x="5564" y="935"/>
                    <a:pt x="6065" y="835"/>
                  </a:cubicBezTo>
                  <a:cubicBezTo>
                    <a:pt x="6095" y="831"/>
                    <a:pt x="6125" y="829"/>
                    <a:pt x="6152" y="829"/>
                  </a:cubicBezTo>
                  <a:cubicBezTo>
                    <a:pt x="6602" y="829"/>
                    <a:pt x="6622" y="1323"/>
                    <a:pt x="6465" y="1669"/>
                  </a:cubicBezTo>
                  <a:cubicBezTo>
                    <a:pt x="6231" y="2136"/>
                    <a:pt x="5898" y="2536"/>
                    <a:pt x="5498" y="2869"/>
                  </a:cubicBezTo>
                  <a:cubicBezTo>
                    <a:pt x="5131" y="3203"/>
                    <a:pt x="4764" y="3503"/>
                    <a:pt x="4363" y="3803"/>
                  </a:cubicBezTo>
                  <a:cubicBezTo>
                    <a:pt x="3396" y="4404"/>
                    <a:pt x="2429" y="4938"/>
                    <a:pt x="1395" y="5405"/>
                  </a:cubicBezTo>
                  <a:cubicBezTo>
                    <a:pt x="962" y="5607"/>
                    <a:pt x="1228" y="6184"/>
                    <a:pt x="1611" y="6184"/>
                  </a:cubicBezTo>
                  <a:cubicBezTo>
                    <a:pt x="1670" y="6184"/>
                    <a:pt x="1732" y="6170"/>
                    <a:pt x="1795" y="6138"/>
                  </a:cubicBezTo>
                  <a:cubicBezTo>
                    <a:pt x="2896" y="5638"/>
                    <a:pt x="3963" y="5071"/>
                    <a:pt x="4964" y="4404"/>
                  </a:cubicBezTo>
                  <a:cubicBezTo>
                    <a:pt x="5431" y="4070"/>
                    <a:pt x="5864" y="3703"/>
                    <a:pt x="6265" y="3270"/>
                  </a:cubicBezTo>
                  <a:cubicBezTo>
                    <a:pt x="6732" y="2869"/>
                    <a:pt x="7065" y="2369"/>
                    <a:pt x="7299" y="1802"/>
                  </a:cubicBezTo>
                  <a:cubicBezTo>
                    <a:pt x="7499" y="1302"/>
                    <a:pt x="7399" y="735"/>
                    <a:pt x="7032" y="334"/>
                  </a:cubicBezTo>
                  <a:cubicBezTo>
                    <a:pt x="6804" y="89"/>
                    <a:pt x="6503" y="0"/>
                    <a:pt x="61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8" name="Google Shape;2718;p10"/>
            <p:cNvSpPr/>
            <p:nvPr/>
          </p:nvSpPr>
          <p:spPr>
            <a:xfrm>
              <a:off x="2145036" y="1697444"/>
              <a:ext cx="84951" cy="71577"/>
            </a:xfrm>
            <a:custGeom>
              <a:avLst/>
              <a:gdLst/>
              <a:ahLst/>
              <a:cxnLst/>
              <a:rect l="l" t="t" r="r" b="b"/>
              <a:pathLst>
                <a:path w="7184" h="6053" extrusionOk="0">
                  <a:moveTo>
                    <a:pt x="1718" y="1289"/>
                  </a:moveTo>
                  <a:lnTo>
                    <a:pt x="1718" y="1289"/>
                  </a:lnTo>
                  <a:cubicBezTo>
                    <a:pt x="3160" y="1977"/>
                    <a:pt x="4572" y="2750"/>
                    <a:pt x="5682" y="3917"/>
                  </a:cubicBezTo>
                  <a:cubicBezTo>
                    <a:pt x="5916" y="4150"/>
                    <a:pt x="6450" y="4651"/>
                    <a:pt x="6183" y="5017"/>
                  </a:cubicBezTo>
                  <a:cubicBezTo>
                    <a:pt x="6083" y="5168"/>
                    <a:pt x="5908" y="5218"/>
                    <a:pt x="5720" y="5218"/>
                  </a:cubicBezTo>
                  <a:cubicBezTo>
                    <a:pt x="5532" y="5218"/>
                    <a:pt x="5332" y="5168"/>
                    <a:pt x="5182" y="5118"/>
                  </a:cubicBezTo>
                  <a:cubicBezTo>
                    <a:pt x="4248" y="4851"/>
                    <a:pt x="3614" y="4050"/>
                    <a:pt x="3114" y="3283"/>
                  </a:cubicBezTo>
                  <a:cubicBezTo>
                    <a:pt x="2646" y="2623"/>
                    <a:pt x="2177" y="1950"/>
                    <a:pt x="1718" y="1289"/>
                  </a:cubicBezTo>
                  <a:close/>
                  <a:moveTo>
                    <a:pt x="589" y="0"/>
                  </a:moveTo>
                  <a:cubicBezTo>
                    <a:pt x="286" y="0"/>
                    <a:pt x="0" y="299"/>
                    <a:pt x="212" y="581"/>
                  </a:cubicBezTo>
                  <a:lnTo>
                    <a:pt x="212" y="614"/>
                  </a:lnTo>
                  <a:cubicBezTo>
                    <a:pt x="946" y="1682"/>
                    <a:pt x="1680" y="2783"/>
                    <a:pt x="2447" y="3850"/>
                  </a:cubicBezTo>
                  <a:cubicBezTo>
                    <a:pt x="3114" y="4751"/>
                    <a:pt x="3914" y="5685"/>
                    <a:pt x="5049" y="5985"/>
                  </a:cubicBezTo>
                  <a:cubicBezTo>
                    <a:pt x="5220" y="6031"/>
                    <a:pt x="5396" y="6053"/>
                    <a:pt x="5571" y="6053"/>
                  </a:cubicBezTo>
                  <a:cubicBezTo>
                    <a:pt x="5907" y="6053"/>
                    <a:pt x="6243" y="5971"/>
                    <a:pt x="6550" y="5818"/>
                  </a:cubicBezTo>
                  <a:cubicBezTo>
                    <a:pt x="6983" y="5518"/>
                    <a:pt x="7183" y="4951"/>
                    <a:pt x="7017" y="4417"/>
                  </a:cubicBezTo>
                  <a:cubicBezTo>
                    <a:pt x="6817" y="3883"/>
                    <a:pt x="6483" y="3416"/>
                    <a:pt x="6049" y="3083"/>
                  </a:cubicBezTo>
                  <a:cubicBezTo>
                    <a:pt x="5616" y="2682"/>
                    <a:pt x="5182" y="2316"/>
                    <a:pt x="4682" y="2015"/>
                  </a:cubicBezTo>
                  <a:cubicBezTo>
                    <a:pt x="3614" y="1315"/>
                    <a:pt x="2447" y="681"/>
                    <a:pt x="1279" y="181"/>
                  </a:cubicBezTo>
                  <a:cubicBezTo>
                    <a:pt x="1209" y="148"/>
                    <a:pt x="1142" y="134"/>
                    <a:pt x="1078" y="134"/>
                  </a:cubicBezTo>
                  <a:cubicBezTo>
                    <a:pt x="1025" y="134"/>
                    <a:pt x="975" y="143"/>
                    <a:pt x="930" y="161"/>
                  </a:cubicBezTo>
                  <a:lnTo>
                    <a:pt x="930" y="161"/>
                  </a:lnTo>
                  <a:cubicBezTo>
                    <a:pt x="833" y="47"/>
                    <a:pt x="710"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19" name="Google Shape;2719;p10"/>
            <p:cNvSpPr/>
            <p:nvPr/>
          </p:nvSpPr>
          <p:spPr>
            <a:xfrm>
              <a:off x="2146833" y="1628918"/>
              <a:ext cx="88676" cy="75148"/>
            </a:xfrm>
            <a:custGeom>
              <a:avLst/>
              <a:gdLst/>
              <a:ahLst/>
              <a:cxnLst/>
              <a:rect l="l" t="t" r="r" b="b"/>
              <a:pathLst>
                <a:path w="7499" h="6355" extrusionOk="0">
                  <a:moveTo>
                    <a:pt x="6151" y="827"/>
                  </a:moveTo>
                  <a:cubicBezTo>
                    <a:pt x="6275" y="827"/>
                    <a:pt x="6384" y="858"/>
                    <a:pt x="6464" y="939"/>
                  </a:cubicBezTo>
                  <a:cubicBezTo>
                    <a:pt x="6765" y="1272"/>
                    <a:pt x="6364" y="1906"/>
                    <a:pt x="6131" y="2206"/>
                  </a:cubicBezTo>
                  <a:cubicBezTo>
                    <a:pt x="5497" y="2940"/>
                    <a:pt x="4763" y="3574"/>
                    <a:pt x="3896" y="4041"/>
                  </a:cubicBezTo>
                  <a:cubicBezTo>
                    <a:pt x="3012" y="4559"/>
                    <a:pt x="2100" y="5022"/>
                    <a:pt x="1186" y="5454"/>
                  </a:cubicBezTo>
                  <a:lnTo>
                    <a:pt x="1186" y="5454"/>
                  </a:lnTo>
                  <a:cubicBezTo>
                    <a:pt x="2061" y="3796"/>
                    <a:pt x="3355" y="2227"/>
                    <a:pt x="4997" y="1272"/>
                  </a:cubicBezTo>
                  <a:cubicBezTo>
                    <a:pt x="5225" y="1146"/>
                    <a:pt x="5761" y="827"/>
                    <a:pt x="6151" y="827"/>
                  </a:cubicBezTo>
                  <a:close/>
                  <a:moveTo>
                    <a:pt x="6144" y="0"/>
                  </a:moveTo>
                  <a:cubicBezTo>
                    <a:pt x="6006" y="0"/>
                    <a:pt x="5866" y="23"/>
                    <a:pt x="5731" y="71"/>
                  </a:cubicBezTo>
                  <a:cubicBezTo>
                    <a:pt x="4496" y="372"/>
                    <a:pt x="3429" y="1306"/>
                    <a:pt x="2562" y="2140"/>
                  </a:cubicBezTo>
                  <a:cubicBezTo>
                    <a:pt x="1561" y="3174"/>
                    <a:pt x="760" y="4341"/>
                    <a:pt x="160" y="5642"/>
                  </a:cubicBezTo>
                  <a:cubicBezTo>
                    <a:pt x="0" y="5962"/>
                    <a:pt x="293" y="6265"/>
                    <a:pt x="558" y="6265"/>
                  </a:cubicBezTo>
                  <a:cubicBezTo>
                    <a:pt x="644" y="6265"/>
                    <a:pt x="727" y="6233"/>
                    <a:pt x="791" y="6159"/>
                  </a:cubicBezTo>
                  <a:lnTo>
                    <a:pt x="791" y="6159"/>
                  </a:lnTo>
                  <a:cubicBezTo>
                    <a:pt x="871" y="6272"/>
                    <a:pt x="999" y="6355"/>
                    <a:pt x="1143" y="6355"/>
                  </a:cubicBezTo>
                  <a:cubicBezTo>
                    <a:pt x="1203" y="6355"/>
                    <a:pt x="1265" y="6341"/>
                    <a:pt x="1327" y="6309"/>
                  </a:cubicBezTo>
                  <a:cubicBezTo>
                    <a:pt x="2395" y="5809"/>
                    <a:pt x="3429" y="5275"/>
                    <a:pt x="4463" y="4675"/>
                  </a:cubicBezTo>
                  <a:cubicBezTo>
                    <a:pt x="5464" y="4108"/>
                    <a:pt x="6364" y="3307"/>
                    <a:pt x="7065" y="2340"/>
                  </a:cubicBezTo>
                  <a:cubicBezTo>
                    <a:pt x="7432" y="1873"/>
                    <a:pt x="7498" y="1206"/>
                    <a:pt x="7232" y="638"/>
                  </a:cubicBezTo>
                  <a:cubicBezTo>
                    <a:pt x="7003" y="233"/>
                    <a:pt x="6582" y="0"/>
                    <a:pt x="6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20" name="Google Shape;2720;p10"/>
            <p:cNvSpPr/>
            <p:nvPr/>
          </p:nvSpPr>
          <p:spPr>
            <a:xfrm>
              <a:off x="2208536" y="1697444"/>
              <a:ext cx="84951" cy="71577"/>
            </a:xfrm>
            <a:custGeom>
              <a:avLst/>
              <a:gdLst/>
              <a:ahLst/>
              <a:cxnLst/>
              <a:rect l="l" t="t" r="r" b="b"/>
              <a:pathLst>
                <a:path w="7184" h="6053" extrusionOk="0">
                  <a:moveTo>
                    <a:pt x="1692" y="1266"/>
                  </a:moveTo>
                  <a:cubicBezTo>
                    <a:pt x="3139" y="1960"/>
                    <a:pt x="4593" y="2737"/>
                    <a:pt x="5716" y="3917"/>
                  </a:cubicBezTo>
                  <a:cubicBezTo>
                    <a:pt x="5950" y="4150"/>
                    <a:pt x="6483" y="4651"/>
                    <a:pt x="6217" y="5017"/>
                  </a:cubicBezTo>
                  <a:cubicBezTo>
                    <a:pt x="6100" y="5168"/>
                    <a:pt x="5916" y="5218"/>
                    <a:pt x="5725" y="5218"/>
                  </a:cubicBezTo>
                  <a:cubicBezTo>
                    <a:pt x="5533" y="5218"/>
                    <a:pt x="5333" y="5168"/>
                    <a:pt x="5183" y="5118"/>
                  </a:cubicBezTo>
                  <a:cubicBezTo>
                    <a:pt x="4249" y="4851"/>
                    <a:pt x="3615" y="4050"/>
                    <a:pt x="3081" y="3283"/>
                  </a:cubicBezTo>
                  <a:cubicBezTo>
                    <a:pt x="2629" y="2615"/>
                    <a:pt x="2163" y="1934"/>
                    <a:pt x="1692" y="1266"/>
                  </a:cubicBezTo>
                  <a:close/>
                  <a:moveTo>
                    <a:pt x="578" y="0"/>
                  </a:moveTo>
                  <a:cubicBezTo>
                    <a:pt x="286" y="0"/>
                    <a:pt x="1" y="299"/>
                    <a:pt x="212" y="581"/>
                  </a:cubicBezTo>
                  <a:lnTo>
                    <a:pt x="212" y="614"/>
                  </a:lnTo>
                  <a:cubicBezTo>
                    <a:pt x="946" y="1682"/>
                    <a:pt x="1680" y="2783"/>
                    <a:pt x="2447" y="3850"/>
                  </a:cubicBezTo>
                  <a:cubicBezTo>
                    <a:pt x="3114" y="4751"/>
                    <a:pt x="3915" y="5685"/>
                    <a:pt x="5049" y="5985"/>
                  </a:cubicBezTo>
                  <a:cubicBezTo>
                    <a:pt x="5221" y="6031"/>
                    <a:pt x="5396" y="6053"/>
                    <a:pt x="5572" y="6053"/>
                  </a:cubicBezTo>
                  <a:cubicBezTo>
                    <a:pt x="5908" y="6053"/>
                    <a:pt x="6243" y="5971"/>
                    <a:pt x="6550" y="5818"/>
                  </a:cubicBezTo>
                  <a:cubicBezTo>
                    <a:pt x="7017" y="5518"/>
                    <a:pt x="7184" y="4951"/>
                    <a:pt x="7051" y="4417"/>
                  </a:cubicBezTo>
                  <a:cubicBezTo>
                    <a:pt x="6817" y="3883"/>
                    <a:pt x="6483" y="3416"/>
                    <a:pt x="6050" y="3083"/>
                  </a:cubicBezTo>
                  <a:cubicBezTo>
                    <a:pt x="5616" y="2682"/>
                    <a:pt x="5183" y="2316"/>
                    <a:pt x="4716" y="2015"/>
                  </a:cubicBezTo>
                  <a:cubicBezTo>
                    <a:pt x="3615" y="1315"/>
                    <a:pt x="2481" y="681"/>
                    <a:pt x="1280" y="181"/>
                  </a:cubicBezTo>
                  <a:cubicBezTo>
                    <a:pt x="1215" y="148"/>
                    <a:pt x="1150" y="134"/>
                    <a:pt x="1089" y="134"/>
                  </a:cubicBezTo>
                  <a:cubicBezTo>
                    <a:pt x="1025" y="134"/>
                    <a:pt x="964" y="149"/>
                    <a:pt x="910" y="176"/>
                  </a:cubicBezTo>
                  <a:lnTo>
                    <a:pt x="910" y="176"/>
                  </a:lnTo>
                  <a:cubicBezTo>
                    <a:pt x="821" y="51"/>
                    <a:pt x="699"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21" name="Google Shape;2721;p10"/>
            <p:cNvSpPr/>
            <p:nvPr/>
          </p:nvSpPr>
          <p:spPr>
            <a:xfrm>
              <a:off x="2210878" y="1628882"/>
              <a:ext cx="87351" cy="75987"/>
            </a:xfrm>
            <a:custGeom>
              <a:avLst/>
              <a:gdLst/>
              <a:ahLst/>
              <a:cxnLst/>
              <a:rect l="l" t="t" r="r" b="b"/>
              <a:pathLst>
                <a:path w="7387" h="6426" extrusionOk="0">
                  <a:moveTo>
                    <a:pt x="6110" y="846"/>
                  </a:moveTo>
                  <a:cubicBezTo>
                    <a:pt x="6305" y="846"/>
                    <a:pt x="6465" y="930"/>
                    <a:pt x="6519" y="1175"/>
                  </a:cubicBezTo>
                  <a:cubicBezTo>
                    <a:pt x="6619" y="1642"/>
                    <a:pt x="6185" y="2109"/>
                    <a:pt x="5885" y="2443"/>
                  </a:cubicBezTo>
                  <a:cubicBezTo>
                    <a:pt x="5185" y="3143"/>
                    <a:pt x="4384" y="3744"/>
                    <a:pt x="3517" y="4177"/>
                  </a:cubicBezTo>
                  <a:cubicBezTo>
                    <a:pt x="2771" y="4589"/>
                    <a:pt x="1986" y="4961"/>
                    <a:pt x="1206" y="5339"/>
                  </a:cubicBezTo>
                  <a:lnTo>
                    <a:pt x="1206" y="5339"/>
                  </a:lnTo>
                  <a:cubicBezTo>
                    <a:pt x="1610" y="4602"/>
                    <a:pt x="2091" y="3903"/>
                    <a:pt x="2650" y="3243"/>
                  </a:cubicBezTo>
                  <a:cubicBezTo>
                    <a:pt x="3383" y="2376"/>
                    <a:pt x="4251" y="1676"/>
                    <a:pt x="5251" y="1142"/>
                  </a:cubicBezTo>
                  <a:cubicBezTo>
                    <a:pt x="5469" y="1023"/>
                    <a:pt x="5826" y="846"/>
                    <a:pt x="6110" y="846"/>
                  </a:cubicBezTo>
                  <a:close/>
                  <a:moveTo>
                    <a:pt x="6141" y="1"/>
                  </a:moveTo>
                  <a:cubicBezTo>
                    <a:pt x="6100" y="1"/>
                    <a:pt x="6060" y="3"/>
                    <a:pt x="6019" y="8"/>
                  </a:cubicBezTo>
                  <a:cubicBezTo>
                    <a:pt x="4751" y="141"/>
                    <a:pt x="3550" y="1175"/>
                    <a:pt x="2683" y="2009"/>
                  </a:cubicBezTo>
                  <a:cubicBezTo>
                    <a:pt x="1615" y="3043"/>
                    <a:pt x="748" y="4277"/>
                    <a:pt x="114" y="5645"/>
                  </a:cubicBezTo>
                  <a:cubicBezTo>
                    <a:pt x="1" y="5911"/>
                    <a:pt x="178" y="6166"/>
                    <a:pt x="396" y="6244"/>
                  </a:cubicBezTo>
                  <a:lnTo>
                    <a:pt x="396" y="6244"/>
                  </a:lnTo>
                  <a:cubicBezTo>
                    <a:pt x="474" y="6350"/>
                    <a:pt x="600" y="6426"/>
                    <a:pt x="747" y="6426"/>
                  </a:cubicBezTo>
                  <a:cubicBezTo>
                    <a:pt x="811" y="6426"/>
                    <a:pt x="878" y="6412"/>
                    <a:pt x="948" y="6379"/>
                  </a:cubicBezTo>
                  <a:cubicBezTo>
                    <a:pt x="1982" y="5879"/>
                    <a:pt x="3050" y="5412"/>
                    <a:pt x="4051" y="4811"/>
                  </a:cubicBezTo>
                  <a:cubicBezTo>
                    <a:pt x="5085" y="4311"/>
                    <a:pt x="5985" y="3577"/>
                    <a:pt x="6752" y="2710"/>
                  </a:cubicBezTo>
                  <a:cubicBezTo>
                    <a:pt x="7186" y="2243"/>
                    <a:pt x="7386" y="1609"/>
                    <a:pt x="7320" y="975"/>
                  </a:cubicBezTo>
                  <a:cubicBezTo>
                    <a:pt x="7195" y="416"/>
                    <a:pt x="6694" y="1"/>
                    <a:pt x="6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22" name="Google Shape;2722;p10"/>
            <p:cNvSpPr/>
            <p:nvPr/>
          </p:nvSpPr>
          <p:spPr>
            <a:xfrm>
              <a:off x="2272143" y="1697621"/>
              <a:ext cx="85246" cy="71399"/>
            </a:xfrm>
            <a:custGeom>
              <a:avLst/>
              <a:gdLst/>
              <a:ahLst/>
              <a:cxnLst/>
              <a:rect l="l" t="t" r="r" b="b"/>
              <a:pathLst>
                <a:path w="7209" h="6038" extrusionOk="0">
                  <a:moveTo>
                    <a:pt x="1714" y="1273"/>
                  </a:moveTo>
                  <a:cubicBezTo>
                    <a:pt x="3167" y="1984"/>
                    <a:pt x="4590" y="2755"/>
                    <a:pt x="5708" y="3902"/>
                  </a:cubicBezTo>
                  <a:cubicBezTo>
                    <a:pt x="5941" y="4135"/>
                    <a:pt x="6475" y="4636"/>
                    <a:pt x="6208" y="5002"/>
                  </a:cubicBezTo>
                  <a:cubicBezTo>
                    <a:pt x="6103" y="5160"/>
                    <a:pt x="5907" y="5207"/>
                    <a:pt x="5706" y="5207"/>
                  </a:cubicBezTo>
                  <a:cubicBezTo>
                    <a:pt x="5522" y="5207"/>
                    <a:pt x="5335" y="5168"/>
                    <a:pt x="5207" y="5136"/>
                  </a:cubicBezTo>
                  <a:cubicBezTo>
                    <a:pt x="4273" y="4869"/>
                    <a:pt x="3640" y="4035"/>
                    <a:pt x="3106" y="3268"/>
                  </a:cubicBezTo>
                  <a:cubicBezTo>
                    <a:pt x="2634" y="2603"/>
                    <a:pt x="2176" y="1938"/>
                    <a:pt x="1714" y="1273"/>
                  </a:cubicBezTo>
                  <a:close/>
                  <a:moveTo>
                    <a:pt x="603" y="1"/>
                  </a:moveTo>
                  <a:cubicBezTo>
                    <a:pt x="301" y="1"/>
                    <a:pt x="1" y="292"/>
                    <a:pt x="237" y="599"/>
                  </a:cubicBezTo>
                  <a:lnTo>
                    <a:pt x="204" y="599"/>
                  </a:lnTo>
                  <a:cubicBezTo>
                    <a:pt x="971" y="1667"/>
                    <a:pt x="1705" y="2768"/>
                    <a:pt x="2472" y="3835"/>
                  </a:cubicBezTo>
                  <a:cubicBezTo>
                    <a:pt x="3139" y="4736"/>
                    <a:pt x="3907" y="5670"/>
                    <a:pt x="5074" y="5970"/>
                  </a:cubicBezTo>
                  <a:cubicBezTo>
                    <a:pt x="5246" y="6016"/>
                    <a:pt x="5421" y="6038"/>
                    <a:pt x="5595" y="6038"/>
                  </a:cubicBezTo>
                  <a:cubicBezTo>
                    <a:pt x="5929" y="6038"/>
                    <a:pt x="6257" y="5956"/>
                    <a:pt x="6542" y="5803"/>
                  </a:cubicBezTo>
                  <a:cubicBezTo>
                    <a:pt x="7009" y="5503"/>
                    <a:pt x="7209" y="4936"/>
                    <a:pt x="7042" y="4402"/>
                  </a:cubicBezTo>
                  <a:cubicBezTo>
                    <a:pt x="6842" y="3868"/>
                    <a:pt x="6475" y="3401"/>
                    <a:pt x="6041" y="3068"/>
                  </a:cubicBezTo>
                  <a:cubicBezTo>
                    <a:pt x="5641" y="2667"/>
                    <a:pt x="5174" y="2301"/>
                    <a:pt x="4707" y="2000"/>
                  </a:cubicBezTo>
                  <a:cubicBezTo>
                    <a:pt x="3606" y="1300"/>
                    <a:pt x="2472" y="666"/>
                    <a:pt x="1305" y="166"/>
                  </a:cubicBezTo>
                  <a:cubicBezTo>
                    <a:pt x="1235" y="133"/>
                    <a:pt x="1166" y="119"/>
                    <a:pt x="1101" y="119"/>
                  </a:cubicBezTo>
                  <a:cubicBezTo>
                    <a:pt x="1040" y="119"/>
                    <a:pt x="982" y="132"/>
                    <a:pt x="929" y="154"/>
                  </a:cubicBezTo>
                  <a:lnTo>
                    <a:pt x="929" y="154"/>
                  </a:lnTo>
                  <a:cubicBezTo>
                    <a:pt x="842" y="46"/>
                    <a:pt x="723" y="1"/>
                    <a:pt x="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23" name="Google Shape;2723;p10"/>
            <p:cNvSpPr/>
            <p:nvPr/>
          </p:nvSpPr>
          <p:spPr>
            <a:xfrm>
              <a:off x="2307772" y="1683194"/>
              <a:ext cx="115495" cy="37722"/>
            </a:xfrm>
            <a:custGeom>
              <a:avLst/>
              <a:gdLst/>
              <a:ahLst/>
              <a:cxnLst/>
              <a:rect l="l" t="t" r="r" b="b"/>
              <a:pathLst>
                <a:path w="9767" h="3190" extrusionOk="0">
                  <a:moveTo>
                    <a:pt x="7241" y="851"/>
                  </a:moveTo>
                  <a:cubicBezTo>
                    <a:pt x="7778" y="851"/>
                    <a:pt x="8599" y="877"/>
                    <a:pt x="8833" y="1286"/>
                  </a:cubicBezTo>
                  <a:cubicBezTo>
                    <a:pt x="9266" y="1953"/>
                    <a:pt x="7765" y="2320"/>
                    <a:pt x="7331" y="2353"/>
                  </a:cubicBezTo>
                  <a:cubicBezTo>
                    <a:pt x="6498" y="2320"/>
                    <a:pt x="5664" y="2153"/>
                    <a:pt x="4896" y="1886"/>
                  </a:cubicBezTo>
                  <a:cubicBezTo>
                    <a:pt x="4145" y="1684"/>
                    <a:pt x="3373" y="1533"/>
                    <a:pt x="2603" y="1393"/>
                  </a:cubicBezTo>
                  <a:lnTo>
                    <a:pt x="2603" y="1393"/>
                  </a:lnTo>
                  <a:cubicBezTo>
                    <a:pt x="3383" y="1236"/>
                    <a:pt x="4167" y="1105"/>
                    <a:pt x="4963" y="985"/>
                  </a:cubicBezTo>
                  <a:cubicBezTo>
                    <a:pt x="5664" y="885"/>
                    <a:pt x="6364" y="852"/>
                    <a:pt x="7031" y="852"/>
                  </a:cubicBezTo>
                  <a:cubicBezTo>
                    <a:pt x="7094" y="852"/>
                    <a:pt x="7165" y="851"/>
                    <a:pt x="7241" y="851"/>
                  </a:cubicBezTo>
                  <a:close/>
                  <a:moveTo>
                    <a:pt x="7009" y="1"/>
                  </a:moveTo>
                  <a:cubicBezTo>
                    <a:pt x="6334" y="1"/>
                    <a:pt x="5649" y="81"/>
                    <a:pt x="5030" y="151"/>
                  </a:cubicBezTo>
                  <a:cubicBezTo>
                    <a:pt x="3595" y="318"/>
                    <a:pt x="2194" y="585"/>
                    <a:pt x="793" y="952"/>
                  </a:cubicBezTo>
                  <a:cubicBezTo>
                    <a:pt x="715" y="968"/>
                    <a:pt x="654" y="1000"/>
                    <a:pt x="609" y="1044"/>
                  </a:cubicBezTo>
                  <a:lnTo>
                    <a:pt x="609" y="1044"/>
                  </a:lnTo>
                  <a:cubicBezTo>
                    <a:pt x="162" y="1072"/>
                    <a:pt x="1" y="1760"/>
                    <a:pt x="493" y="1853"/>
                  </a:cubicBezTo>
                  <a:cubicBezTo>
                    <a:pt x="1828" y="2120"/>
                    <a:pt x="3195" y="2320"/>
                    <a:pt x="4529" y="2653"/>
                  </a:cubicBezTo>
                  <a:cubicBezTo>
                    <a:pt x="5401" y="2893"/>
                    <a:pt x="6316" y="3190"/>
                    <a:pt x="7218" y="3190"/>
                  </a:cubicBezTo>
                  <a:cubicBezTo>
                    <a:pt x="7696" y="3190"/>
                    <a:pt x="8170" y="3106"/>
                    <a:pt x="8632" y="2887"/>
                  </a:cubicBezTo>
                  <a:cubicBezTo>
                    <a:pt x="9166" y="2653"/>
                    <a:pt x="9733" y="2186"/>
                    <a:pt x="9767" y="1519"/>
                  </a:cubicBezTo>
                  <a:cubicBezTo>
                    <a:pt x="9733" y="919"/>
                    <a:pt x="9333" y="385"/>
                    <a:pt x="8732" y="252"/>
                  </a:cubicBezTo>
                  <a:cubicBezTo>
                    <a:pt x="8200" y="63"/>
                    <a:pt x="7608" y="1"/>
                    <a:pt x="7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sp>
          <p:nvSpPr>
            <p:cNvPr id="2724" name="Google Shape;2724;p10"/>
            <p:cNvSpPr/>
            <p:nvPr/>
          </p:nvSpPr>
          <p:spPr>
            <a:xfrm>
              <a:off x="2274236" y="1628918"/>
              <a:ext cx="88676" cy="76721"/>
            </a:xfrm>
            <a:custGeom>
              <a:avLst/>
              <a:gdLst/>
              <a:ahLst/>
              <a:cxnLst/>
              <a:rect l="l" t="t" r="r" b="b"/>
              <a:pathLst>
                <a:path w="7499" h="6488" extrusionOk="0">
                  <a:moveTo>
                    <a:pt x="6152" y="827"/>
                  </a:moveTo>
                  <a:cubicBezTo>
                    <a:pt x="6275" y="827"/>
                    <a:pt x="6385" y="858"/>
                    <a:pt x="6465" y="939"/>
                  </a:cubicBezTo>
                  <a:cubicBezTo>
                    <a:pt x="6765" y="1272"/>
                    <a:pt x="6365" y="1906"/>
                    <a:pt x="6131" y="2206"/>
                  </a:cubicBezTo>
                  <a:cubicBezTo>
                    <a:pt x="5497" y="2940"/>
                    <a:pt x="4764" y="3607"/>
                    <a:pt x="3896" y="4108"/>
                  </a:cubicBezTo>
                  <a:cubicBezTo>
                    <a:pt x="2981" y="4676"/>
                    <a:pt x="2035" y="5184"/>
                    <a:pt x="1060" y="5633"/>
                  </a:cubicBezTo>
                  <a:lnTo>
                    <a:pt x="1060" y="5633"/>
                  </a:lnTo>
                  <a:cubicBezTo>
                    <a:pt x="1940" y="3910"/>
                    <a:pt x="3297" y="2262"/>
                    <a:pt x="4997" y="1272"/>
                  </a:cubicBezTo>
                  <a:cubicBezTo>
                    <a:pt x="5225" y="1146"/>
                    <a:pt x="5761" y="827"/>
                    <a:pt x="6152" y="827"/>
                  </a:cubicBezTo>
                  <a:close/>
                  <a:moveTo>
                    <a:pt x="6145" y="0"/>
                  </a:moveTo>
                  <a:cubicBezTo>
                    <a:pt x="6007" y="0"/>
                    <a:pt x="5867" y="23"/>
                    <a:pt x="5731" y="71"/>
                  </a:cubicBezTo>
                  <a:cubicBezTo>
                    <a:pt x="4497" y="372"/>
                    <a:pt x="3429" y="1306"/>
                    <a:pt x="2562" y="2173"/>
                  </a:cubicBezTo>
                  <a:cubicBezTo>
                    <a:pt x="1561" y="3174"/>
                    <a:pt x="761" y="4341"/>
                    <a:pt x="160" y="5642"/>
                  </a:cubicBezTo>
                  <a:cubicBezTo>
                    <a:pt x="1" y="5962"/>
                    <a:pt x="293" y="6265"/>
                    <a:pt x="559" y="6265"/>
                  </a:cubicBezTo>
                  <a:cubicBezTo>
                    <a:pt x="622" y="6265"/>
                    <a:pt x="684" y="6248"/>
                    <a:pt x="738" y="6209"/>
                  </a:cubicBezTo>
                  <a:lnTo>
                    <a:pt x="738" y="6209"/>
                  </a:lnTo>
                  <a:cubicBezTo>
                    <a:pt x="811" y="6363"/>
                    <a:pt x="965" y="6488"/>
                    <a:pt x="1143" y="6488"/>
                  </a:cubicBezTo>
                  <a:cubicBezTo>
                    <a:pt x="1203" y="6488"/>
                    <a:pt x="1265" y="6474"/>
                    <a:pt x="1328" y="6443"/>
                  </a:cubicBezTo>
                  <a:cubicBezTo>
                    <a:pt x="2395" y="5942"/>
                    <a:pt x="3429" y="5375"/>
                    <a:pt x="4463" y="4741"/>
                  </a:cubicBezTo>
                  <a:cubicBezTo>
                    <a:pt x="5464" y="4141"/>
                    <a:pt x="6365" y="3307"/>
                    <a:pt x="7032" y="2373"/>
                  </a:cubicBezTo>
                  <a:cubicBezTo>
                    <a:pt x="7399" y="1873"/>
                    <a:pt x="7499" y="1206"/>
                    <a:pt x="7232" y="638"/>
                  </a:cubicBezTo>
                  <a:cubicBezTo>
                    <a:pt x="7004" y="233"/>
                    <a:pt x="6583" y="0"/>
                    <a:pt x="6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a:p>
          </p:txBody>
        </p:sp>
      </p:grpSp>
      <p:grpSp>
        <p:nvGrpSpPr>
          <p:cNvPr id="2725" name="Google Shape;2725;p10"/>
          <p:cNvGrpSpPr/>
          <p:nvPr/>
        </p:nvGrpSpPr>
        <p:grpSpPr>
          <a:xfrm rot="10800000" flipH="1">
            <a:off x="10511115" y="-114950"/>
            <a:ext cx="1569308" cy="1629476"/>
            <a:chOff x="3925613" y="3096468"/>
            <a:chExt cx="335169" cy="348000"/>
          </a:xfrm>
        </p:grpSpPr>
        <p:sp>
          <p:nvSpPr>
            <p:cNvPr id="2726" name="Google Shape;2726;p10"/>
            <p:cNvSpPr/>
            <p:nvPr/>
          </p:nvSpPr>
          <p:spPr>
            <a:xfrm>
              <a:off x="3925613" y="3099145"/>
              <a:ext cx="181299" cy="213761"/>
            </a:xfrm>
            <a:custGeom>
              <a:avLst/>
              <a:gdLst/>
              <a:ahLst/>
              <a:cxnLst/>
              <a:rect l="l" t="t" r="r" b="b"/>
              <a:pathLst>
                <a:path w="16928" h="19959" extrusionOk="0">
                  <a:moveTo>
                    <a:pt x="10217" y="1"/>
                  </a:moveTo>
                  <a:cubicBezTo>
                    <a:pt x="9343" y="1"/>
                    <a:pt x="8477" y="743"/>
                    <a:pt x="7900" y="1512"/>
                  </a:cubicBezTo>
                  <a:cubicBezTo>
                    <a:pt x="7239" y="2446"/>
                    <a:pt x="6460" y="3535"/>
                    <a:pt x="5332" y="3613"/>
                  </a:cubicBezTo>
                  <a:cubicBezTo>
                    <a:pt x="5282" y="3617"/>
                    <a:pt x="5233" y="3618"/>
                    <a:pt x="5183" y="3618"/>
                  </a:cubicBezTo>
                  <a:cubicBezTo>
                    <a:pt x="4688" y="3618"/>
                    <a:pt x="4193" y="3458"/>
                    <a:pt x="3697" y="3458"/>
                  </a:cubicBezTo>
                  <a:cubicBezTo>
                    <a:pt x="2297" y="3535"/>
                    <a:pt x="1440" y="5092"/>
                    <a:pt x="1285" y="6493"/>
                  </a:cubicBezTo>
                  <a:cubicBezTo>
                    <a:pt x="1129" y="7894"/>
                    <a:pt x="1440" y="9334"/>
                    <a:pt x="1051" y="10657"/>
                  </a:cubicBezTo>
                  <a:cubicBezTo>
                    <a:pt x="701" y="11746"/>
                    <a:pt x="1" y="12875"/>
                    <a:pt x="545" y="13848"/>
                  </a:cubicBezTo>
                  <a:cubicBezTo>
                    <a:pt x="779" y="14276"/>
                    <a:pt x="1246" y="14548"/>
                    <a:pt x="1479" y="14937"/>
                  </a:cubicBezTo>
                  <a:cubicBezTo>
                    <a:pt x="2180" y="15988"/>
                    <a:pt x="1440" y="17466"/>
                    <a:pt x="1985" y="18673"/>
                  </a:cubicBezTo>
                  <a:cubicBezTo>
                    <a:pt x="2366" y="19580"/>
                    <a:pt x="3384" y="19959"/>
                    <a:pt x="4395" y="19959"/>
                  </a:cubicBezTo>
                  <a:cubicBezTo>
                    <a:pt x="4729" y="19959"/>
                    <a:pt x="5062" y="19917"/>
                    <a:pt x="5371" y="19840"/>
                  </a:cubicBezTo>
                  <a:cubicBezTo>
                    <a:pt x="6655" y="19490"/>
                    <a:pt x="7744" y="18712"/>
                    <a:pt x="9029" y="18362"/>
                  </a:cubicBezTo>
                  <a:cubicBezTo>
                    <a:pt x="9924" y="18089"/>
                    <a:pt x="10896" y="18050"/>
                    <a:pt x="11830" y="17817"/>
                  </a:cubicBezTo>
                  <a:cubicBezTo>
                    <a:pt x="12803" y="17661"/>
                    <a:pt x="13620" y="17077"/>
                    <a:pt x="14126" y="16221"/>
                  </a:cubicBezTo>
                  <a:cubicBezTo>
                    <a:pt x="14365" y="15675"/>
                    <a:pt x="14664" y="14889"/>
                    <a:pt x="15155" y="14889"/>
                  </a:cubicBezTo>
                  <a:cubicBezTo>
                    <a:pt x="15223" y="14889"/>
                    <a:pt x="15295" y="14904"/>
                    <a:pt x="15371" y="14937"/>
                  </a:cubicBezTo>
                  <a:lnTo>
                    <a:pt x="13543" y="17077"/>
                  </a:lnTo>
                  <a:cubicBezTo>
                    <a:pt x="13711" y="17165"/>
                    <a:pt x="13884" y="17205"/>
                    <a:pt x="14054" y="17205"/>
                  </a:cubicBezTo>
                  <a:cubicBezTo>
                    <a:pt x="14866" y="17205"/>
                    <a:pt x="15632" y="16304"/>
                    <a:pt x="15761" y="15404"/>
                  </a:cubicBezTo>
                  <a:cubicBezTo>
                    <a:pt x="15877" y="14314"/>
                    <a:pt x="15410" y="13225"/>
                    <a:pt x="15410" y="12135"/>
                  </a:cubicBezTo>
                  <a:cubicBezTo>
                    <a:pt x="15410" y="11435"/>
                    <a:pt x="15527" y="10734"/>
                    <a:pt x="15722" y="10034"/>
                  </a:cubicBezTo>
                  <a:lnTo>
                    <a:pt x="16617" y="6376"/>
                  </a:lnTo>
                  <a:cubicBezTo>
                    <a:pt x="16850" y="5598"/>
                    <a:pt x="16928" y="4781"/>
                    <a:pt x="16850" y="3963"/>
                  </a:cubicBezTo>
                  <a:cubicBezTo>
                    <a:pt x="16733" y="3107"/>
                    <a:pt x="16072" y="2446"/>
                    <a:pt x="15255" y="2290"/>
                  </a:cubicBezTo>
                  <a:cubicBezTo>
                    <a:pt x="15193" y="2283"/>
                    <a:pt x="15132" y="2280"/>
                    <a:pt x="15072" y="2280"/>
                  </a:cubicBezTo>
                  <a:cubicBezTo>
                    <a:pt x="14589" y="2280"/>
                    <a:pt x="14123" y="2483"/>
                    <a:pt x="13643" y="2483"/>
                  </a:cubicBezTo>
                  <a:cubicBezTo>
                    <a:pt x="13532" y="2483"/>
                    <a:pt x="13421" y="2472"/>
                    <a:pt x="13309" y="2446"/>
                  </a:cubicBezTo>
                  <a:cubicBezTo>
                    <a:pt x="12142" y="2212"/>
                    <a:pt x="11830" y="539"/>
                    <a:pt x="10780" y="111"/>
                  </a:cubicBezTo>
                  <a:cubicBezTo>
                    <a:pt x="10594" y="35"/>
                    <a:pt x="10405" y="1"/>
                    <a:pt x="10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10"/>
            <p:cNvSpPr/>
            <p:nvPr/>
          </p:nvSpPr>
          <p:spPr>
            <a:xfrm>
              <a:off x="3926449" y="3096468"/>
              <a:ext cx="183805" cy="219084"/>
            </a:xfrm>
            <a:custGeom>
              <a:avLst/>
              <a:gdLst/>
              <a:ahLst/>
              <a:cxnLst/>
              <a:rect l="l" t="t" r="r" b="b"/>
              <a:pathLst>
                <a:path w="17162" h="20456" extrusionOk="0">
                  <a:moveTo>
                    <a:pt x="15157" y="15280"/>
                  </a:moveTo>
                  <a:cubicBezTo>
                    <a:pt x="15200" y="15280"/>
                    <a:pt x="15245" y="15288"/>
                    <a:pt x="15293" y="15304"/>
                  </a:cubicBezTo>
                  <a:cubicBezTo>
                    <a:pt x="15306" y="15306"/>
                    <a:pt x="15319" y="15308"/>
                    <a:pt x="15331" y="15308"/>
                  </a:cubicBezTo>
                  <a:cubicBezTo>
                    <a:pt x="15343" y="15308"/>
                    <a:pt x="15354" y="15306"/>
                    <a:pt x="15365" y="15304"/>
                  </a:cubicBezTo>
                  <a:lnTo>
                    <a:pt x="15365" y="15304"/>
                  </a:lnTo>
                  <a:cubicBezTo>
                    <a:pt x="15353" y="15898"/>
                    <a:pt x="15186" y="16457"/>
                    <a:pt x="14671" y="16860"/>
                  </a:cubicBezTo>
                  <a:cubicBezTo>
                    <a:pt x="14455" y="17050"/>
                    <a:pt x="14182" y="17164"/>
                    <a:pt x="13893" y="17164"/>
                  </a:cubicBezTo>
                  <a:cubicBezTo>
                    <a:pt x="13877" y="17164"/>
                    <a:pt x="13862" y="17163"/>
                    <a:pt x="13847" y="17163"/>
                  </a:cubicBezTo>
                  <a:lnTo>
                    <a:pt x="13847" y="17163"/>
                  </a:lnTo>
                  <a:cubicBezTo>
                    <a:pt x="14107" y="16855"/>
                    <a:pt x="14311" y="16501"/>
                    <a:pt x="14437" y="16121"/>
                  </a:cubicBezTo>
                  <a:cubicBezTo>
                    <a:pt x="14577" y="15842"/>
                    <a:pt x="14779" y="15280"/>
                    <a:pt x="15157" y="15280"/>
                  </a:cubicBezTo>
                  <a:close/>
                  <a:moveTo>
                    <a:pt x="10021" y="554"/>
                  </a:moveTo>
                  <a:cubicBezTo>
                    <a:pt x="10274" y="554"/>
                    <a:pt x="10530" y="624"/>
                    <a:pt x="10741" y="750"/>
                  </a:cubicBezTo>
                  <a:cubicBezTo>
                    <a:pt x="11052" y="984"/>
                    <a:pt x="11324" y="1256"/>
                    <a:pt x="11519" y="1606"/>
                  </a:cubicBezTo>
                  <a:cubicBezTo>
                    <a:pt x="11947" y="2229"/>
                    <a:pt x="12414" y="2929"/>
                    <a:pt x="13270" y="3046"/>
                  </a:cubicBezTo>
                  <a:cubicBezTo>
                    <a:pt x="13338" y="3056"/>
                    <a:pt x="13406" y="3060"/>
                    <a:pt x="13474" y="3060"/>
                  </a:cubicBezTo>
                  <a:cubicBezTo>
                    <a:pt x="13951" y="3060"/>
                    <a:pt x="14428" y="2851"/>
                    <a:pt x="14904" y="2851"/>
                  </a:cubicBezTo>
                  <a:cubicBezTo>
                    <a:pt x="14934" y="2849"/>
                    <a:pt x="14964" y="2848"/>
                    <a:pt x="14994" y="2848"/>
                  </a:cubicBezTo>
                  <a:cubicBezTo>
                    <a:pt x="15430" y="2848"/>
                    <a:pt x="15853" y="3110"/>
                    <a:pt x="16072" y="3474"/>
                  </a:cubicBezTo>
                  <a:cubicBezTo>
                    <a:pt x="16772" y="4447"/>
                    <a:pt x="16422" y="5731"/>
                    <a:pt x="16150" y="6782"/>
                  </a:cubicBezTo>
                  <a:cubicBezTo>
                    <a:pt x="15877" y="8027"/>
                    <a:pt x="15566" y="9272"/>
                    <a:pt x="15255" y="10517"/>
                  </a:cubicBezTo>
                  <a:cubicBezTo>
                    <a:pt x="15099" y="11101"/>
                    <a:pt x="15021" y="11685"/>
                    <a:pt x="15021" y="12269"/>
                  </a:cubicBezTo>
                  <a:cubicBezTo>
                    <a:pt x="15021" y="12852"/>
                    <a:pt x="15099" y="13436"/>
                    <a:pt x="15216" y="13981"/>
                  </a:cubicBezTo>
                  <a:cubicBezTo>
                    <a:pt x="15281" y="14321"/>
                    <a:pt x="15342" y="14679"/>
                    <a:pt x="15360" y="15031"/>
                  </a:cubicBezTo>
                  <a:lnTo>
                    <a:pt x="15332" y="15031"/>
                  </a:lnTo>
                  <a:cubicBezTo>
                    <a:pt x="15235" y="14993"/>
                    <a:pt x="15144" y="14975"/>
                    <a:pt x="15058" y="14975"/>
                  </a:cubicBezTo>
                  <a:cubicBezTo>
                    <a:pt x="14459" y="14975"/>
                    <a:pt x="14131" y="15839"/>
                    <a:pt x="13893" y="16316"/>
                  </a:cubicBezTo>
                  <a:cubicBezTo>
                    <a:pt x="13426" y="17288"/>
                    <a:pt x="12453" y="17716"/>
                    <a:pt x="11402" y="17911"/>
                  </a:cubicBezTo>
                  <a:cubicBezTo>
                    <a:pt x="10235" y="18145"/>
                    <a:pt x="9067" y="18261"/>
                    <a:pt x="7939" y="18728"/>
                  </a:cubicBezTo>
                  <a:cubicBezTo>
                    <a:pt x="6927" y="19156"/>
                    <a:pt x="5954" y="19779"/>
                    <a:pt x="4865" y="19935"/>
                  </a:cubicBezTo>
                  <a:cubicBezTo>
                    <a:pt x="4664" y="19980"/>
                    <a:pt x="4460" y="20002"/>
                    <a:pt x="4259" y="20002"/>
                  </a:cubicBezTo>
                  <a:cubicBezTo>
                    <a:pt x="3601" y="20002"/>
                    <a:pt x="2958" y="19768"/>
                    <a:pt x="2452" y="19351"/>
                  </a:cubicBezTo>
                  <a:cubicBezTo>
                    <a:pt x="1713" y="18612"/>
                    <a:pt x="1946" y="17483"/>
                    <a:pt x="1946" y="16588"/>
                  </a:cubicBezTo>
                  <a:cubicBezTo>
                    <a:pt x="1985" y="16121"/>
                    <a:pt x="1868" y="15654"/>
                    <a:pt x="1674" y="15226"/>
                  </a:cubicBezTo>
                  <a:cubicBezTo>
                    <a:pt x="1440" y="14759"/>
                    <a:pt x="1012" y="14487"/>
                    <a:pt x="701" y="14059"/>
                  </a:cubicBezTo>
                  <a:cubicBezTo>
                    <a:pt x="117" y="13125"/>
                    <a:pt x="895" y="11918"/>
                    <a:pt x="1168" y="11023"/>
                  </a:cubicBezTo>
                  <a:cubicBezTo>
                    <a:pt x="1752" y="9000"/>
                    <a:pt x="740" y="6470"/>
                    <a:pt x="2257" y="4719"/>
                  </a:cubicBezTo>
                  <a:cubicBezTo>
                    <a:pt x="2530" y="4369"/>
                    <a:pt x="2919" y="4136"/>
                    <a:pt x="3308" y="4058"/>
                  </a:cubicBezTo>
                  <a:cubicBezTo>
                    <a:pt x="3425" y="4034"/>
                    <a:pt x="3540" y="4025"/>
                    <a:pt x="3654" y="4025"/>
                  </a:cubicBezTo>
                  <a:cubicBezTo>
                    <a:pt x="4110" y="4025"/>
                    <a:pt x="4546" y="4175"/>
                    <a:pt x="4981" y="4175"/>
                  </a:cubicBezTo>
                  <a:cubicBezTo>
                    <a:pt x="5010" y="4176"/>
                    <a:pt x="5039" y="4176"/>
                    <a:pt x="5068" y="4176"/>
                  </a:cubicBezTo>
                  <a:cubicBezTo>
                    <a:pt x="5998" y="4176"/>
                    <a:pt x="6711" y="3570"/>
                    <a:pt x="7277" y="2890"/>
                  </a:cubicBezTo>
                  <a:cubicBezTo>
                    <a:pt x="7861" y="2190"/>
                    <a:pt x="8445" y="1178"/>
                    <a:pt x="9418" y="711"/>
                  </a:cubicBezTo>
                  <a:cubicBezTo>
                    <a:pt x="9596" y="604"/>
                    <a:pt x="9807" y="554"/>
                    <a:pt x="10021" y="554"/>
                  </a:cubicBezTo>
                  <a:close/>
                  <a:moveTo>
                    <a:pt x="10013" y="1"/>
                  </a:moveTo>
                  <a:cubicBezTo>
                    <a:pt x="9555" y="1"/>
                    <a:pt x="9095" y="157"/>
                    <a:pt x="8717" y="478"/>
                  </a:cubicBezTo>
                  <a:cubicBezTo>
                    <a:pt x="7783" y="1100"/>
                    <a:pt x="7316" y="2073"/>
                    <a:pt x="6577" y="2851"/>
                  </a:cubicBezTo>
                  <a:cubicBezTo>
                    <a:pt x="6266" y="3202"/>
                    <a:pt x="5837" y="3474"/>
                    <a:pt x="5371" y="3591"/>
                  </a:cubicBezTo>
                  <a:cubicBezTo>
                    <a:pt x="5259" y="3612"/>
                    <a:pt x="5148" y="3620"/>
                    <a:pt x="5037" y="3620"/>
                  </a:cubicBezTo>
                  <a:cubicBezTo>
                    <a:pt x="4569" y="3620"/>
                    <a:pt x="4104" y="3470"/>
                    <a:pt x="3661" y="3470"/>
                  </a:cubicBezTo>
                  <a:cubicBezTo>
                    <a:pt x="3621" y="3470"/>
                    <a:pt x="3581" y="3471"/>
                    <a:pt x="3542" y="3474"/>
                  </a:cubicBezTo>
                  <a:cubicBezTo>
                    <a:pt x="2608" y="3552"/>
                    <a:pt x="1829" y="4136"/>
                    <a:pt x="1440" y="4953"/>
                  </a:cubicBezTo>
                  <a:cubicBezTo>
                    <a:pt x="934" y="5887"/>
                    <a:pt x="740" y="6976"/>
                    <a:pt x="818" y="8066"/>
                  </a:cubicBezTo>
                  <a:cubicBezTo>
                    <a:pt x="857" y="8727"/>
                    <a:pt x="857" y="9389"/>
                    <a:pt x="818" y="10051"/>
                  </a:cubicBezTo>
                  <a:cubicBezTo>
                    <a:pt x="740" y="10634"/>
                    <a:pt x="584" y="11257"/>
                    <a:pt x="351" y="11802"/>
                  </a:cubicBezTo>
                  <a:cubicBezTo>
                    <a:pt x="117" y="12307"/>
                    <a:pt x="0" y="12891"/>
                    <a:pt x="0" y="13436"/>
                  </a:cubicBezTo>
                  <a:cubicBezTo>
                    <a:pt x="39" y="13981"/>
                    <a:pt x="312" y="14448"/>
                    <a:pt x="701" y="14798"/>
                  </a:cubicBezTo>
                  <a:cubicBezTo>
                    <a:pt x="1129" y="15148"/>
                    <a:pt x="1401" y="15654"/>
                    <a:pt x="1479" y="16199"/>
                  </a:cubicBezTo>
                  <a:cubicBezTo>
                    <a:pt x="1518" y="16744"/>
                    <a:pt x="1479" y="17250"/>
                    <a:pt x="1479" y="17794"/>
                  </a:cubicBezTo>
                  <a:cubicBezTo>
                    <a:pt x="1401" y="18728"/>
                    <a:pt x="1868" y="19662"/>
                    <a:pt x="2724" y="20090"/>
                  </a:cubicBezTo>
                  <a:cubicBezTo>
                    <a:pt x="3235" y="20333"/>
                    <a:pt x="3791" y="20455"/>
                    <a:pt x="4346" y="20455"/>
                  </a:cubicBezTo>
                  <a:cubicBezTo>
                    <a:pt x="4679" y="20455"/>
                    <a:pt x="5011" y="20411"/>
                    <a:pt x="5332" y="20324"/>
                  </a:cubicBezTo>
                  <a:cubicBezTo>
                    <a:pt x="6538" y="20051"/>
                    <a:pt x="7550" y="19351"/>
                    <a:pt x="8717" y="18923"/>
                  </a:cubicBezTo>
                  <a:cubicBezTo>
                    <a:pt x="9884" y="18534"/>
                    <a:pt x="11246" y="18573"/>
                    <a:pt x="12414" y="18106"/>
                  </a:cubicBezTo>
                  <a:cubicBezTo>
                    <a:pt x="12779" y="17984"/>
                    <a:pt x="13120" y="17791"/>
                    <a:pt x="13418" y="17564"/>
                  </a:cubicBezTo>
                  <a:lnTo>
                    <a:pt x="13418" y="17564"/>
                  </a:lnTo>
                  <a:cubicBezTo>
                    <a:pt x="13621" y="17678"/>
                    <a:pt x="13828" y="17728"/>
                    <a:pt x="14030" y="17728"/>
                  </a:cubicBezTo>
                  <a:cubicBezTo>
                    <a:pt x="14663" y="17728"/>
                    <a:pt x="15261" y="17239"/>
                    <a:pt x="15605" y="16666"/>
                  </a:cubicBezTo>
                  <a:cubicBezTo>
                    <a:pt x="16227" y="15654"/>
                    <a:pt x="15916" y="14487"/>
                    <a:pt x="15721" y="13397"/>
                  </a:cubicBezTo>
                  <a:cubicBezTo>
                    <a:pt x="15605" y="12736"/>
                    <a:pt x="15605" y="12074"/>
                    <a:pt x="15683" y="11412"/>
                  </a:cubicBezTo>
                  <a:cubicBezTo>
                    <a:pt x="15799" y="10751"/>
                    <a:pt x="15994" y="10089"/>
                    <a:pt x="16150" y="9428"/>
                  </a:cubicBezTo>
                  <a:cubicBezTo>
                    <a:pt x="16500" y="8144"/>
                    <a:pt x="16811" y="6860"/>
                    <a:pt x="17006" y="5537"/>
                  </a:cubicBezTo>
                  <a:cubicBezTo>
                    <a:pt x="17161" y="4447"/>
                    <a:pt x="16967" y="3280"/>
                    <a:pt x="16033" y="2618"/>
                  </a:cubicBezTo>
                  <a:cubicBezTo>
                    <a:pt x="15721" y="2369"/>
                    <a:pt x="15335" y="2244"/>
                    <a:pt x="14935" y="2244"/>
                  </a:cubicBezTo>
                  <a:cubicBezTo>
                    <a:pt x="14834" y="2244"/>
                    <a:pt x="14733" y="2252"/>
                    <a:pt x="14632" y="2268"/>
                  </a:cubicBezTo>
                  <a:cubicBezTo>
                    <a:pt x="14261" y="2321"/>
                    <a:pt x="13872" y="2464"/>
                    <a:pt x="13490" y="2464"/>
                  </a:cubicBezTo>
                  <a:cubicBezTo>
                    <a:pt x="13310" y="2464"/>
                    <a:pt x="13132" y="2433"/>
                    <a:pt x="12959" y="2346"/>
                  </a:cubicBezTo>
                  <a:cubicBezTo>
                    <a:pt x="12219" y="1956"/>
                    <a:pt x="11947" y="1061"/>
                    <a:pt x="11363" y="517"/>
                  </a:cubicBezTo>
                  <a:cubicBezTo>
                    <a:pt x="10983" y="176"/>
                    <a:pt x="10499" y="1"/>
                    <a:pt x="10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10"/>
            <p:cNvSpPr/>
            <p:nvPr/>
          </p:nvSpPr>
          <p:spPr>
            <a:xfrm>
              <a:off x="3948950" y="3103847"/>
              <a:ext cx="133382" cy="162117"/>
            </a:xfrm>
            <a:custGeom>
              <a:avLst/>
              <a:gdLst/>
              <a:ahLst/>
              <a:cxnLst/>
              <a:rect l="l" t="t" r="r" b="b"/>
              <a:pathLst>
                <a:path w="12454" h="15137" extrusionOk="0">
                  <a:moveTo>
                    <a:pt x="8119" y="474"/>
                  </a:moveTo>
                  <a:cubicBezTo>
                    <a:pt x="8631" y="474"/>
                    <a:pt x="9102" y="681"/>
                    <a:pt x="9457" y="1267"/>
                  </a:cubicBezTo>
                  <a:cubicBezTo>
                    <a:pt x="10196" y="2435"/>
                    <a:pt x="9729" y="3875"/>
                    <a:pt x="9573" y="5159"/>
                  </a:cubicBezTo>
                  <a:cubicBezTo>
                    <a:pt x="9262" y="7727"/>
                    <a:pt x="10624" y="9945"/>
                    <a:pt x="11402" y="12319"/>
                  </a:cubicBezTo>
                  <a:cubicBezTo>
                    <a:pt x="11558" y="12825"/>
                    <a:pt x="12181" y="14381"/>
                    <a:pt x="11480" y="14615"/>
                  </a:cubicBezTo>
                  <a:cubicBezTo>
                    <a:pt x="11390" y="14649"/>
                    <a:pt x="11292" y="14664"/>
                    <a:pt x="11191" y="14664"/>
                  </a:cubicBezTo>
                  <a:cubicBezTo>
                    <a:pt x="10595" y="14664"/>
                    <a:pt x="9856" y="14147"/>
                    <a:pt x="9457" y="13914"/>
                  </a:cubicBezTo>
                  <a:cubicBezTo>
                    <a:pt x="7900" y="13058"/>
                    <a:pt x="6344" y="12241"/>
                    <a:pt x="4826" y="11385"/>
                  </a:cubicBezTo>
                  <a:cubicBezTo>
                    <a:pt x="4779" y="11362"/>
                    <a:pt x="4735" y="11351"/>
                    <a:pt x="4693" y="11351"/>
                  </a:cubicBezTo>
                  <a:cubicBezTo>
                    <a:pt x="4595" y="11351"/>
                    <a:pt x="4515" y="11408"/>
                    <a:pt x="4471" y="11483"/>
                  </a:cubicBezTo>
                  <a:lnTo>
                    <a:pt x="4471" y="11483"/>
                  </a:lnTo>
                  <a:cubicBezTo>
                    <a:pt x="3560" y="11031"/>
                    <a:pt x="2674" y="10508"/>
                    <a:pt x="1830" y="9945"/>
                  </a:cubicBezTo>
                  <a:cubicBezTo>
                    <a:pt x="1246" y="9595"/>
                    <a:pt x="779" y="9050"/>
                    <a:pt x="546" y="8428"/>
                  </a:cubicBezTo>
                  <a:cubicBezTo>
                    <a:pt x="390" y="7727"/>
                    <a:pt x="857" y="7182"/>
                    <a:pt x="1324" y="6715"/>
                  </a:cubicBezTo>
                  <a:cubicBezTo>
                    <a:pt x="1674" y="6404"/>
                    <a:pt x="2024" y="6015"/>
                    <a:pt x="2297" y="5587"/>
                  </a:cubicBezTo>
                  <a:cubicBezTo>
                    <a:pt x="2569" y="5042"/>
                    <a:pt x="2841" y="4458"/>
                    <a:pt x="3036" y="3914"/>
                  </a:cubicBezTo>
                  <a:cubicBezTo>
                    <a:pt x="3542" y="2668"/>
                    <a:pt x="4593" y="1929"/>
                    <a:pt x="5760" y="1306"/>
                  </a:cubicBezTo>
                  <a:cubicBezTo>
                    <a:pt x="6465" y="954"/>
                    <a:pt x="7339" y="474"/>
                    <a:pt x="8119" y="474"/>
                  </a:cubicBezTo>
                  <a:close/>
                  <a:moveTo>
                    <a:pt x="8061" y="0"/>
                  </a:moveTo>
                  <a:cubicBezTo>
                    <a:pt x="7720" y="0"/>
                    <a:pt x="7362" y="74"/>
                    <a:pt x="7005" y="217"/>
                  </a:cubicBezTo>
                  <a:cubicBezTo>
                    <a:pt x="5643" y="645"/>
                    <a:pt x="4437" y="1423"/>
                    <a:pt x="3425" y="2396"/>
                  </a:cubicBezTo>
                  <a:cubicBezTo>
                    <a:pt x="2958" y="2902"/>
                    <a:pt x="2647" y="3486"/>
                    <a:pt x="2452" y="4147"/>
                  </a:cubicBezTo>
                  <a:cubicBezTo>
                    <a:pt x="2180" y="4925"/>
                    <a:pt x="1752" y="5626"/>
                    <a:pt x="1168" y="6209"/>
                  </a:cubicBezTo>
                  <a:cubicBezTo>
                    <a:pt x="662" y="6599"/>
                    <a:pt x="312" y="7143"/>
                    <a:pt x="118" y="7766"/>
                  </a:cubicBezTo>
                  <a:cubicBezTo>
                    <a:pt x="1" y="8428"/>
                    <a:pt x="195" y="9089"/>
                    <a:pt x="662" y="9556"/>
                  </a:cubicBezTo>
                  <a:cubicBezTo>
                    <a:pt x="1246" y="10140"/>
                    <a:pt x="1908" y="10607"/>
                    <a:pt x="2608" y="10996"/>
                  </a:cubicBezTo>
                  <a:cubicBezTo>
                    <a:pt x="3503" y="11541"/>
                    <a:pt x="4398" y="12008"/>
                    <a:pt x="5332" y="12397"/>
                  </a:cubicBezTo>
                  <a:cubicBezTo>
                    <a:pt x="5379" y="12420"/>
                    <a:pt x="5424" y="12430"/>
                    <a:pt x="5466" y="12430"/>
                  </a:cubicBezTo>
                  <a:cubicBezTo>
                    <a:pt x="5522" y="12430"/>
                    <a:pt x="5572" y="12412"/>
                    <a:pt x="5613" y="12383"/>
                  </a:cubicBezTo>
                  <a:lnTo>
                    <a:pt x="5613" y="12383"/>
                  </a:lnTo>
                  <a:lnTo>
                    <a:pt x="9612" y="14537"/>
                  </a:lnTo>
                  <a:cubicBezTo>
                    <a:pt x="10037" y="14773"/>
                    <a:pt x="10746" y="15137"/>
                    <a:pt x="11335" y="15137"/>
                  </a:cubicBezTo>
                  <a:cubicBezTo>
                    <a:pt x="11718" y="15137"/>
                    <a:pt x="12051" y="14982"/>
                    <a:pt x="12220" y="14537"/>
                  </a:cubicBezTo>
                  <a:cubicBezTo>
                    <a:pt x="12453" y="13953"/>
                    <a:pt x="12142" y="13019"/>
                    <a:pt x="11947" y="12436"/>
                  </a:cubicBezTo>
                  <a:cubicBezTo>
                    <a:pt x="11714" y="11696"/>
                    <a:pt x="11402" y="10957"/>
                    <a:pt x="11130" y="10257"/>
                  </a:cubicBezTo>
                  <a:cubicBezTo>
                    <a:pt x="10507" y="8778"/>
                    <a:pt x="9885" y="7221"/>
                    <a:pt x="10002" y="5587"/>
                  </a:cubicBezTo>
                  <a:cubicBezTo>
                    <a:pt x="10118" y="4108"/>
                    <a:pt x="10702" y="2591"/>
                    <a:pt x="9963" y="1190"/>
                  </a:cubicBezTo>
                  <a:cubicBezTo>
                    <a:pt x="9530" y="379"/>
                    <a:pt x="8836"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10"/>
            <p:cNvSpPr/>
            <p:nvPr/>
          </p:nvSpPr>
          <p:spPr>
            <a:xfrm>
              <a:off x="4060570" y="3133663"/>
              <a:ext cx="50519" cy="132119"/>
            </a:xfrm>
            <a:custGeom>
              <a:avLst/>
              <a:gdLst/>
              <a:ahLst/>
              <a:cxnLst/>
              <a:rect l="l" t="t" r="r" b="b"/>
              <a:pathLst>
                <a:path w="4717" h="12336" extrusionOk="0">
                  <a:moveTo>
                    <a:pt x="3063" y="0"/>
                  </a:moveTo>
                  <a:cubicBezTo>
                    <a:pt x="2908" y="0"/>
                    <a:pt x="2754" y="17"/>
                    <a:pt x="2615" y="40"/>
                  </a:cubicBezTo>
                  <a:cubicBezTo>
                    <a:pt x="2134" y="130"/>
                    <a:pt x="1467" y="731"/>
                    <a:pt x="920" y="731"/>
                  </a:cubicBezTo>
                  <a:cubicBezTo>
                    <a:pt x="758" y="731"/>
                    <a:pt x="607" y="679"/>
                    <a:pt x="475" y="546"/>
                  </a:cubicBezTo>
                  <a:cubicBezTo>
                    <a:pt x="427" y="514"/>
                    <a:pt x="377" y="500"/>
                    <a:pt x="330" y="500"/>
                  </a:cubicBezTo>
                  <a:cubicBezTo>
                    <a:pt x="147" y="500"/>
                    <a:pt x="1" y="710"/>
                    <a:pt x="124" y="896"/>
                  </a:cubicBezTo>
                  <a:cubicBezTo>
                    <a:pt x="369" y="1130"/>
                    <a:pt x="611" y="1217"/>
                    <a:pt x="851" y="1217"/>
                  </a:cubicBezTo>
                  <a:cubicBezTo>
                    <a:pt x="1451" y="1217"/>
                    <a:pt x="2043" y="674"/>
                    <a:pt x="2654" y="507"/>
                  </a:cubicBezTo>
                  <a:cubicBezTo>
                    <a:pt x="2770" y="486"/>
                    <a:pt x="2866" y="473"/>
                    <a:pt x="2950" y="473"/>
                  </a:cubicBezTo>
                  <a:cubicBezTo>
                    <a:pt x="3175" y="473"/>
                    <a:pt x="3311" y="563"/>
                    <a:pt x="3510" y="818"/>
                  </a:cubicBezTo>
                  <a:cubicBezTo>
                    <a:pt x="3665" y="1052"/>
                    <a:pt x="3743" y="1363"/>
                    <a:pt x="3665" y="1635"/>
                  </a:cubicBezTo>
                  <a:cubicBezTo>
                    <a:pt x="3588" y="1986"/>
                    <a:pt x="3471" y="2297"/>
                    <a:pt x="3354" y="2608"/>
                  </a:cubicBezTo>
                  <a:cubicBezTo>
                    <a:pt x="3121" y="3231"/>
                    <a:pt x="2887" y="3854"/>
                    <a:pt x="2732" y="4476"/>
                  </a:cubicBezTo>
                  <a:cubicBezTo>
                    <a:pt x="2381" y="5721"/>
                    <a:pt x="2226" y="7006"/>
                    <a:pt x="2226" y="8290"/>
                  </a:cubicBezTo>
                  <a:cubicBezTo>
                    <a:pt x="2265" y="9496"/>
                    <a:pt x="2381" y="10897"/>
                    <a:pt x="1564" y="11909"/>
                  </a:cubicBezTo>
                  <a:cubicBezTo>
                    <a:pt x="1385" y="12088"/>
                    <a:pt x="1550" y="12336"/>
                    <a:pt x="1724" y="12336"/>
                  </a:cubicBezTo>
                  <a:cubicBezTo>
                    <a:pt x="1777" y="12336"/>
                    <a:pt x="1830" y="12313"/>
                    <a:pt x="1875" y="12259"/>
                  </a:cubicBezTo>
                  <a:cubicBezTo>
                    <a:pt x="2693" y="11286"/>
                    <a:pt x="2732" y="10119"/>
                    <a:pt x="2732" y="8912"/>
                  </a:cubicBezTo>
                  <a:cubicBezTo>
                    <a:pt x="2654" y="7317"/>
                    <a:pt x="2848" y="5721"/>
                    <a:pt x="3276" y="4204"/>
                  </a:cubicBezTo>
                  <a:cubicBezTo>
                    <a:pt x="3588" y="3192"/>
                    <a:pt x="4716" y="1480"/>
                    <a:pt x="4016" y="390"/>
                  </a:cubicBezTo>
                  <a:cubicBezTo>
                    <a:pt x="3797" y="90"/>
                    <a:pt x="3426"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10"/>
            <p:cNvSpPr/>
            <p:nvPr/>
          </p:nvSpPr>
          <p:spPr>
            <a:xfrm>
              <a:off x="4073979" y="3267870"/>
              <a:ext cx="6683" cy="5012"/>
            </a:xfrm>
            <a:custGeom>
              <a:avLst/>
              <a:gdLst/>
              <a:ahLst/>
              <a:cxnLst/>
              <a:rect l="l" t="t" r="r" b="b"/>
              <a:pathLst>
                <a:path w="624" h="468" extrusionOk="0">
                  <a:moveTo>
                    <a:pt x="312" y="0"/>
                  </a:moveTo>
                  <a:cubicBezTo>
                    <a:pt x="1" y="0"/>
                    <a:pt x="1" y="467"/>
                    <a:pt x="312" y="467"/>
                  </a:cubicBezTo>
                  <a:cubicBezTo>
                    <a:pt x="623" y="467"/>
                    <a:pt x="623" y="0"/>
                    <a:pt x="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10"/>
            <p:cNvSpPr/>
            <p:nvPr/>
          </p:nvSpPr>
          <p:spPr>
            <a:xfrm>
              <a:off x="3927284" y="3209844"/>
              <a:ext cx="161250" cy="73770"/>
            </a:xfrm>
            <a:custGeom>
              <a:avLst/>
              <a:gdLst/>
              <a:ahLst/>
              <a:cxnLst/>
              <a:rect l="l" t="t" r="r" b="b"/>
              <a:pathLst>
                <a:path w="15056" h="6888" extrusionOk="0">
                  <a:moveTo>
                    <a:pt x="3368" y="1"/>
                  </a:moveTo>
                  <a:cubicBezTo>
                    <a:pt x="3349" y="1"/>
                    <a:pt x="3329" y="3"/>
                    <a:pt x="3308" y="9"/>
                  </a:cubicBezTo>
                  <a:cubicBezTo>
                    <a:pt x="2024" y="437"/>
                    <a:pt x="2063" y="2150"/>
                    <a:pt x="1362" y="3083"/>
                  </a:cubicBezTo>
                  <a:cubicBezTo>
                    <a:pt x="856" y="3745"/>
                    <a:pt x="312" y="4290"/>
                    <a:pt x="117" y="5107"/>
                  </a:cubicBezTo>
                  <a:cubicBezTo>
                    <a:pt x="0" y="5613"/>
                    <a:pt x="78" y="6391"/>
                    <a:pt x="623" y="6625"/>
                  </a:cubicBezTo>
                  <a:cubicBezTo>
                    <a:pt x="1020" y="6765"/>
                    <a:pt x="1445" y="6835"/>
                    <a:pt x="1881" y="6835"/>
                  </a:cubicBezTo>
                  <a:cubicBezTo>
                    <a:pt x="2172" y="6835"/>
                    <a:pt x="2467" y="6804"/>
                    <a:pt x="2763" y="6741"/>
                  </a:cubicBezTo>
                  <a:cubicBezTo>
                    <a:pt x="3250" y="6644"/>
                    <a:pt x="3746" y="6595"/>
                    <a:pt x="4242" y="6595"/>
                  </a:cubicBezTo>
                  <a:cubicBezTo>
                    <a:pt x="4738" y="6595"/>
                    <a:pt x="5234" y="6644"/>
                    <a:pt x="5721" y="6741"/>
                  </a:cubicBezTo>
                  <a:cubicBezTo>
                    <a:pt x="6129" y="6839"/>
                    <a:pt x="6557" y="6887"/>
                    <a:pt x="6985" y="6887"/>
                  </a:cubicBezTo>
                  <a:cubicBezTo>
                    <a:pt x="7413" y="6887"/>
                    <a:pt x="7841" y="6839"/>
                    <a:pt x="8250" y="6741"/>
                  </a:cubicBezTo>
                  <a:cubicBezTo>
                    <a:pt x="8717" y="6625"/>
                    <a:pt x="9184" y="6547"/>
                    <a:pt x="9651" y="6469"/>
                  </a:cubicBezTo>
                  <a:cubicBezTo>
                    <a:pt x="10157" y="6469"/>
                    <a:pt x="10624" y="6625"/>
                    <a:pt x="11130" y="6625"/>
                  </a:cubicBezTo>
                  <a:cubicBezTo>
                    <a:pt x="11180" y="6626"/>
                    <a:pt x="11233" y="6627"/>
                    <a:pt x="11287" y="6627"/>
                  </a:cubicBezTo>
                  <a:cubicBezTo>
                    <a:pt x="12679" y="6627"/>
                    <a:pt x="15055" y="6128"/>
                    <a:pt x="14943" y="4368"/>
                  </a:cubicBezTo>
                  <a:cubicBezTo>
                    <a:pt x="14943" y="4212"/>
                    <a:pt x="14826" y="4134"/>
                    <a:pt x="14710" y="4134"/>
                  </a:cubicBezTo>
                  <a:cubicBezTo>
                    <a:pt x="14593" y="4134"/>
                    <a:pt x="14476" y="4212"/>
                    <a:pt x="14476" y="4368"/>
                  </a:cubicBezTo>
                  <a:cubicBezTo>
                    <a:pt x="14554" y="5613"/>
                    <a:pt x="13114" y="5885"/>
                    <a:pt x="12180" y="6041"/>
                  </a:cubicBezTo>
                  <a:cubicBezTo>
                    <a:pt x="11868" y="6089"/>
                    <a:pt x="11555" y="6122"/>
                    <a:pt x="11242" y="6122"/>
                  </a:cubicBezTo>
                  <a:cubicBezTo>
                    <a:pt x="11049" y="6122"/>
                    <a:pt x="10856" y="6110"/>
                    <a:pt x="10663" y="6080"/>
                  </a:cubicBezTo>
                  <a:cubicBezTo>
                    <a:pt x="10415" y="6052"/>
                    <a:pt x="10148" y="6025"/>
                    <a:pt x="9889" y="6025"/>
                  </a:cubicBezTo>
                  <a:cubicBezTo>
                    <a:pt x="9781" y="6025"/>
                    <a:pt x="9676" y="6030"/>
                    <a:pt x="9573" y="6041"/>
                  </a:cubicBezTo>
                  <a:cubicBezTo>
                    <a:pt x="8717" y="6077"/>
                    <a:pt x="7926" y="6439"/>
                    <a:pt x="7080" y="6439"/>
                  </a:cubicBezTo>
                  <a:cubicBezTo>
                    <a:pt x="7004" y="6439"/>
                    <a:pt x="6927" y="6437"/>
                    <a:pt x="6849" y="6430"/>
                  </a:cubicBezTo>
                  <a:cubicBezTo>
                    <a:pt x="5964" y="6393"/>
                    <a:pt x="5219" y="6077"/>
                    <a:pt x="4382" y="6077"/>
                  </a:cubicBezTo>
                  <a:cubicBezTo>
                    <a:pt x="4335" y="6077"/>
                    <a:pt x="4289" y="6078"/>
                    <a:pt x="4242" y="6080"/>
                  </a:cubicBezTo>
                  <a:cubicBezTo>
                    <a:pt x="3347" y="6119"/>
                    <a:pt x="2569" y="6391"/>
                    <a:pt x="1712" y="6391"/>
                  </a:cubicBezTo>
                  <a:cubicBezTo>
                    <a:pt x="1129" y="6391"/>
                    <a:pt x="545" y="6235"/>
                    <a:pt x="545" y="5535"/>
                  </a:cubicBezTo>
                  <a:cubicBezTo>
                    <a:pt x="584" y="5029"/>
                    <a:pt x="779" y="4523"/>
                    <a:pt x="1129" y="4134"/>
                  </a:cubicBezTo>
                  <a:cubicBezTo>
                    <a:pt x="1596" y="3589"/>
                    <a:pt x="2024" y="3006"/>
                    <a:pt x="2296" y="2344"/>
                  </a:cubicBezTo>
                  <a:cubicBezTo>
                    <a:pt x="2569" y="1721"/>
                    <a:pt x="2685" y="749"/>
                    <a:pt x="3425" y="515"/>
                  </a:cubicBezTo>
                  <a:cubicBezTo>
                    <a:pt x="3712" y="407"/>
                    <a:pt x="3601" y="1"/>
                    <a:pt x="3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10"/>
            <p:cNvSpPr/>
            <p:nvPr/>
          </p:nvSpPr>
          <p:spPr>
            <a:xfrm>
              <a:off x="4072319" y="3171181"/>
              <a:ext cx="12509" cy="92567"/>
            </a:xfrm>
            <a:custGeom>
              <a:avLst/>
              <a:gdLst/>
              <a:ahLst/>
              <a:cxnLst/>
              <a:rect l="l" t="t" r="r" b="b"/>
              <a:pathLst>
                <a:path w="1168" h="8643" extrusionOk="0">
                  <a:moveTo>
                    <a:pt x="399" y="0"/>
                  </a:moveTo>
                  <a:cubicBezTo>
                    <a:pt x="273" y="0"/>
                    <a:pt x="136" y="78"/>
                    <a:pt x="117" y="234"/>
                  </a:cubicBezTo>
                  <a:cubicBezTo>
                    <a:pt x="0" y="1518"/>
                    <a:pt x="39" y="2841"/>
                    <a:pt x="273" y="4125"/>
                  </a:cubicBezTo>
                  <a:cubicBezTo>
                    <a:pt x="389" y="4826"/>
                    <a:pt x="467" y="5526"/>
                    <a:pt x="545" y="6188"/>
                  </a:cubicBezTo>
                  <a:cubicBezTo>
                    <a:pt x="584" y="6810"/>
                    <a:pt x="778" y="7705"/>
                    <a:pt x="467" y="8250"/>
                  </a:cubicBezTo>
                  <a:cubicBezTo>
                    <a:pt x="387" y="8465"/>
                    <a:pt x="565" y="8643"/>
                    <a:pt x="722" y="8643"/>
                  </a:cubicBezTo>
                  <a:cubicBezTo>
                    <a:pt x="793" y="8643"/>
                    <a:pt x="859" y="8607"/>
                    <a:pt x="895" y="8522"/>
                  </a:cubicBezTo>
                  <a:lnTo>
                    <a:pt x="895" y="8484"/>
                  </a:lnTo>
                  <a:cubicBezTo>
                    <a:pt x="1129" y="7939"/>
                    <a:pt x="1168" y="7316"/>
                    <a:pt x="1051" y="6732"/>
                  </a:cubicBezTo>
                  <a:cubicBezTo>
                    <a:pt x="1012" y="5993"/>
                    <a:pt x="934" y="5293"/>
                    <a:pt x="817" y="4592"/>
                  </a:cubicBezTo>
                  <a:cubicBezTo>
                    <a:pt x="584" y="3152"/>
                    <a:pt x="506" y="1674"/>
                    <a:pt x="623" y="234"/>
                  </a:cubicBezTo>
                  <a:cubicBezTo>
                    <a:pt x="642" y="78"/>
                    <a:pt x="525" y="0"/>
                    <a:pt x="3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10"/>
            <p:cNvSpPr/>
            <p:nvPr/>
          </p:nvSpPr>
          <p:spPr>
            <a:xfrm>
              <a:off x="3995293" y="3208334"/>
              <a:ext cx="90757" cy="52158"/>
            </a:xfrm>
            <a:custGeom>
              <a:avLst/>
              <a:gdLst/>
              <a:ahLst/>
              <a:cxnLst/>
              <a:rect l="l" t="t" r="r" b="b"/>
              <a:pathLst>
                <a:path w="8474" h="4870" extrusionOk="0">
                  <a:moveTo>
                    <a:pt x="379" y="0"/>
                  </a:moveTo>
                  <a:cubicBezTo>
                    <a:pt x="158" y="0"/>
                    <a:pt x="1" y="329"/>
                    <a:pt x="266" y="462"/>
                  </a:cubicBezTo>
                  <a:cubicBezTo>
                    <a:pt x="2951" y="1707"/>
                    <a:pt x="5558" y="3147"/>
                    <a:pt x="8048" y="4820"/>
                  </a:cubicBezTo>
                  <a:cubicBezTo>
                    <a:pt x="8090" y="4855"/>
                    <a:pt x="8131" y="4869"/>
                    <a:pt x="8170" y="4869"/>
                  </a:cubicBezTo>
                  <a:cubicBezTo>
                    <a:pt x="8350" y="4869"/>
                    <a:pt x="8474" y="4552"/>
                    <a:pt x="8282" y="4392"/>
                  </a:cubicBezTo>
                  <a:cubicBezTo>
                    <a:pt x="5830" y="2719"/>
                    <a:pt x="3223" y="1279"/>
                    <a:pt x="499" y="34"/>
                  </a:cubicBezTo>
                  <a:cubicBezTo>
                    <a:pt x="458" y="10"/>
                    <a:pt x="417"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10"/>
            <p:cNvSpPr/>
            <p:nvPr/>
          </p:nvSpPr>
          <p:spPr>
            <a:xfrm>
              <a:off x="4019165" y="3157225"/>
              <a:ext cx="64849" cy="104872"/>
            </a:xfrm>
            <a:custGeom>
              <a:avLst/>
              <a:gdLst/>
              <a:ahLst/>
              <a:cxnLst/>
              <a:rect l="l" t="t" r="r" b="b"/>
              <a:pathLst>
                <a:path w="6055" h="9792" extrusionOk="0">
                  <a:moveTo>
                    <a:pt x="356" y="0"/>
                  </a:moveTo>
                  <a:cubicBezTo>
                    <a:pt x="174" y="0"/>
                    <a:pt x="0" y="165"/>
                    <a:pt x="138" y="330"/>
                  </a:cubicBezTo>
                  <a:cubicBezTo>
                    <a:pt x="2278" y="3249"/>
                    <a:pt x="4068" y="6362"/>
                    <a:pt x="5547" y="9670"/>
                  </a:cubicBezTo>
                  <a:cubicBezTo>
                    <a:pt x="5584" y="9756"/>
                    <a:pt x="5651" y="9791"/>
                    <a:pt x="5723" y="9791"/>
                  </a:cubicBezTo>
                  <a:cubicBezTo>
                    <a:pt x="5879" y="9791"/>
                    <a:pt x="6055" y="9623"/>
                    <a:pt x="5975" y="9436"/>
                  </a:cubicBezTo>
                  <a:cubicBezTo>
                    <a:pt x="4496" y="6129"/>
                    <a:pt x="2706" y="3016"/>
                    <a:pt x="566" y="97"/>
                  </a:cubicBezTo>
                  <a:cubicBezTo>
                    <a:pt x="509" y="29"/>
                    <a:pt x="432"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10"/>
            <p:cNvSpPr/>
            <p:nvPr/>
          </p:nvSpPr>
          <p:spPr>
            <a:xfrm>
              <a:off x="3983383" y="3255275"/>
              <a:ext cx="105386" cy="14523"/>
            </a:xfrm>
            <a:custGeom>
              <a:avLst/>
              <a:gdLst/>
              <a:ahLst/>
              <a:cxnLst/>
              <a:rect l="l" t="t" r="r" b="b"/>
              <a:pathLst>
                <a:path w="9840" h="1356" extrusionOk="0">
                  <a:moveTo>
                    <a:pt x="9501" y="0"/>
                  </a:moveTo>
                  <a:cubicBezTo>
                    <a:pt x="9479" y="0"/>
                    <a:pt x="9456" y="3"/>
                    <a:pt x="9433" y="9"/>
                  </a:cubicBezTo>
                  <a:cubicBezTo>
                    <a:pt x="7894" y="570"/>
                    <a:pt x="6267" y="854"/>
                    <a:pt x="4634" y="854"/>
                  </a:cubicBezTo>
                  <a:cubicBezTo>
                    <a:pt x="3210" y="854"/>
                    <a:pt x="1782" y="638"/>
                    <a:pt x="405" y="203"/>
                  </a:cubicBezTo>
                  <a:cubicBezTo>
                    <a:pt x="384" y="198"/>
                    <a:pt x="364" y="195"/>
                    <a:pt x="345" y="195"/>
                  </a:cubicBezTo>
                  <a:cubicBezTo>
                    <a:pt x="111" y="195"/>
                    <a:pt x="0" y="601"/>
                    <a:pt x="288" y="709"/>
                  </a:cubicBezTo>
                  <a:cubicBezTo>
                    <a:pt x="1689" y="1140"/>
                    <a:pt x="3139" y="1356"/>
                    <a:pt x="4590" y="1356"/>
                  </a:cubicBezTo>
                  <a:cubicBezTo>
                    <a:pt x="6283" y="1356"/>
                    <a:pt x="7975" y="1063"/>
                    <a:pt x="9588" y="476"/>
                  </a:cubicBezTo>
                  <a:cubicBezTo>
                    <a:pt x="9840" y="404"/>
                    <a:pt x="9760" y="0"/>
                    <a:pt x="9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10"/>
            <p:cNvSpPr/>
            <p:nvPr/>
          </p:nvSpPr>
          <p:spPr>
            <a:xfrm>
              <a:off x="3926449" y="3126488"/>
              <a:ext cx="66434" cy="119952"/>
            </a:xfrm>
            <a:custGeom>
              <a:avLst/>
              <a:gdLst/>
              <a:ahLst/>
              <a:cxnLst/>
              <a:rect l="l" t="t" r="r" b="b"/>
              <a:pathLst>
                <a:path w="6203" h="11200" extrusionOk="0">
                  <a:moveTo>
                    <a:pt x="5866" y="1"/>
                  </a:moveTo>
                  <a:cubicBezTo>
                    <a:pt x="5845" y="1"/>
                    <a:pt x="5822" y="4"/>
                    <a:pt x="5799" y="10"/>
                  </a:cubicBezTo>
                  <a:cubicBezTo>
                    <a:pt x="5254" y="126"/>
                    <a:pt x="4826" y="10"/>
                    <a:pt x="4281" y="243"/>
                  </a:cubicBezTo>
                  <a:cubicBezTo>
                    <a:pt x="3814" y="477"/>
                    <a:pt x="3425" y="788"/>
                    <a:pt x="3036" y="1177"/>
                  </a:cubicBezTo>
                  <a:cubicBezTo>
                    <a:pt x="2608" y="1527"/>
                    <a:pt x="2257" y="1955"/>
                    <a:pt x="1946" y="2383"/>
                  </a:cubicBezTo>
                  <a:cubicBezTo>
                    <a:pt x="1635" y="2928"/>
                    <a:pt x="1362" y="3512"/>
                    <a:pt x="1207" y="4095"/>
                  </a:cubicBezTo>
                  <a:cubicBezTo>
                    <a:pt x="779" y="5341"/>
                    <a:pt x="428" y="6586"/>
                    <a:pt x="156" y="7870"/>
                  </a:cubicBezTo>
                  <a:cubicBezTo>
                    <a:pt x="39" y="8337"/>
                    <a:pt x="0" y="8843"/>
                    <a:pt x="117" y="9349"/>
                  </a:cubicBezTo>
                  <a:cubicBezTo>
                    <a:pt x="156" y="9543"/>
                    <a:pt x="273" y="9738"/>
                    <a:pt x="390" y="9933"/>
                  </a:cubicBezTo>
                  <a:cubicBezTo>
                    <a:pt x="584" y="10166"/>
                    <a:pt x="1090" y="10477"/>
                    <a:pt x="934" y="10828"/>
                  </a:cubicBezTo>
                  <a:cubicBezTo>
                    <a:pt x="833" y="11055"/>
                    <a:pt x="978" y="11200"/>
                    <a:pt x="1134" y="11200"/>
                  </a:cubicBezTo>
                  <a:cubicBezTo>
                    <a:pt x="1219" y="11200"/>
                    <a:pt x="1308" y="11157"/>
                    <a:pt x="1362" y="11061"/>
                  </a:cubicBezTo>
                  <a:lnTo>
                    <a:pt x="1324" y="11061"/>
                  </a:lnTo>
                  <a:cubicBezTo>
                    <a:pt x="1479" y="10750"/>
                    <a:pt x="1440" y="10400"/>
                    <a:pt x="1246" y="10166"/>
                  </a:cubicBezTo>
                  <a:cubicBezTo>
                    <a:pt x="1090" y="9894"/>
                    <a:pt x="818" y="9738"/>
                    <a:pt x="701" y="9504"/>
                  </a:cubicBezTo>
                  <a:cubicBezTo>
                    <a:pt x="545" y="9232"/>
                    <a:pt x="467" y="8921"/>
                    <a:pt x="506" y="8609"/>
                  </a:cubicBezTo>
                  <a:cubicBezTo>
                    <a:pt x="662" y="7403"/>
                    <a:pt x="973" y="6236"/>
                    <a:pt x="1401" y="5068"/>
                  </a:cubicBezTo>
                  <a:cubicBezTo>
                    <a:pt x="1752" y="3940"/>
                    <a:pt x="2102" y="2772"/>
                    <a:pt x="2997" y="1916"/>
                  </a:cubicBezTo>
                  <a:cubicBezTo>
                    <a:pt x="3386" y="1488"/>
                    <a:pt x="3814" y="1099"/>
                    <a:pt x="4320" y="788"/>
                  </a:cubicBezTo>
                  <a:cubicBezTo>
                    <a:pt x="4865" y="477"/>
                    <a:pt x="5332" y="632"/>
                    <a:pt x="5915" y="477"/>
                  </a:cubicBezTo>
                  <a:cubicBezTo>
                    <a:pt x="6203" y="405"/>
                    <a:pt x="6125" y="1"/>
                    <a:pt x="58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10"/>
            <p:cNvSpPr/>
            <p:nvPr/>
          </p:nvSpPr>
          <p:spPr>
            <a:xfrm>
              <a:off x="3936452" y="3267635"/>
              <a:ext cx="148687" cy="50540"/>
            </a:xfrm>
            <a:custGeom>
              <a:avLst/>
              <a:gdLst/>
              <a:ahLst/>
              <a:cxnLst/>
              <a:rect l="l" t="t" r="r" b="b"/>
              <a:pathLst>
                <a:path w="13883" h="4719" extrusionOk="0">
                  <a:moveTo>
                    <a:pt x="13550" y="0"/>
                  </a:moveTo>
                  <a:cubicBezTo>
                    <a:pt x="13474" y="0"/>
                    <a:pt x="13397" y="40"/>
                    <a:pt x="13348" y="139"/>
                  </a:cubicBezTo>
                  <a:cubicBezTo>
                    <a:pt x="12844" y="1253"/>
                    <a:pt x="11744" y="2301"/>
                    <a:pt x="10474" y="2301"/>
                  </a:cubicBezTo>
                  <a:cubicBezTo>
                    <a:pt x="10370" y="2301"/>
                    <a:pt x="10264" y="2294"/>
                    <a:pt x="10157" y="2279"/>
                  </a:cubicBezTo>
                  <a:cubicBezTo>
                    <a:pt x="10045" y="2265"/>
                    <a:pt x="9934" y="2259"/>
                    <a:pt x="9823" y="2259"/>
                  </a:cubicBezTo>
                  <a:cubicBezTo>
                    <a:pt x="8702" y="2259"/>
                    <a:pt x="7636" y="2923"/>
                    <a:pt x="6538" y="3135"/>
                  </a:cubicBezTo>
                  <a:cubicBezTo>
                    <a:pt x="5837" y="3213"/>
                    <a:pt x="5137" y="3252"/>
                    <a:pt x="4437" y="3291"/>
                  </a:cubicBezTo>
                  <a:cubicBezTo>
                    <a:pt x="3931" y="3330"/>
                    <a:pt x="3425" y="3486"/>
                    <a:pt x="2997" y="3758"/>
                  </a:cubicBezTo>
                  <a:cubicBezTo>
                    <a:pt x="2641" y="3972"/>
                    <a:pt x="2226" y="4229"/>
                    <a:pt x="1843" y="4229"/>
                  </a:cubicBezTo>
                  <a:cubicBezTo>
                    <a:pt x="1598" y="4229"/>
                    <a:pt x="1365" y="4124"/>
                    <a:pt x="1168" y="3836"/>
                  </a:cubicBezTo>
                  <a:cubicBezTo>
                    <a:pt x="662" y="3096"/>
                    <a:pt x="1090" y="2240"/>
                    <a:pt x="1479" y="1618"/>
                  </a:cubicBezTo>
                  <a:cubicBezTo>
                    <a:pt x="1562" y="1424"/>
                    <a:pt x="1409" y="1250"/>
                    <a:pt x="1243" y="1250"/>
                  </a:cubicBezTo>
                  <a:cubicBezTo>
                    <a:pt x="1176" y="1250"/>
                    <a:pt x="1107" y="1278"/>
                    <a:pt x="1051" y="1345"/>
                  </a:cubicBezTo>
                  <a:cubicBezTo>
                    <a:pt x="506" y="2318"/>
                    <a:pt x="0" y="3991"/>
                    <a:pt x="1362" y="4614"/>
                  </a:cubicBezTo>
                  <a:cubicBezTo>
                    <a:pt x="1557" y="4684"/>
                    <a:pt x="1756" y="4718"/>
                    <a:pt x="1954" y="4718"/>
                  </a:cubicBezTo>
                  <a:cubicBezTo>
                    <a:pt x="2309" y="4718"/>
                    <a:pt x="2658" y="4606"/>
                    <a:pt x="2958" y="4381"/>
                  </a:cubicBezTo>
                  <a:cubicBezTo>
                    <a:pt x="3269" y="4147"/>
                    <a:pt x="3619" y="3953"/>
                    <a:pt x="3970" y="3797"/>
                  </a:cubicBezTo>
                  <a:cubicBezTo>
                    <a:pt x="4340" y="3740"/>
                    <a:pt x="4710" y="3704"/>
                    <a:pt x="5081" y="3704"/>
                  </a:cubicBezTo>
                  <a:cubicBezTo>
                    <a:pt x="5216" y="3704"/>
                    <a:pt x="5352" y="3709"/>
                    <a:pt x="5487" y="3719"/>
                  </a:cubicBezTo>
                  <a:cubicBezTo>
                    <a:pt x="6382" y="3680"/>
                    <a:pt x="7238" y="3486"/>
                    <a:pt x="8094" y="3174"/>
                  </a:cubicBezTo>
                  <a:cubicBezTo>
                    <a:pt x="8484" y="3019"/>
                    <a:pt x="8873" y="2902"/>
                    <a:pt x="9301" y="2746"/>
                  </a:cubicBezTo>
                  <a:cubicBezTo>
                    <a:pt x="9405" y="2736"/>
                    <a:pt x="9512" y="2731"/>
                    <a:pt x="9621" y="2731"/>
                  </a:cubicBezTo>
                  <a:cubicBezTo>
                    <a:pt x="9919" y="2731"/>
                    <a:pt x="10233" y="2767"/>
                    <a:pt x="10546" y="2824"/>
                  </a:cubicBezTo>
                  <a:cubicBezTo>
                    <a:pt x="11947" y="2824"/>
                    <a:pt x="13231" y="1540"/>
                    <a:pt x="13776" y="373"/>
                  </a:cubicBezTo>
                  <a:cubicBezTo>
                    <a:pt x="13882" y="186"/>
                    <a:pt x="13716" y="0"/>
                    <a:pt x="13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10"/>
            <p:cNvSpPr/>
            <p:nvPr/>
          </p:nvSpPr>
          <p:spPr>
            <a:xfrm>
              <a:off x="4073347" y="3249331"/>
              <a:ext cx="145420" cy="113665"/>
            </a:xfrm>
            <a:custGeom>
              <a:avLst/>
              <a:gdLst/>
              <a:ahLst/>
              <a:cxnLst/>
              <a:rect l="l" t="t" r="r" b="b"/>
              <a:pathLst>
                <a:path w="13578" h="10613" extrusionOk="0">
                  <a:moveTo>
                    <a:pt x="356" y="0"/>
                  </a:moveTo>
                  <a:cubicBezTo>
                    <a:pt x="174" y="0"/>
                    <a:pt x="0" y="165"/>
                    <a:pt x="138" y="330"/>
                  </a:cubicBezTo>
                  <a:cubicBezTo>
                    <a:pt x="1928" y="2743"/>
                    <a:pt x="3796" y="5117"/>
                    <a:pt x="6169" y="6985"/>
                  </a:cubicBezTo>
                  <a:cubicBezTo>
                    <a:pt x="8193" y="8580"/>
                    <a:pt x="10605" y="10059"/>
                    <a:pt x="13174" y="10604"/>
                  </a:cubicBezTo>
                  <a:cubicBezTo>
                    <a:pt x="13194" y="10610"/>
                    <a:pt x="13215" y="10612"/>
                    <a:pt x="13234" y="10612"/>
                  </a:cubicBezTo>
                  <a:cubicBezTo>
                    <a:pt x="13467" y="10612"/>
                    <a:pt x="13578" y="10209"/>
                    <a:pt x="13290" y="10137"/>
                  </a:cubicBezTo>
                  <a:cubicBezTo>
                    <a:pt x="10761" y="9631"/>
                    <a:pt x="8387" y="8113"/>
                    <a:pt x="6403" y="6518"/>
                  </a:cubicBezTo>
                  <a:cubicBezTo>
                    <a:pt x="4107" y="4728"/>
                    <a:pt x="2317" y="2393"/>
                    <a:pt x="566" y="97"/>
                  </a:cubicBezTo>
                  <a:cubicBezTo>
                    <a:pt x="509" y="29"/>
                    <a:pt x="432" y="0"/>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10"/>
            <p:cNvSpPr/>
            <p:nvPr/>
          </p:nvSpPr>
          <p:spPr>
            <a:xfrm>
              <a:off x="4076067" y="3232742"/>
              <a:ext cx="22437" cy="46835"/>
            </a:xfrm>
            <a:custGeom>
              <a:avLst/>
              <a:gdLst/>
              <a:ahLst/>
              <a:cxnLst/>
              <a:rect l="l" t="t" r="r" b="b"/>
              <a:pathLst>
                <a:path w="2095" h="4373" extrusionOk="0">
                  <a:moveTo>
                    <a:pt x="1129" y="1"/>
                  </a:moveTo>
                  <a:cubicBezTo>
                    <a:pt x="992" y="1"/>
                    <a:pt x="856" y="99"/>
                    <a:pt x="893" y="273"/>
                  </a:cubicBezTo>
                  <a:lnTo>
                    <a:pt x="893" y="273"/>
                  </a:lnTo>
                  <a:lnTo>
                    <a:pt x="856" y="284"/>
                  </a:lnTo>
                  <a:cubicBezTo>
                    <a:pt x="893" y="379"/>
                    <a:pt x="932" y="476"/>
                    <a:pt x="972" y="575"/>
                  </a:cubicBezTo>
                  <a:lnTo>
                    <a:pt x="972" y="575"/>
                  </a:lnTo>
                  <a:cubicBezTo>
                    <a:pt x="1027" y="812"/>
                    <a:pt x="1065" y="1054"/>
                    <a:pt x="1086" y="1297"/>
                  </a:cubicBezTo>
                  <a:lnTo>
                    <a:pt x="1086" y="1297"/>
                  </a:lnTo>
                  <a:cubicBezTo>
                    <a:pt x="1079" y="1332"/>
                    <a:pt x="1079" y="1370"/>
                    <a:pt x="1090" y="1412"/>
                  </a:cubicBezTo>
                  <a:cubicBezTo>
                    <a:pt x="1093" y="1428"/>
                    <a:pt x="1095" y="1445"/>
                    <a:pt x="1098" y="1461"/>
                  </a:cubicBezTo>
                  <a:lnTo>
                    <a:pt x="1098" y="1461"/>
                  </a:lnTo>
                  <a:cubicBezTo>
                    <a:pt x="1138" y="2165"/>
                    <a:pt x="1041" y="2883"/>
                    <a:pt x="818" y="3553"/>
                  </a:cubicBezTo>
                  <a:cubicBezTo>
                    <a:pt x="811" y="3573"/>
                    <a:pt x="808" y="3594"/>
                    <a:pt x="808" y="3614"/>
                  </a:cubicBezTo>
                  <a:lnTo>
                    <a:pt x="808" y="3614"/>
                  </a:lnTo>
                  <a:cubicBezTo>
                    <a:pt x="661" y="3739"/>
                    <a:pt x="493" y="3838"/>
                    <a:pt x="312" y="3903"/>
                  </a:cubicBezTo>
                  <a:cubicBezTo>
                    <a:pt x="12" y="3903"/>
                    <a:pt x="1" y="4372"/>
                    <a:pt x="278" y="4372"/>
                  </a:cubicBezTo>
                  <a:cubicBezTo>
                    <a:pt x="289" y="4372"/>
                    <a:pt x="300" y="4371"/>
                    <a:pt x="312" y="4370"/>
                  </a:cubicBezTo>
                  <a:cubicBezTo>
                    <a:pt x="1051" y="4253"/>
                    <a:pt x="1674" y="3669"/>
                    <a:pt x="1829" y="2930"/>
                  </a:cubicBezTo>
                  <a:cubicBezTo>
                    <a:pt x="2095" y="2020"/>
                    <a:pt x="1732" y="1074"/>
                    <a:pt x="1390" y="234"/>
                  </a:cubicBezTo>
                  <a:lnTo>
                    <a:pt x="1390" y="234"/>
                  </a:lnTo>
                  <a:cubicBezTo>
                    <a:pt x="1381" y="199"/>
                    <a:pt x="1372" y="164"/>
                    <a:pt x="1362" y="128"/>
                  </a:cubicBezTo>
                  <a:lnTo>
                    <a:pt x="1362" y="128"/>
                  </a:lnTo>
                  <a:lnTo>
                    <a:pt x="1349" y="132"/>
                  </a:lnTo>
                  <a:lnTo>
                    <a:pt x="1349" y="132"/>
                  </a:lnTo>
                  <a:cubicBezTo>
                    <a:pt x="1308" y="43"/>
                    <a:pt x="1218" y="1"/>
                    <a:pt x="1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10"/>
            <p:cNvSpPr/>
            <p:nvPr/>
          </p:nvSpPr>
          <p:spPr>
            <a:xfrm>
              <a:off x="4113156" y="3187653"/>
              <a:ext cx="48356" cy="140644"/>
            </a:xfrm>
            <a:custGeom>
              <a:avLst/>
              <a:gdLst/>
              <a:ahLst/>
              <a:cxnLst/>
              <a:rect l="l" t="t" r="r" b="b"/>
              <a:pathLst>
                <a:path w="4515" h="13132" extrusionOk="0">
                  <a:moveTo>
                    <a:pt x="896" y="829"/>
                  </a:moveTo>
                  <a:cubicBezTo>
                    <a:pt x="1482" y="1707"/>
                    <a:pt x="2040" y="2634"/>
                    <a:pt x="2569" y="3560"/>
                  </a:cubicBezTo>
                  <a:cubicBezTo>
                    <a:pt x="3231" y="4650"/>
                    <a:pt x="3931" y="5934"/>
                    <a:pt x="3970" y="7296"/>
                  </a:cubicBezTo>
                  <a:cubicBezTo>
                    <a:pt x="4009" y="8580"/>
                    <a:pt x="3503" y="9747"/>
                    <a:pt x="2997" y="10915"/>
                  </a:cubicBezTo>
                  <a:cubicBezTo>
                    <a:pt x="2882" y="11210"/>
                    <a:pt x="2775" y="11532"/>
                    <a:pt x="2732" y="11850"/>
                  </a:cubicBezTo>
                  <a:lnTo>
                    <a:pt x="2732" y="11850"/>
                  </a:lnTo>
                  <a:cubicBezTo>
                    <a:pt x="1647" y="10285"/>
                    <a:pt x="1238" y="8402"/>
                    <a:pt x="1012" y="6556"/>
                  </a:cubicBezTo>
                  <a:cubicBezTo>
                    <a:pt x="799" y="4675"/>
                    <a:pt x="554" y="2697"/>
                    <a:pt x="896" y="829"/>
                  </a:cubicBezTo>
                  <a:close/>
                  <a:moveTo>
                    <a:pt x="810" y="1"/>
                  </a:moveTo>
                  <a:cubicBezTo>
                    <a:pt x="702" y="1"/>
                    <a:pt x="591" y="61"/>
                    <a:pt x="545" y="175"/>
                  </a:cubicBezTo>
                  <a:cubicBezTo>
                    <a:pt x="1" y="2276"/>
                    <a:pt x="312" y="4611"/>
                    <a:pt x="545" y="6751"/>
                  </a:cubicBezTo>
                  <a:cubicBezTo>
                    <a:pt x="779" y="8697"/>
                    <a:pt x="1246" y="10642"/>
                    <a:pt x="2413" y="12238"/>
                  </a:cubicBezTo>
                  <a:cubicBezTo>
                    <a:pt x="2470" y="12306"/>
                    <a:pt x="2547" y="12334"/>
                    <a:pt x="2623" y="12334"/>
                  </a:cubicBezTo>
                  <a:cubicBezTo>
                    <a:pt x="2657" y="12334"/>
                    <a:pt x="2691" y="12329"/>
                    <a:pt x="2723" y="12318"/>
                  </a:cubicBezTo>
                  <a:lnTo>
                    <a:pt x="2723" y="12318"/>
                  </a:lnTo>
                  <a:cubicBezTo>
                    <a:pt x="2755" y="12586"/>
                    <a:pt x="2859" y="12839"/>
                    <a:pt x="3075" y="13055"/>
                  </a:cubicBezTo>
                  <a:cubicBezTo>
                    <a:pt x="3129" y="13109"/>
                    <a:pt x="3190" y="13132"/>
                    <a:pt x="3248" y="13132"/>
                  </a:cubicBezTo>
                  <a:cubicBezTo>
                    <a:pt x="3440" y="13132"/>
                    <a:pt x="3604" y="12884"/>
                    <a:pt x="3425" y="12705"/>
                  </a:cubicBezTo>
                  <a:cubicBezTo>
                    <a:pt x="2725" y="11965"/>
                    <a:pt x="3775" y="10448"/>
                    <a:pt x="4048" y="9631"/>
                  </a:cubicBezTo>
                  <a:cubicBezTo>
                    <a:pt x="4437" y="8580"/>
                    <a:pt x="4515" y="7451"/>
                    <a:pt x="4320" y="6362"/>
                  </a:cubicBezTo>
                  <a:cubicBezTo>
                    <a:pt x="4048" y="5272"/>
                    <a:pt x="3620" y="4260"/>
                    <a:pt x="2997" y="3327"/>
                  </a:cubicBezTo>
                  <a:cubicBezTo>
                    <a:pt x="2374" y="2237"/>
                    <a:pt x="1713" y="1147"/>
                    <a:pt x="1012" y="97"/>
                  </a:cubicBezTo>
                  <a:cubicBezTo>
                    <a:pt x="964" y="32"/>
                    <a:pt x="888" y="1"/>
                    <a:pt x="8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10"/>
            <p:cNvSpPr/>
            <p:nvPr/>
          </p:nvSpPr>
          <p:spPr>
            <a:xfrm>
              <a:off x="4164179" y="3189227"/>
              <a:ext cx="96604" cy="255241"/>
            </a:xfrm>
            <a:custGeom>
              <a:avLst/>
              <a:gdLst/>
              <a:ahLst/>
              <a:cxnLst/>
              <a:rect l="l" t="t" r="r" b="b"/>
              <a:pathLst>
                <a:path w="9020" h="23832" extrusionOk="0">
                  <a:moveTo>
                    <a:pt x="291" y="0"/>
                  </a:moveTo>
                  <a:cubicBezTo>
                    <a:pt x="154" y="0"/>
                    <a:pt x="0" y="116"/>
                    <a:pt x="23" y="300"/>
                  </a:cubicBezTo>
                  <a:cubicBezTo>
                    <a:pt x="879" y="4386"/>
                    <a:pt x="1696" y="8511"/>
                    <a:pt x="3058" y="12441"/>
                  </a:cubicBezTo>
                  <a:cubicBezTo>
                    <a:pt x="3720" y="14348"/>
                    <a:pt x="4537" y="16216"/>
                    <a:pt x="5471" y="18006"/>
                  </a:cubicBezTo>
                  <a:cubicBezTo>
                    <a:pt x="6444" y="19912"/>
                    <a:pt x="7806" y="21625"/>
                    <a:pt x="8506" y="23648"/>
                  </a:cubicBezTo>
                  <a:cubicBezTo>
                    <a:pt x="8538" y="23776"/>
                    <a:pt x="8635" y="23831"/>
                    <a:pt x="8733" y="23831"/>
                  </a:cubicBezTo>
                  <a:cubicBezTo>
                    <a:pt x="8875" y="23831"/>
                    <a:pt x="9019" y="23715"/>
                    <a:pt x="8973" y="23531"/>
                  </a:cubicBezTo>
                  <a:lnTo>
                    <a:pt x="8973" y="23531"/>
                  </a:lnTo>
                  <a:lnTo>
                    <a:pt x="8973" y="23570"/>
                  </a:lnTo>
                  <a:cubicBezTo>
                    <a:pt x="8312" y="21625"/>
                    <a:pt x="7105" y="19951"/>
                    <a:pt x="6132" y="18161"/>
                  </a:cubicBezTo>
                  <a:cubicBezTo>
                    <a:pt x="5082" y="16293"/>
                    <a:pt x="4265" y="14348"/>
                    <a:pt x="3564" y="12324"/>
                  </a:cubicBezTo>
                  <a:cubicBezTo>
                    <a:pt x="2202" y="8394"/>
                    <a:pt x="1346" y="4269"/>
                    <a:pt x="490" y="183"/>
                  </a:cubicBezTo>
                  <a:cubicBezTo>
                    <a:pt x="474" y="56"/>
                    <a:pt x="386" y="0"/>
                    <a:pt x="2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10"/>
            <p:cNvSpPr/>
            <p:nvPr/>
          </p:nvSpPr>
          <p:spPr>
            <a:xfrm>
              <a:off x="4146496" y="3146590"/>
              <a:ext cx="24601" cy="49384"/>
            </a:xfrm>
            <a:custGeom>
              <a:avLst/>
              <a:gdLst/>
              <a:ahLst/>
              <a:cxnLst/>
              <a:rect l="l" t="t" r="r" b="b"/>
              <a:pathLst>
                <a:path w="2297" h="4611" extrusionOk="0">
                  <a:moveTo>
                    <a:pt x="807" y="463"/>
                  </a:moveTo>
                  <a:cubicBezTo>
                    <a:pt x="925" y="463"/>
                    <a:pt x="1096" y="665"/>
                    <a:pt x="1168" y="701"/>
                  </a:cubicBezTo>
                  <a:cubicBezTo>
                    <a:pt x="1246" y="818"/>
                    <a:pt x="1363" y="934"/>
                    <a:pt x="1441" y="1051"/>
                  </a:cubicBezTo>
                  <a:cubicBezTo>
                    <a:pt x="1596" y="1362"/>
                    <a:pt x="1713" y="1674"/>
                    <a:pt x="1752" y="2024"/>
                  </a:cubicBezTo>
                  <a:cubicBezTo>
                    <a:pt x="1812" y="2621"/>
                    <a:pt x="1825" y="3218"/>
                    <a:pt x="1829" y="3798"/>
                  </a:cubicBezTo>
                  <a:lnTo>
                    <a:pt x="1829" y="3798"/>
                  </a:lnTo>
                  <a:cubicBezTo>
                    <a:pt x="1533" y="3309"/>
                    <a:pt x="1242" y="2803"/>
                    <a:pt x="974" y="2296"/>
                  </a:cubicBezTo>
                  <a:cubicBezTo>
                    <a:pt x="779" y="1985"/>
                    <a:pt x="662" y="1635"/>
                    <a:pt x="584" y="1285"/>
                  </a:cubicBezTo>
                  <a:cubicBezTo>
                    <a:pt x="546" y="1090"/>
                    <a:pt x="507" y="545"/>
                    <a:pt x="779" y="467"/>
                  </a:cubicBezTo>
                  <a:cubicBezTo>
                    <a:pt x="788" y="464"/>
                    <a:pt x="797" y="463"/>
                    <a:pt x="807" y="463"/>
                  </a:cubicBezTo>
                  <a:close/>
                  <a:moveTo>
                    <a:pt x="779" y="0"/>
                  </a:moveTo>
                  <a:cubicBezTo>
                    <a:pt x="507" y="0"/>
                    <a:pt x="273" y="195"/>
                    <a:pt x="195" y="467"/>
                  </a:cubicBezTo>
                  <a:cubicBezTo>
                    <a:pt x="1" y="1129"/>
                    <a:pt x="118" y="1790"/>
                    <a:pt x="468" y="2374"/>
                  </a:cubicBezTo>
                  <a:cubicBezTo>
                    <a:pt x="818" y="3114"/>
                    <a:pt x="1246" y="3814"/>
                    <a:pt x="1713" y="4514"/>
                  </a:cubicBezTo>
                  <a:cubicBezTo>
                    <a:pt x="1758" y="4582"/>
                    <a:pt x="1825" y="4610"/>
                    <a:pt x="1894" y="4610"/>
                  </a:cubicBezTo>
                  <a:cubicBezTo>
                    <a:pt x="1946" y="4610"/>
                    <a:pt x="1998" y="4594"/>
                    <a:pt x="2042" y="4566"/>
                  </a:cubicBezTo>
                  <a:lnTo>
                    <a:pt x="2042" y="4566"/>
                  </a:lnTo>
                  <a:cubicBezTo>
                    <a:pt x="2052" y="4567"/>
                    <a:pt x="2063" y="4568"/>
                    <a:pt x="2073" y="4568"/>
                  </a:cubicBezTo>
                  <a:cubicBezTo>
                    <a:pt x="2187" y="4568"/>
                    <a:pt x="2297" y="4490"/>
                    <a:pt x="2297" y="4320"/>
                  </a:cubicBezTo>
                  <a:cubicBezTo>
                    <a:pt x="2297" y="3619"/>
                    <a:pt x="2297" y="2880"/>
                    <a:pt x="2219" y="2102"/>
                  </a:cubicBezTo>
                  <a:cubicBezTo>
                    <a:pt x="2219" y="1479"/>
                    <a:pt x="1946" y="895"/>
                    <a:pt x="1557" y="428"/>
                  </a:cubicBezTo>
                  <a:cubicBezTo>
                    <a:pt x="1363" y="195"/>
                    <a:pt x="1090" y="39"/>
                    <a:pt x="7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10"/>
            <p:cNvSpPr/>
            <p:nvPr/>
          </p:nvSpPr>
          <p:spPr>
            <a:xfrm>
              <a:off x="4136076" y="3188488"/>
              <a:ext cx="40698" cy="38385"/>
            </a:xfrm>
            <a:custGeom>
              <a:avLst/>
              <a:gdLst/>
              <a:ahLst/>
              <a:cxnLst/>
              <a:rect l="l" t="t" r="r" b="b"/>
              <a:pathLst>
                <a:path w="3800" h="3584" extrusionOk="0">
                  <a:moveTo>
                    <a:pt x="624" y="486"/>
                  </a:moveTo>
                  <a:cubicBezTo>
                    <a:pt x="779" y="525"/>
                    <a:pt x="896" y="525"/>
                    <a:pt x="1013" y="563"/>
                  </a:cubicBezTo>
                  <a:cubicBezTo>
                    <a:pt x="1519" y="758"/>
                    <a:pt x="1947" y="1147"/>
                    <a:pt x="2180" y="1614"/>
                  </a:cubicBezTo>
                  <a:cubicBezTo>
                    <a:pt x="2438" y="2026"/>
                    <a:pt x="2678" y="2422"/>
                    <a:pt x="2913" y="2822"/>
                  </a:cubicBezTo>
                  <a:lnTo>
                    <a:pt x="2913" y="2822"/>
                  </a:lnTo>
                  <a:cubicBezTo>
                    <a:pt x="2237" y="2410"/>
                    <a:pt x="1629" y="1910"/>
                    <a:pt x="1091" y="1342"/>
                  </a:cubicBezTo>
                  <a:cubicBezTo>
                    <a:pt x="896" y="1147"/>
                    <a:pt x="779" y="953"/>
                    <a:pt x="662" y="719"/>
                  </a:cubicBezTo>
                  <a:cubicBezTo>
                    <a:pt x="624" y="641"/>
                    <a:pt x="624" y="602"/>
                    <a:pt x="585" y="563"/>
                  </a:cubicBezTo>
                  <a:lnTo>
                    <a:pt x="585" y="486"/>
                  </a:lnTo>
                  <a:cubicBezTo>
                    <a:pt x="585" y="499"/>
                    <a:pt x="589" y="503"/>
                    <a:pt x="595" y="503"/>
                  </a:cubicBezTo>
                  <a:cubicBezTo>
                    <a:pt x="606" y="503"/>
                    <a:pt x="624" y="486"/>
                    <a:pt x="624" y="486"/>
                  </a:cubicBezTo>
                  <a:close/>
                  <a:moveTo>
                    <a:pt x="692" y="0"/>
                  </a:moveTo>
                  <a:cubicBezTo>
                    <a:pt x="487" y="0"/>
                    <a:pt x="287" y="53"/>
                    <a:pt x="195" y="213"/>
                  </a:cubicBezTo>
                  <a:cubicBezTo>
                    <a:pt x="1" y="486"/>
                    <a:pt x="195" y="875"/>
                    <a:pt x="351" y="1108"/>
                  </a:cubicBezTo>
                  <a:cubicBezTo>
                    <a:pt x="662" y="1614"/>
                    <a:pt x="1052" y="2081"/>
                    <a:pt x="1557" y="2431"/>
                  </a:cubicBezTo>
                  <a:cubicBezTo>
                    <a:pt x="2102" y="2859"/>
                    <a:pt x="2686" y="3210"/>
                    <a:pt x="3309" y="3560"/>
                  </a:cubicBezTo>
                  <a:cubicBezTo>
                    <a:pt x="3341" y="3576"/>
                    <a:pt x="3373" y="3583"/>
                    <a:pt x="3404" y="3583"/>
                  </a:cubicBezTo>
                  <a:cubicBezTo>
                    <a:pt x="3442" y="3583"/>
                    <a:pt x="3479" y="3572"/>
                    <a:pt x="3511" y="3553"/>
                  </a:cubicBezTo>
                  <a:lnTo>
                    <a:pt x="3511" y="3553"/>
                  </a:lnTo>
                  <a:cubicBezTo>
                    <a:pt x="3668" y="3527"/>
                    <a:pt x="3799" y="3349"/>
                    <a:pt x="3698" y="3171"/>
                  </a:cubicBezTo>
                  <a:cubicBezTo>
                    <a:pt x="3309" y="2548"/>
                    <a:pt x="2958" y="1925"/>
                    <a:pt x="2530" y="1303"/>
                  </a:cubicBezTo>
                  <a:cubicBezTo>
                    <a:pt x="2219" y="719"/>
                    <a:pt x="1713" y="291"/>
                    <a:pt x="1091" y="58"/>
                  </a:cubicBezTo>
                  <a:cubicBezTo>
                    <a:pt x="979" y="26"/>
                    <a:pt x="834"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10"/>
            <p:cNvSpPr/>
            <p:nvPr/>
          </p:nvSpPr>
          <p:spPr>
            <a:xfrm>
              <a:off x="4171922" y="3179973"/>
              <a:ext cx="23765" cy="45678"/>
            </a:xfrm>
            <a:custGeom>
              <a:avLst/>
              <a:gdLst/>
              <a:ahLst/>
              <a:cxnLst/>
              <a:rect l="l" t="t" r="r" b="b"/>
              <a:pathLst>
                <a:path w="2219" h="4265" extrusionOk="0">
                  <a:moveTo>
                    <a:pt x="1525" y="492"/>
                  </a:moveTo>
                  <a:cubicBezTo>
                    <a:pt x="1549" y="492"/>
                    <a:pt x="1572" y="506"/>
                    <a:pt x="1596" y="541"/>
                  </a:cubicBezTo>
                  <a:cubicBezTo>
                    <a:pt x="1946" y="1047"/>
                    <a:pt x="1557" y="1748"/>
                    <a:pt x="1285" y="2176"/>
                  </a:cubicBezTo>
                  <a:cubicBezTo>
                    <a:pt x="1050" y="2495"/>
                    <a:pt x="828" y="2815"/>
                    <a:pt x="610" y="3134"/>
                  </a:cubicBezTo>
                  <a:lnTo>
                    <a:pt x="610" y="3134"/>
                  </a:lnTo>
                  <a:cubicBezTo>
                    <a:pt x="684" y="2710"/>
                    <a:pt x="763" y="2300"/>
                    <a:pt x="857" y="1903"/>
                  </a:cubicBezTo>
                  <a:cubicBezTo>
                    <a:pt x="934" y="1592"/>
                    <a:pt x="1012" y="1281"/>
                    <a:pt x="1168" y="1008"/>
                  </a:cubicBezTo>
                  <a:cubicBezTo>
                    <a:pt x="1207" y="892"/>
                    <a:pt x="1285" y="736"/>
                    <a:pt x="1362" y="619"/>
                  </a:cubicBezTo>
                  <a:cubicBezTo>
                    <a:pt x="1417" y="565"/>
                    <a:pt x="1471" y="492"/>
                    <a:pt x="1525" y="492"/>
                  </a:cubicBezTo>
                  <a:close/>
                  <a:moveTo>
                    <a:pt x="1539" y="1"/>
                  </a:moveTo>
                  <a:cubicBezTo>
                    <a:pt x="1406" y="1"/>
                    <a:pt x="1271" y="49"/>
                    <a:pt x="1168" y="152"/>
                  </a:cubicBezTo>
                  <a:cubicBezTo>
                    <a:pt x="740" y="580"/>
                    <a:pt x="506" y="1125"/>
                    <a:pt x="390" y="1748"/>
                  </a:cubicBezTo>
                  <a:cubicBezTo>
                    <a:pt x="234" y="2487"/>
                    <a:pt x="78" y="3226"/>
                    <a:pt x="0" y="4005"/>
                  </a:cubicBezTo>
                  <a:cubicBezTo>
                    <a:pt x="0" y="4046"/>
                    <a:pt x="15" y="4087"/>
                    <a:pt x="39" y="4124"/>
                  </a:cubicBezTo>
                  <a:lnTo>
                    <a:pt x="39" y="4124"/>
                  </a:lnTo>
                  <a:cubicBezTo>
                    <a:pt x="71" y="4209"/>
                    <a:pt x="169" y="4264"/>
                    <a:pt x="269" y="4264"/>
                  </a:cubicBezTo>
                  <a:cubicBezTo>
                    <a:pt x="343" y="4264"/>
                    <a:pt x="419" y="4233"/>
                    <a:pt x="467" y="4160"/>
                  </a:cubicBezTo>
                  <a:cubicBezTo>
                    <a:pt x="857" y="3615"/>
                    <a:pt x="1246" y="3071"/>
                    <a:pt x="1635" y="2526"/>
                  </a:cubicBezTo>
                  <a:cubicBezTo>
                    <a:pt x="2024" y="2059"/>
                    <a:pt x="2219" y="1436"/>
                    <a:pt x="2219" y="853"/>
                  </a:cubicBezTo>
                  <a:cubicBezTo>
                    <a:pt x="2180" y="580"/>
                    <a:pt x="2063" y="308"/>
                    <a:pt x="1868" y="113"/>
                  </a:cubicBezTo>
                  <a:cubicBezTo>
                    <a:pt x="1776" y="40"/>
                    <a:pt x="1659" y="1"/>
                    <a:pt x="1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10"/>
            <p:cNvSpPr/>
            <p:nvPr/>
          </p:nvSpPr>
          <p:spPr>
            <a:xfrm>
              <a:off x="4146496" y="3222364"/>
              <a:ext cx="36039" cy="32794"/>
            </a:xfrm>
            <a:custGeom>
              <a:avLst/>
              <a:gdLst/>
              <a:ahLst/>
              <a:cxnLst/>
              <a:rect l="l" t="t" r="r" b="b"/>
              <a:pathLst>
                <a:path w="3365" h="3062" extrusionOk="0">
                  <a:moveTo>
                    <a:pt x="742" y="528"/>
                  </a:moveTo>
                  <a:cubicBezTo>
                    <a:pt x="767" y="528"/>
                    <a:pt x="792" y="535"/>
                    <a:pt x="818" y="552"/>
                  </a:cubicBezTo>
                  <a:cubicBezTo>
                    <a:pt x="1013" y="669"/>
                    <a:pt x="1168" y="825"/>
                    <a:pt x="1324" y="981"/>
                  </a:cubicBezTo>
                  <a:cubicBezTo>
                    <a:pt x="1479" y="1136"/>
                    <a:pt x="1674" y="1292"/>
                    <a:pt x="1791" y="1448"/>
                  </a:cubicBezTo>
                  <a:cubicBezTo>
                    <a:pt x="2079" y="1736"/>
                    <a:pt x="2325" y="2045"/>
                    <a:pt x="2559" y="2361"/>
                  </a:cubicBezTo>
                  <a:lnTo>
                    <a:pt x="2559" y="2361"/>
                  </a:lnTo>
                  <a:cubicBezTo>
                    <a:pt x="2341" y="2260"/>
                    <a:pt x="2133" y="2137"/>
                    <a:pt x="1946" y="1992"/>
                  </a:cubicBezTo>
                  <a:cubicBezTo>
                    <a:pt x="1557" y="1759"/>
                    <a:pt x="1207" y="1525"/>
                    <a:pt x="857" y="1214"/>
                  </a:cubicBezTo>
                  <a:cubicBezTo>
                    <a:pt x="701" y="1097"/>
                    <a:pt x="584" y="942"/>
                    <a:pt x="584" y="747"/>
                  </a:cubicBezTo>
                  <a:cubicBezTo>
                    <a:pt x="584" y="626"/>
                    <a:pt x="656" y="528"/>
                    <a:pt x="742" y="528"/>
                  </a:cubicBezTo>
                  <a:close/>
                  <a:moveTo>
                    <a:pt x="766" y="0"/>
                  </a:moveTo>
                  <a:cubicBezTo>
                    <a:pt x="556" y="0"/>
                    <a:pt x="331" y="115"/>
                    <a:pt x="195" y="319"/>
                  </a:cubicBezTo>
                  <a:cubicBezTo>
                    <a:pt x="40" y="552"/>
                    <a:pt x="1" y="825"/>
                    <a:pt x="118" y="1097"/>
                  </a:cubicBezTo>
                  <a:cubicBezTo>
                    <a:pt x="234" y="1331"/>
                    <a:pt x="429" y="1564"/>
                    <a:pt x="662" y="1720"/>
                  </a:cubicBezTo>
                  <a:cubicBezTo>
                    <a:pt x="896" y="1876"/>
                    <a:pt x="1090" y="2031"/>
                    <a:pt x="1324" y="2187"/>
                  </a:cubicBezTo>
                  <a:cubicBezTo>
                    <a:pt x="1830" y="2576"/>
                    <a:pt x="2413" y="2848"/>
                    <a:pt x="2997" y="3043"/>
                  </a:cubicBezTo>
                  <a:cubicBezTo>
                    <a:pt x="3031" y="3056"/>
                    <a:pt x="3063" y="3062"/>
                    <a:pt x="3092" y="3062"/>
                  </a:cubicBezTo>
                  <a:cubicBezTo>
                    <a:pt x="3288" y="3062"/>
                    <a:pt x="3364" y="2801"/>
                    <a:pt x="3228" y="2652"/>
                  </a:cubicBezTo>
                  <a:lnTo>
                    <a:pt x="3228" y="2652"/>
                  </a:lnTo>
                  <a:cubicBezTo>
                    <a:pt x="3250" y="2592"/>
                    <a:pt x="3253" y="2526"/>
                    <a:pt x="3231" y="2459"/>
                  </a:cubicBezTo>
                  <a:cubicBezTo>
                    <a:pt x="2880" y="1992"/>
                    <a:pt x="2530" y="1525"/>
                    <a:pt x="2141" y="1136"/>
                  </a:cubicBezTo>
                  <a:cubicBezTo>
                    <a:pt x="1946" y="903"/>
                    <a:pt x="1752" y="708"/>
                    <a:pt x="1557" y="514"/>
                  </a:cubicBezTo>
                  <a:cubicBezTo>
                    <a:pt x="1363" y="280"/>
                    <a:pt x="1129" y="124"/>
                    <a:pt x="857" y="8"/>
                  </a:cubicBezTo>
                  <a:cubicBezTo>
                    <a:pt x="827" y="3"/>
                    <a:pt x="797" y="0"/>
                    <a:pt x="7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10"/>
            <p:cNvSpPr/>
            <p:nvPr/>
          </p:nvSpPr>
          <p:spPr>
            <a:xfrm>
              <a:off x="4181090" y="3215627"/>
              <a:ext cx="27514" cy="55628"/>
            </a:xfrm>
            <a:custGeom>
              <a:avLst/>
              <a:gdLst/>
              <a:ahLst/>
              <a:cxnLst/>
              <a:rect l="l" t="t" r="r" b="b"/>
              <a:pathLst>
                <a:path w="2569" h="5194" extrusionOk="0">
                  <a:moveTo>
                    <a:pt x="1518" y="481"/>
                  </a:moveTo>
                  <a:cubicBezTo>
                    <a:pt x="1791" y="520"/>
                    <a:pt x="1791" y="1181"/>
                    <a:pt x="1752" y="1376"/>
                  </a:cubicBezTo>
                  <a:cubicBezTo>
                    <a:pt x="1713" y="1804"/>
                    <a:pt x="1596" y="2232"/>
                    <a:pt x="1401" y="2621"/>
                  </a:cubicBezTo>
                  <a:cubicBezTo>
                    <a:pt x="1170" y="3172"/>
                    <a:pt x="830" y="3701"/>
                    <a:pt x="527" y="4240"/>
                  </a:cubicBezTo>
                  <a:lnTo>
                    <a:pt x="527" y="4240"/>
                  </a:lnTo>
                  <a:cubicBezTo>
                    <a:pt x="510" y="3637"/>
                    <a:pt x="522" y="3020"/>
                    <a:pt x="584" y="2427"/>
                  </a:cubicBezTo>
                  <a:cubicBezTo>
                    <a:pt x="662" y="2038"/>
                    <a:pt x="740" y="1648"/>
                    <a:pt x="896" y="1298"/>
                  </a:cubicBezTo>
                  <a:cubicBezTo>
                    <a:pt x="973" y="1104"/>
                    <a:pt x="1207" y="481"/>
                    <a:pt x="1518" y="481"/>
                  </a:cubicBezTo>
                  <a:close/>
                  <a:moveTo>
                    <a:pt x="1475" y="0"/>
                  </a:moveTo>
                  <a:cubicBezTo>
                    <a:pt x="1264" y="0"/>
                    <a:pt x="1071" y="96"/>
                    <a:pt x="935" y="286"/>
                  </a:cubicBezTo>
                  <a:cubicBezTo>
                    <a:pt x="506" y="831"/>
                    <a:pt x="234" y="1493"/>
                    <a:pt x="156" y="2232"/>
                  </a:cubicBezTo>
                  <a:cubicBezTo>
                    <a:pt x="39" y="3049"/>
                    <a:pt x="1" y="3867"/>
                    <a:pt x="78" y="4684"/>
                  </a:cubicBezTo>
                  <a:cubicBezTo>
                    <a:pt x="78" y="4790"/>
                    <a:pt x="132" y="4859"/>
                    <a:pt x="204" y="4893"/>
                  </a:cubicBezTo>
                  <a:lnTo>
                    <a:pt x="204" y="4893"/>
                  </a:lnTo>
                  <a:cubicBezTo>
                    <a:pt x="177" y="5064"/>
                    <a:pt x="322" y="5193"/>
                    <a:pt x="464" y="5193"/>
                  </a:cubicBezTo>
                  <a:cubicBezTo>
                    <a:pt x="540" y="5193"/>
                    <a:pt x="614" y="5157"/>
                    <a:pt x="662" y="5073"/>
                  </a:cubicBezTo>
                  <a:cubicBezTo>
                    <a:pt x="1285" y="3711"/>
                    <a:pt x="2569" y="2310"/>
                    <a:pt x="2219" y="715"/>
                  </a:cubicBezTo>
                  <a:cubicBezTo>
                    <a:pt x="2180" y="442"/>
                    <a:pt x="2024" y="170"/>
                    <a:pt x="1752" y="53"/>
                  </a:cubicBezTo>
                  <a:cubicBezTo>
                    <a:pt x="1658" y="18"/>
                    <a:pt x="1565"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10"/>
            <p:cNvSpPr/>
            <p:nvPr/>
          </p:nvSpPr>
          <p:spPr>
            <a:xfrm>
              <a:off x="4154004" y="3257193"/>
              <a:ext cx="37935" cy="32034"/>
            </a:xfrm>
            <a:custGeom>
              <a:avLst/>
              <a:gdLst/>
              <a:ahLst/>
              <a:cxnLst/>
              <a:rect l="l" t="t" r="r" b="b"/>
              <a:pathLst>
                <a:path w="3542" h="2991" extrusionOk="0">
                  <a:moveTo>
                    <a:pt x="646" y="493"/>
                  </a:moveTo>
                  <a:cubicBezTo>
                    <a:pt x="684" y="493"/>
                    <a:pt x="729" y="506"/>
                    <a:pt x="778" y="530"/>
                  </a:cubicBezTo>
                  <a:cubicBezTo>
                    <a:pt x="973" y="647"/>
                    <a:pt x="1168" y="764"/>
                    <a:pt x="1323" y="958"/>
                  </a:cubicBezTo>
                  <a:cubicBezTo>
                    <a:pt x="1518" y="1114"/>
                    <a:pt x="1712" y="1270"/>
                    <a:pt x="1907" y="1464"/>
                  </a:cubicBezTo>
                  <a:cubicBezTo>
                    <a:pt x="2224" y="1753"/>
                    <a:pt x="2520" y="2063"/>
                    <a:pt x="2795" y="2378"/>
                  </a:cubicBezTo>
                  <a:lnTo>
                    <a:pt x="2795" y="2378"/>
                  </a:lnTo>
                  <a:cubicBezTo>
                    <a:pt x="2100" y="2129"/>
                    <a:pt x="1450" y="1747"/>
                    <a:pt x="934" y="1231"/>
                  </a:cubicBezTo>
                  <a:cubicBezTo>
                    <a:pt x="740" y="1075"/>
                    <a:pt x="623" y="881"/>
                    <a:pt x="545" y="686"/>
                  </a:cubicBezTo>
                  <a:cubicBezTo>
                    <a:pt x="518" y="553"/>
                    <a:pt x="565" y="493"/>
                    <a:pt x="646" y="493"/>
                  </a:cubicBezTo>
                  <a:close/>
                  <a:moveTo>
                    <a:pt x="613" y="1"/>
                  </a:moveTo>
                  <a:cubicBezTo>
                    <a:pt x="401" y="1"/>
                    <a:pt x="210" y="119"/>
                    <a:pt x="117" y="336"/>
                  </a:cubicBezTo>
                  <a:cubicBezTo>
                    <a:pt x="0" y="569"/>
                    <a:pt x="39" y="881"/>
                    <a:pt x="195" y="1114"/>
                  </a:cubicBezTo>
                  <a:cubicBezTo>
                    <a:pt x="506" y="1542"/>
                    <a:pt x="934" y="1931"/>
                    <a:pt x="1401" y="2243"/>
                  </a:cubicBezTo>
                  <a:cubicBezTo>
                    <a:pt x="1946" y="2593"/>
                    <a:pt x="2491" y="2826"/>
                    <a:pt x="3113" y="2982"/>
                  </a:cubicBezTo>
                  <a:cubicBezTo>
                    <a:pt x="3134" y="2988"/>
                    <a:pt x="3154" y="2991"/>
                    <a:pt x="3173" y="2991"/>
                  </a:cubicBezTo>
                  <a:cubicBezTo>
                    <a:pt x="3302" y="2991"/>
                    <a:pt x="3393" y="2867"/>
                    <a:pt x="3401" y="2739"/>
                  </a:cubicBezTo>
                  <a:lnTo>
                    <a:pt x="3401" y="2739"/>
                  </a:lnTo>
                  <a:cubicBezTo>
                    <a:pt x="3410" y="2730"/>
                    <a:pt x="3417" y="2720"/>
                    <a:pt x="3425" y="2709"/>
                  </a:cubicBezTo>
                  <a:cubicBezTo>
                    <a:pt x="3541" y="2632"/>
                    <a:pt x="3541" y="2476"/>
                    <a:pt x="3425" y="2398"/>
                  </a:cubicBezTo>
                  <a:cubicBezTo>
                    <a:pt x="3035" y="1931"/>
                    <a:pt x="2646" y="1464"/>
                    <a:pt x="2179" y="1075"/>
                  </a:cubicBezTo>
                  <a:cubicBezTo>
                    <a:pt x="1985" y="842"/>
                    <a:pt x="1751" y="647"/>
                    <a:pt x="1518" y="453"/>
                  </a:cubicBezTo>
                  <a:cubicBezTo>
                    <a:pt x="1323" y="258"/>
                    <a:pt x="1090" y="102"/>
                    <a:pt x="778" y="24"/>
                  </a:cubicBezTo>
                  <a:cubicBezTo>
                    <a:pt x="723" y="9"/>
                    <a:pt x="667" y="1"/>
                    <a:pt x="6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10"/>
            <p:cNvSpPr/>
            <p:nvPr/>
          </p:nvSpPr>
          <p:spPr>
            <a:xfrm>
              <a:off x="4189422" y="3253947"/>
              <a:ext cx="25019" cy="44982"/>
            </a:xfrm>
            <a:custGeom>
              <a:avLst/>
              <a:gdLst/>
              <a:ahLst/>
              <a:cxnLst/>
              <a:rect l="l" t="t" r="r" b="b"/>
              <a:pathLst>
                <a:path w="2336" h="4200" extrusionOk="0">
                  <a:moveTo>
                    <a:pt x="1734" y="494"/>
                  </a:moveTo>
                  <a:cubicBezTo>
                    <a:pt x="1868" y="494"/>
                    <a:pt x="1862" y="704"/>
                    <a:pt x="1830" y="833"/>
                  </a:cubicBezTo>
                  <a:cubicBezTo>
                    <a:pt x="1791" y="1339"/>
                    <a:pt x="1635" y="1845"/>
                    <a:pt x="1363" y="2312"/>
                  </a:cubicBezTo>
                  <a:cubicBezTo>
                    <a:pt x="1108" y="2726"/>
                    <a:pt x="828" y="3140"/>
                    <a:pt x="521" y="3532"/>
                  </a:cubicBezTo>
                  <a:lnTo>
                    <a:pt x="521" y="3532"/>
                  </a:lnTo>
                  <a:cubicBezTo>
                    <a:pt x="479" y="2653"/>
                    <a:pt x="714" y="1758"/>
                    <a:pt x="1168" y="989"/>
                  </a:cubicBezTo>
                  <a:cubicBezTo>
                    <a:pt x="1285" y="794"/>
                    <a:pt x="1441" y="600"/>
                    <a:pt x="1635" y="522"/>
                  </a:cubicBezTo>
                  <a:cubicBezTo>
                    <a:pt x="1675" y="502"/>
                    <a:pt x="1707" y="494"/>
                    <a:pt x="1734" y="494"/>
                  </a:cubicBezTo>
                  <a:close/>
                  <a:moveTo>
                    <a:pt x="1707" y="0"/>
                  </a:moveTo>
                  <a:cubicBezTo>
                    <a:pt x="1505" y="0"/>
                    <a:pt x="1300" y="79"/>
                    <a:pt x="1168" y="211"/>
                  </a:cubicBezTo>
                  <a:cubicBezTo>
                    <a:pt x="740" y="639"/>
                    <a:pt x="429" y="1184"/>
                    <a:pt x="273" y="1767"/>
                  </a:cubicBezTo>
                  <a:cubicBezTo>
                    <a:pt x="79" y="2429"/>
                    <a:pt x="1" y="3129"/>
                    <a:pt x="40" y="3830"/>
                  </a:cubicBezTo>
                  <a:cubicBezTo>
                    <a:pt x="40" y="3977"/>
                    <a:pt x="153" y="4054"/>
                    <a:pt x="272" y="4062"/>
                  </a:cubicBezTo>
                  <a:lnTo>
                    <a:pt x="272" y="4062"/>
                  </a:lnTo>
                  <a:cubicBezTo>
                    <a:pt x="281" y="4089"/>
                    <a:pt x="295" y="4115"/>
                    <a:pt x="312" y="4141"/>
                  </a:cubicBezTo>
                  <a:cubicBezTo>
                    <a:pt x="371" y="4180"/>
                    <a:pt x="439" y="4199"/>
                    <a:pt x="502" y="4199"/>
                  </a:cubicBezTo>
                  <a:cubicBezTo>
                    <a:pt x="565" y="4199"/>
                    <a:pt x="623" y="4180"/>
                    <a:pt x="662" y="4141"/>
                  </a:cubicBezTo>
                  <a:lnTo>
                    <a:pt x="623" y="4141"/>
                  </a:lnTo>
                  <a:cubicBezTo>
                    <a:pt x="1052" y="3635"/>
                    <a:pt x="1441" y="3090"/>
                    <a:pt x="1752" y="2507"/>
                  </a:cubicBezTo>
                  <a:cubicBezTo>
                    <a:pt x="2102" y="1962"/>
                    <a:pt x="2297" y="1339"/>
                    <a:pt x="2336" y="717"/>
                  </a:cubicBezTo>
                  <a:cubicBezTo>
                    <a:pt x="2336" y="444"/>
                    <a:pt x="2219" y="172"/>
                    <a:pt x="1985" y="55"/>
                  </a:cubicBezTo>
                  <a:cubicBezTo>
                    <a:pt x="1898" y="18"/>
                    <a:pt x="1803" y="0"/>
                    <a:pt x="1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10"/>
            <p:cNvSpPr/>
            <p:nvPr/>
          </p:nvSpPr>
          <p:spPr>
            <a:xfrm>
              <a:off x="4161501" y="3286870"/>
              <a:ext cx="38631" cy="32708"/>
            </a:xfrm>
            <a:custGeom>
              <a:avLst/>
              <a:gdLst/>
              <a:ahLst/>
              <a:cxnLst/>
              <a:rect l="l" t="t" r="r" b="b"/>
              <a:pathLst>
                <a:path w="3607" h="3054" extrusionOk="0">
                  <a:moveTo>
                    <a:pt x="681" y="487"/>
                  </a:moveTo>
                  <a:cubicBezTo>
                    <a:pt x="748" y="487"/>
                    <a:pt x="822" y="505"/>
                    <a:pt x="857" y="522"/>
                  </a:cubicBezTo>
                  <a:cubicBezTo>
                    <a:pt x="1090" y="678"/>
                    <a:pt x="1285" y="795"/>
                    <a:pt x="1479" y="989"/>
                  </a:cubicBezTo>
                  <a:cubicBezTo>
                    <a:pt x="1674" y="1145"/>
                    <a:pt x="1830" y="1300"/>
                    <a:pt x="2024" y="1456"/>
                  </a:cubicBezTo>
                  <a:cubicBezTo>
                    <a:pt x="2312" y="1744"/>
                    <a:pt x="2600" y="2054"/>
                    <a:pt x="2873" y="2385"/>
                  </a:cubicBezTo>
                  <a:lnTo>
                    <a:pt x="2873" y="2385"/>
                  </a:lnTo>
                  <a:cubicBezTo>
                    <a:pt x="2585" y="2275"/>
                    <a:pt x="2309" y="2134"/>
                    <a:pt x="2063" y="1962"/>
                  </a:cubicBezTo>
                  <a:cubicBezTo>
                    <a:pt x="1635" y="1729"/>
                    <a:pt x="1246" y="1456"/>
                    <a:pt x="896" y="1106"/>
                  </a:cubicBezTo>
                  <a:cubicBezTo>
                    <a:pt x="740" y="989"/>
                    <a:pt x="623" y="795"/>
                    <a:pt x="545" y="600"/>
                  </a:cubicBezTo>
                  <a:cubicBezTo>
                    <a:pt x="524" y="514"/>
                    <a:pt x="598" y="487"/>
                    <a:pt x="681" y="487"/>
                  </a:cubicBezTo>
                  <a:close/>
                  <a:moveTo>
                    <a:pt x="675" y="0"/>
                  </a:moveTo>
                  <a:cubicBezTo>
                    <a:pt x="496" y="0"/>
                    <a:pt x="327" y="79"/>
                    <a:pt x="195" y="211"/>
                  </a:cubicBezTo>
                  <a:cubicBezTo>
                    <a:pt x="1" y="444"/>
                    <a:pt x="1" y="756"/>
                    <a:pt x="195" y="989"/>
                  </a:cubicBezTo>
                  <a:cubicBezTo>
                    <a:pt x="507" y="1456"/>
                    <a:pt x="935" y="1845"/>
                    <a:pt x="1440" y="2118"/>
                  </a:cubicBezTo>
                  <a:cubicBezTo>
                    <a:pt x="1985" y="2546"/>
                    <a:pt x="2569" y="2857"/>
                    <a:pt x="3230" y="3052"/>
                  </a:cubicBezTo>
                  <a:cubicBezTo>
                    <a:pt x="3243" y="3053"/>
                    <a:pt x="3255" y="3054"/>
                    <a:pt x="3267" y="3054"/>
                  </a:cubicBezTo>
                  <a:cubicBezTo>
                    <a:pt x="3439" y="3054"/>
                    <a:pt x="3556" y="2897"/>
                    <a:pt x="3556" y="2756"/>
                  </a:cubicBezTo>
                  <a:lnTo>
                    <a:pt x="3556" y="2756"/>
                  </a:lnTo>
                  <a:cubicBezTo>
                    <a:pt x="3598" y="2678"/>
                    <a:pt x="3606" y="2584"/>
                    <a:pt x="3581" y="2507"/>
                  </a:cubicBezTo>
                  <a:cubicBezTo>
                    <a:pt x="3192" y="2001"/>
                    <a:pt x="2802" y="1573"/>
                    <a:pt x="2374" y="1145"/>
                  </a:cubicBezTo>
                  <a:cubicBezTo>
                    <a:pt x="2141" y="911"/>
                    <a:pt x="1907" y="717"/>
                    <a:pt x="1674" y="522"/>
                  </a:cubicBezTo>
                  <a:cubicBezTo>
                    <a:pt x="1479" y="328"/>
                    <a:pt x="1207" y="172"/>
                    <a:pt x="935" y="55"/>
                  </a:cubicBezTo>
                  <a:cubicBezTo>
                    <a:pt x="847" y="18"/>
                    <a:pt x="760" y="0"/>
                    <a:pt x="6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10"/>
            <p:cNvSpPr/>
            <p:nvPr/>
          </p:nvSpPr>
          <p:spPr>
            <a:xfrm>
              <a:off x="4201514" y="3291882"/>
              <a:ext cx="23348" cy="45785"/>
            </a:xfrm>
            <a:custGeom>
              <a:avLst/>
              <a:gdLst/>
              <a:ahLst/>
              <a:cxnLst/>
              <a:rect l="l" t="t" r="r" b="b"/>
              <a:pathLst>
                <a:path w="2180" h="4275" extrusionOk="0">
                  <a:moveTo>
                    <a:pt x="1270" y="462"/>
                  </a:moveTo>
                  <a:cubicBezTo>
                    <a:pt x="1300" y="462"/>
                    <a:pt x="1330" y="469"/>
                    <a:pt x="1362" y="482"/>
                  </a:cubicBezTo>
                  <a:cubicBezTo>
                    <a:pt x="1596" y="599"/>
                    <a:pt x="1596" y="988"/>
                    <a:pt x="1557" y="1183"/>
                  </a:cubicBezTo>
                  <a:cubicBezTo>
                    <a:pt x="1479" y="1494"/>
                    <a:pt x="1362" y="1805"/>
                    <a:pt x="1207" y="2117"/>
                  </a:cubicBezTo>
                  <a:cubicBezTo>
                    <a:pt x="1010" y="2565"/>
                    <a:pt x="794" y="3014"/>
                    <a:pt x="543" y="3433"/>
                  </a:cubicBezTo>
                  <a:lnTo>
                    <a:pt x="543" y="3433"/>
                  </a:lnTo>
                  <a:cubicBezTo>
                    <a:pt x="510" y="2903"/>
                    <a:pt x="524" y="2385"/>
                    <a:pt x="584" y="1844"/>
                  </a:cubicBezTo>
                  <a:cubicBezTo>
                    <a:pt x="623" y="1533"/>
                    <a:pt x="662" y="1261"/>
                    <a:pt x="779" y="988"/>
                  </a:cubicBezTo>
                  <a:cubicBezTo>
                    <a:pt x="882" y="816"/>
                    <a:pt x="1045" y="462"/>
                    <a:pt x="1270" y="462"/>
                  </a:cubicBezTo>
                  <a:close/>
                  <a:moveTo>
                    <a:pt x="1245" y="1"/>
                  </a:moveTo>
                  <a:cubicBezTo>
                    <a:pt x="1100" y="1"/>
                    <a:pt x="952" y="42"/>
                    <a:pt x="818" y="132"/>
                  </a:cubicBezTo>
                  <a:cubicBezTo>
                    <a:pt x="389" y="521"/>
                    <a:pt x="117" y="1066"/>
                    <a:pt x="117" y="1650"/>
                  </a:cubicBezTo>
                  <a:cubicBezTo>
                    <a:pt x="0" y="2389"/>
                    <a:pt x="0" y="3167"/>
                    <a:pt x="117" y="3907"/>
                  </a:cubicBezTo>
                  <a:cubicBezTo>
                    <a:pt x="117" y="3993"/>
                    <a:pt x="156" y="4056"/>
                    <a:pt x="212" y="4094"/>
                  </a:cubicBezTo>
                  <a:lnTo>
                    <a:pt x="212" y="4094"/>
                  </a:lnTo>
                  <a:cubicBezTo>
                    <a:pt x="249" y="4200"/>
                    <a:pt x="368" y="4275"/>
                    <a:pt x="480" y="4275"/>
                  </a:cubicBezTo>
                  <a:cubicBezTo>
                    <a:pt x="550" y="4275"/>
                    <a:pt x="617" y="4246"/>
                    <a:pt x="662" y="4179"/>
                  </a:cubicBezTo>
                  <a:lnTo>
                    <a:pt x="662" y="4140"/>
                  </a:lnTo>
                  <a:cubicBezTo>
                    <a:pt x="1012" y="3595"/>
                    <a:pt x="1284" y="3051"/>
                    <a:pt x="1557" y="2467"/>
                  </a:cubicBezTo>
                  <a:cubicBezTo>
                    <a:pt x="1829" y="1922"/>
                    <a:pt x="2179" y="1261"/>
                    <a:pt x="2024" y="638"/>
                  </a:cubicBezTo>
                  <a:cubicBezTo>
                    <a:pt x="1941" y="251"/>
                    <a:pt x="1602" y="1"/>
                    <a:pt x="12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10"/>
            <p:cNvSpPr/>
            <p:nvPr/>
          </p:nvSpPr>
          <p:spPr>
            <a:xfrm>
              <a:off x="4175253" y="3317393"/>
              <a:ext cx="37710" cy="34358"/>
            </a:xfrm>
            <a:custGeom>
              <a:avLst/>
              <a:gdLst/>
              <a:ahLst/>
              <a:cxnLst/>
              <a:rect l="l" t="t" r="r" b="b"/>
              <a:pathLst>
                <a:path w="3521" h="3208" extrusionOk="0">
                  <a:moveTo>
                    <a:pt x="623" y="474"/>
                  </a:moveTo>
                  <a:cubicBezTo>
                    <a:pt x="662" y="513"/>
                    <a:pt x="701" y="513"/>
                    <a:pt x="740" y="513"/>
                  </a:cubicBezTo>
                  <a:cubicBezTo>
                    <a:pt x="857" y="552"/>
                    <a:pt x="974" y="630"/>
                    <a:pt x="1051" y="669"/>
                  </a:cubicBezTo>
                  <a:cubicBezTo>
                    <a:pt x="1441" y="941"/>
                    <a:pt x="1791" y="1252"/>
                    <a:pt x="2063" y="1641"/>
                  </a:cubicBezTo>
                  <a:cubicBezTo>
                    <a:pt x="2184" y="1786"/>
                    <a:pt x="2289" y="1916"/>
                    <a:pt x="2389" y="2049"/>
                  </a:cubicBezTo>
                  <a:lnTo>
                    <a:pt x="2389" y="2049"/>
                  </a:lnTo>
                  <a:cubicBezTo>
                    <a:pt x="2253" y="1953"/>
                    <a:pt x="2119" y="1855"/>
                    <a:pt x="1985" y="1758"/>
                  </a:cubicBezTo>
                  <a:cubicBezTo>
                    <a:pt x="1557" y="1525"/>
                    <a:pt x="1168" y="1213"/>
                    <a:pt x="818" y="902"/>
                  </a:cubicBezTo>
                  <a:cubicBezTo>
                    <a:pt x="740" y="785"/>
                    <a:pt x="662" y="707"/>
                    <a:pt x="623" y="630"/>
                  </a:cubicBezTo>
                  <a:cubicBezTo>
                    <a:pt x="584" y="591"/>
                    <a:pt x="584" y="552"/>
                    <a:pt x="546" y="474"/>
                  </a:cubicBezTo>
                  <a:close/>
                  <a:moveTo>
                    <a:pt x="639" y="1"/>
                  </a:moveTo>
                  <a:cubicBezTo>
                    <a:pt x="432" y="1"/>
                    <a:pt x="233" y="117"/>
                    <a:pt x="118" y="318"/>
                  </a:cubicBezTo>
                  <a:cubicBezTo>
                    <a:pt x="1" y="630"/>
                    <a:pt x="273" y="941"/>
                    <a:pt x="468" y="1174"/>
                  </a:cubicBezTo>
                  <a:cubicBezTo>
                    <a:pt x="662" y="1408"/>
                    <a:pt x="896" y="1602"/>
                    <a:pt x="1168" y="1797"/>
                  </a:cubicBezTo>
                  <a:cubicBezTo>
                    <a:pt x="1742" y="2228"/>
                    <a:pt x="2349" y="2592"/>
                    <a:pt x="2989" y="2982"/>
                  </a:cubicBezTo>
                  <a:lnTo>
                    <a:pt x="2989" y="2982"/>
                  </a:lnTo>
                  <a:cubicBezTo>
                    <a:pt x="2992" y="2989"/>
                    <a:pt x="2995" y="2996"/>
                    <a:pt x="2997" y="3003"/>
                  </a:cubicBezTo>
                  <a:cubicBezTo>
                    <a:pt x="3029" y="3132"/>
                    <a:pt x="3115" y="3208"/>
                    <a:pt x="3232" y="3208"/>
                  </a:cubicBezTo>
                  <a:cubicBezTo>
                    <a:pt x="3256" y="3208"/>
                    <a:pt x="3282" y="3205"/>
                    <a:pt x="3308" y="3198"/>
                  </a:cubicBezTo>
                  <a:cubicBezTo>
                    <a:pt x="3447" y="3143"/>
                    <a:pt x="3506" y="3028"/>
                    <a:pt x="3501" y="2911"/>
                  </a:cubicBezTo>
                  <a:lnTo>
                    <a:pt x="3501" y="2911"/>
                  </a:lnTo>
                  <a:cubicBezTo>
                    <a:pt x="3520" y="2825"/>
                    <a:pt x="3498" y="2732"/>
                    <a:pt x="3412" y="2670"/>
                  </a:cubicBezTo>
                  <a:lnTo>
                    <a:pt x="3412" y="2670"/>
                  </a:lnTo>
                  <a:cubicBezTo>
                    <a:pt x="3266" y="2399"/>
                    <a:pt x="3093" y="2157"/>
                    <a:pt x="2919" y="1914"/>
                  </a:cubicBezTo>
                  <a:cubicBezTo>
                    <a:pt x="2569" y="1408"/>
                    <a:pt x="2141" y="902"/>
                    <a:pt x="1635" y="513"/>
                  </a:cubicBezTo>
                  <a:cubicBezTo>
                    <a:pt x="1402" y="279"/>
                    <a:pt x="1129" y="163"/>
                    <a:pt x="857" y="46"/>
                  </a:cubicBezTo>
                  <a:cubicBezTo>
                    <a:pt x="786" y="15"/>
                    <a:pt x="712" y="1"/>
                    <a:pt x="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10"/>
            <p:cNvSpPr/>
            <p:nvPr/>
          </p:nvSpPr>
          <p:spPr>
            <a:xfrm>
              <a:off x="4007845" y="3374349"/>
              <a:ext cx="64903" cy="25790"/>
            </a:xfrm>
            <a:custGeom>
              <a:avLst/>
              <a:gdLst/>
              <a:ahLst/>
              <a:cxnLst/>
              <a:rect l="l" t="t" r="r" b="b"/>
              <a:pathLst>
                <a:path w="6060" h="2408" extrusionOk="0">
                  <a:moveTo>
                    <a:pt x="3852" y="466"/>
                  </a:moveTo>
                  <a:cubicBezTo>
                    <a:pt x="4506" y="466"/>
                    <a:pt x="5279" y="584"/>
                    <a:pt x="5398" y="1265"/>
                  </a:cubicBezTo>
                  <a:cubicBezTo>
                    <a:pt x="5500" y="1728"/>
                    <a:pt x="5234" y="1866"/>
                    <a:pt x="4860" y="1866"/>
                  </a:cubicBezTo>
                  <a:cubicBezTo>
                    <a:pt x="4384" y="1866"/>
                    <a:pt x="3735" y="1642"/>
                    <a:pt x="3452" y="1577"/>
                  </a:cubicBezTo>
                  <a:lnTo>
                    <a:pt x="910" y="1005"/>
                  </a:lnTo>
                  <a:lnTo>
                    <a:pt x="910" y="1005"/>
                  </a:lnTo>
                  <a:cubicBezTo>
                    <a:pt x="1680" y="716"/>
                    <a:pt x="2475" y="550"/>
                    <a:pt x="3296" y="487"/>
                  </a:cubicBezTo>
                  <a:cubicBezTo>
                    <a:pt x="3454" y="478"/>
                    <a:pt x="3647" y="466"/>
                    <a:pt x="3852" y="466"/>
                  </a:cubicBezTo>
                  <a:close/>
                  <a:moveTo>
                    <a:pt x="3812" y="0"/>
                  </a:moveTo>
                  <a:cubicBezTo>
                    <a:pt x="3594" y="0"/>
                    <a:pt x="3380" y="10"/>
                    <a:pt x="3179" y="20"/>
                  </a:cubicBezTo>
                  <a:cubicBezTo>
                    <a:pt x="2129" y="98"/>
                    <a:pt x="1117" y="370"/>
                    <a:pt x="144" y="798"/>
                  </a:cubicBezTo>
                  <a:cubicBezTo>
                    <a:pt x="19" y="852"/>
                    <a:pt x="1" y="971"/>
                    <a:pt x="44" y="1073"/>
                  </a:cubicBezTo>
                  <a:lnTo>
                    <a:pt x="44" y="1073"/>
                  </a:lnTo>
                  <a:cubicBezTo>
                    <a:pt x="22" y="1191"/>
                    <a:pt x="73" y="1326"/>
                    <a:pt x="222" y="1382"/>
                  </a:cubicBezTo>
                  <a:lnTo>
                    <a:pt x="222" y="1343"/>
                  </a:lnTo>
                  <a:lnTo>
                    <a:pt x="3179" y="2044"/>
                  </a:lnTo>
                  <a:cubicBezTo>
                    <a:pt x="3646" y="2122"/>
                    <a:pt x="4113" y="2277"/>
                    <a:pt x="4580" y="2355"/>
                  </a:cubicBezTo>
                  <a:cubicBezTo>
                    <a:pt x="4685" y="2390"/>
                    <a:pt x="4794" y="2408"/>
                    <a:pt x="4903" y="2408"/>
                  </a:cubicBezTo>
                  <a:cubicBezTo>
                    <a:pt x="5157" y="2408"/>
                    <a:pt x="5413" y="2312"/>
                    <a:pt x="5631" y="2122"/>
                  </a:cubicBezTo>
                  <a:cubicBezTo>
                    <a:pt x="6059" y="1655"/>
                    <a:pt x="6020" y="915"/>
                    <a:pt x="5553" y="487"/>
                  </a:cubicBezTo>
                  <a:cubicBezTo>
                    <a:pt x="5091" y="83"/>
                    <a:pt x="4437" y="0"/>
                    <a:pt x="38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10"/>
            <p:cNvSpPr/>
            <p:nvPr/>
          </p:nvSpPr>
          <p:spPr>
            <a:xfrm>
              <a:off x="4007299" y="3333084"/>
              <a:ext cx="26272" cy="54193"/>
            </a:xfrm>
            <a:custGeom>
              <a:avLst/>
              <a:gdLst/>
              <a:ahLst/>
              <a:cxnLst/>
              <a:rect l="l" t="t" r="r" b="b"/>
              <a:pathLst>
                <a:path w="2453" h="5060" extrusionOk="0">
                  <a:moveTo>
                    <a:pt x="1696" y="503"/>
                  </a:moveTo>
                  <a:cubicBezTo>
                    <a:pt x="1727" y="503"/>
                    <a:pt x="1758" y="510"/>
                    <a:pt x="1791" y="527"/>
                  </a:cubicBezTo>
                  <a:cubicBezTo>
                    <a:pt x="2063" y="682"/>
                    <a:pt x="1869" y="1344"/>
                    <a:pt x="1830" y="1616"/>
                  </a:cubicBezTo>
                  <a:cubicBezTo>
                    <a:pt x="1556" y="2607"/>
                    <a:pt x="1133" y="3537"/>
                    <a:pt x="561" y="4381"/>
                  </a:cubicBezTo>
                  <a:lnTo>
                    <a:pt x="561" y="4381"/>
                  </a:lnTo>
                  <a:cubicBezTo>
                    <a:pt x="531" y="3681"/>
                    <a:pt x="612" y="2984"/>
                    <a:pt x="779" y="2317"/>
                  </a:cubicBezTo>
                  <a:cubicBezTo>
                    <a:pt x="896" y="1928"/>
                    <a:pt x="1012" y="1538"/>
                    <a:pt x="1168" y="1188"/>
                  </a:cubicBezTo>
                  <a:cubicBezTo>
                    <a:pt x="1238" y="1049"/>
                    <a:pt x="1432" y="503"/>
                    <a:pt x="1696" y="503"/>
                  </a:cubicBezTo>
                  <a:close/>
                  <a:moveTo>
                    <a:pt x="1685" y="1"/>
                  </a:moveTo>
                  <a:cubicBezTo>
                    <a:pt x="1540" y="1"/>
                    <a:pt x="1389" y="54"/>
                    <a:pt x="1246" y="176"/>
                  </a:cubicBezTo>
                  <a:cubicBezTo>
                    <a:pt x="1012" y="449"/>
                    <a:pt x="818" y="721"/>
                    <a:pt x="701" y="1071"/>
                  </a:cubicBezTo>
                  <a:cubicBezTo>
                    <a:pt x="545" y="1383"/>
                    <a:pt x="429" y="1772"/>
                    <a:pt x="312" y="2122"/>
                  </a:cubicBezTo>
                  <a:cubicBezTo>
                    <a:pt x="117" y="2978"/>
                    <a:pt x="1" y="3873"/>
                    <a:pt x="78" y="4729"/>
                  </a:cubicBezTo>
                  <a:cubicBezTo>
                    <a:pt x="78" y="4874"/>
                    <a:pt x="187" y="4951"/>
                    <a:pt x="304" y="4962"/>
                  </a:cubicBezTo>
                  <a:lnTo>
                    <a:pt x="304" y="4962"/>
                  </a:lnTo>
                  <a:cubicBezTo>
                    <a:pt x="352" y="5021"/>
                    <a:pt x="435" y="5059"/>
                    <a:pt x="517" y="5059"/>
                  </a:cubicBezTo>
                  <a:cubicBezTo>
                    <a:pt x="587" y="5059"/>
                    <a:pt x="656" y="5031"/>
                    <a:pt x="701" y="4963"/>
                  </a:cubicBezTo>
                  <a:cubicBezTo>
                    <a:pt x="1168" y="4379"/>
                    <a:pt x="1557" y="3718"/>
                    <a:pt x="1830" y="3017"/>
                  </a:cubicBezTo>
                  <a:cubicBezTo>
                    <a:pt x="1985" y="2706"/>
                    <a:pt x="2102" y="2356"/>
                    <a:pt x="2219" y="2005"/>
                  </a:cubicBezTo>
                  <a:cubicBezTo>
                    <a:pt x="2335" y="1655"/>
                    <a:pt x="2413" y="1266"/>
                    <a:pt x="2452" y="877"/>
                  </a:cubicBezTo>
                  <a:cubicBezTo>
                    <a:pt x="2452" y="418"/>
                    <a:pt x="2092" y="1"/>
                    <a:pt x="16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10"/>
            <p:cNvSpPr/>
            <p:nvPr/>
          </p:nvSpPr>
          <p:spPr>
            <a:xfrm>
              <a:off x="4016188" y="3326540"/>
              <a:ext cx="47381" cy="57813"/>
            </a:xfrm>
            <a:custGeom>
              <a:avLst/>
              <a:gdLst/>
              <a:ahLst/>
              <a:cxnLst/>
              <a:rect l="l" t="t" r="r" b="b"/>
              <a:pathLst>
                <a:path w="4424" h="5398" extrusionOk="0">
                  <a:moveTo>
                    <a:pt x="3870" y="513"/>
                  </a:moveTo>
                  <a:cubicBezTo>
                    <a:pt x="3874" y="513"/>
                    <a:pt x="3877" y="514"/>
                    <a:pt x="3879" y="515"/>
                  </a:cubicBezTo>
                  <a:cubicBezTo>
                    <a:pt x="4035" y="671"/>
                    <a:pt x="3801" y="1254"/>
                    <a:pt x="3724" y="1410"/>
                  </a:cubicBezTo>
                  <a:cubicBezTo>
                    <a:pt x="3451" y="2033"/>
                    <a:pt x="3023" y="2577"/>
                    <a:pt x="2478" y="3005"/>
                  </a:cubicBezTo>
                  <a:cubicBezTo>
                    <a:pt x="1997" y="3486"/>
                    <a:pt x="1475" y="3967"/>
                    <a:pt x="957" y="4448"/>
                  </a:cubicBezTo>
                  <a:lnTo>
                    <a:pt x="957" y="4448"/>
                  </a:lnTo>
                  <a:cubicBezTo>
                    <a:pt x="1049" y="4312"/>
                    <a:pt x="1141" y="4171"/>
                    <a:pt x="1233" y="4017"/>
                  </a:cubicBezTo>
                  <a:cubicBezTo>
                    <a:pt x="1428" y="3667"/>
                    <a:pt x="1544" y="3317"/>
                    <a:pt x="1739" y="2967"/>
                  </a:cubicBezTo>
                  <a:cubicBezTo>
                    <a:pt x="2089" y="2266"/>
                    <a:pt x="2556" y="1682"/>
                    <a:pt x="3101" y="1177"/>
                  </a:cubicBezTo>
                  <a:cubicBezTo>
                    <a:pt x="3214" y="1064"/>
                    <a:pt x="3764" y="513"/>
                    <a:pt x="3870" y="513"/>
                  </a:cubicBezTo>
                  <a:close/>
                  <a:moveTo>
                    <a:pt x="3834" y="1"/>
                  </a:moveTo>
                  <a:cubicBezTo>
                    <a:pt x="3724" y="1"/>
                    <a:pt x="3616" y="39"/>
                    <a:pt x="3529" y="126"/>
                  </a:cubicBezTo>
                  <a:cubicBezTo>
                    <a:pt x="2829" y="671"/>
                    <a:pt x="2245" y="1293"/>
                    <a:pt x="1700" y="1994"/>
                  </a:cubicBezTo>
                  <a:cubicBezTo>
                    <a:pt x="1428" y="2461"/>
                    <a:pt x="1194" y="2928"/>
                    <a:pt x="961" y="3395"/>
                  </a:cubicBezTo>
                  <a:cubicBezTo>
                    <a:pt x="727" y="3900"/>
                    <a:pt x="455" y="4367"/>
                    <a:pt x="105" y="4795"/>
                  </a:cubicBezTo>
                  <a:cubicBezTo>
                    <a:pt x="1" y="4951"/>
                    <a:pt x="139" y="5107"/>
                    <a:pt x="301" y="5124"/>
                  </a:cubicBezTo>
                  <a:lnTo>
                    <a:pt x="301" y="5124"/>
                  </a:lnTo>
                  <a:cubicBezTo>
                    <a:pt x="288" y="5259"/>
                    <a:pt x="426" y="5397"/>
                    <a:pt x="574" y="5397"/>
                  </a:cubicBezTo>
                  <a:cubicBezTo>
                    <a:pt x="626" y="5397"/>
                    <a:pt x="679" y="5380"/>
                    <a:pt x="727" y="5340"/>
                  </a:cubicBezTo>
                  <a:cubicBezTo>
                    <a:pt x="1467" y="4640"/>
                    <a:pt x="2167" y="3978"/>
                    <a:pt x="2906" y="3278"/>
                  </a:cubicBezTo>
                  <a:cubicBezTo>
                    <a:pt x="3529" y="2733"/>
                    <a:pt x="3996" y="2072"/>
                    <a:pt x="4268" y="1332"/>
                  </a:cubicBezTo>
                  <a:cubicBezTo>
                    <a:pt x="4424" y="1021"/>
                    <a:pt x="4424" y="632"/>
                    <a:pt x="4307" y="282"/>
                  </a:cubicBezTo>
                  <a:cubicBezTo>
                    <a:pt x="4209" y="110"/>
                    <a:pt x="4019" y="1"/>
                    <a:pt x="3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10"/>
            <p:cNvSpPr/>
            <p:nvPr/>
          </p:nvSpPr>
          <p:spPr>
            <a:xfrm>
              <a:off x="4028879" y="3352233"/>
              <a:ext cx="61368" cy="25458"/>
            </a:xfrm>
            <a:custGeom>
              <a:avLst/>
              <a:gdLst/>
              <a:ahLst/>
              <a:cxnLst/>
              <a:rect l="l" t="t" r="r" b="b"/>
              <a:pathLst>
                <a:path w="5730" h="2377" extrusionOk="0">
                  <a:moveTo>
                    <a:pt x="4688" y="494"/>
                  </a:moveTo>
                  <a:cubicBezTo>
                    <a:pt x="4971" y="494"/>
                    <a:pt x="5224" y="537"/>
                    <a:pt x="5224" y="684"/>
                  </a:cubicBezTo>
                  <a:cubicBezTo>
                    <a:pt x="5224" y="801"/>
                    <a:pt x="4834" y="996"/>
                    <a:pt x="4757" y="1035"/>
                  </a:cubicBezTo>
                  <a:cubicBezTo>
                    <a:pt x="4523" y="1151"/>
                    <a:pt x="4329" y="1229"/>
                    <a:pt x="4095" y="1307"/>
                  </a:cubicBezTo>
                  <a:cubicBezTo>
                    <a:pt x="3706" y="1385"/>
                    <a:pt x="3317" y="1463"/>
                    <a:pt x="2928" y="1463"/>
                  </a:cubicBezTo>
                  <a:cubicBezTo>
                    <a:pt x="2451" y="1463"/>
                    <a:pt x="1964" y="1507"/>
                    <a:pt x="1483" y="1589"/>
                  </a:cubicBezTo>
                  <a:lnTo>
                    <a:pt x="1483" y="1589"/>
                  </a:lnTo>
                  <a:cubicBezTo>
                    <a:pt x="1498" y="1573"/>
                    <a:pt x="1512" y="1557"/>
                    <a:pt x="1527" y="1540"/>
                  </a:cubicBezTo>
                  <a:cubicBezTo>
                    <a:pt x="1838" y="1268"/>
                    <a:pt x="2227" y="1035"/>
                    <a:pt x="2655" y="879"/>
                  </a:cubicBezTo>
                  <a:cubicBezTo>
                    <a:pt x="3044" y="762"/>
                    <a:pt x="3511" y="645"/>
                    <a:pt x="3939" y="568"/>
                  </a:cubicBezTo>
                  <a:cubicBezTo>
                    <a:pt x="4021" y="547"/>
                    <a:pt x="4373" y="494"/>
                    <a:pt x="4688" y="494"/>
                  </a:cubicBezTo>
                  <a:close/>
                  <a:moveTo>
                    <a:pt x="4493" y="0"/>
                  </a:moveTo>
                  <a:cubicBezTo>
                    <a:pt x="3806" y="0"/>
                    <a:pt x="3098" y="230"/>
                    <a:pt x="2461" y="412"/>
                  </a:cubicBezTo>
                  <a:cubicBezTo>
                    <a:pt x="2033" y="568"/>
                    <a:pt x="1644" y="762"/>
                    <a:pt x="1332" y="1035"/>
                  </a:cubicBezTo>
                  <a:cubicBezTo>
                    <a:pt x="1021" y="1346"/>
                    <a:pt x="671" y="1618"/>
                    <a:pt x="320" y="1852"/>
                  </a:cubicBezTo>
                  <a:cubicBezTo>
                    <a:pt x="300" y="1860"/>
                    <a:pt x="283" y="1871"/>
                    <a:pt x="268" y="1883"/>
                  </a:cubicBezTo>
                  <a:lnTo>
                    <a:pt x="268" y="1883"/>
                  </a:lnTo>
                  <a:cubicBezTo>
                    <a:pt x="259" y="1885"/>
                    <a:pt x="251" y="1888"/>
                    <a:pt x="243" y="1891"/>
                  </a:cubicBezTo>
                  <a:cubicBezTo>
                    <a:pt x="0" y="1995"/>
                    <a:pt x="66" y="2376"/>
                    <a:pt x="276" y="2376"/>
                  </a:cubicBezTo>
                  <a:cubicBezTo>
                    <a:pt x="302" y="2376"/>
                    <a:pt x="330" y="2370"/>
                    <a:pt x="359" y="2358"/>
                  </a:cubicBezTo>
                  <a:lnTo>
                    <a:pt x="320" y="2358"/>
                  </a:lnTo>
                  <a:cubicBezTo>
                    <a:pt x="1838" y="1774"/>
                    <a:pt x="3628" y="2241"/>
                    <a:pt x="5068" y="1385"/>
                  </a:cubicBezTo>
                  <a:cubicBezTo>
                    <a:pt x="5340" y="1229"/>
                    <a:pt x="5729" y="957"/>
                    <a:pt x="5691" y="606"/>
                  </a:cubicBezTo>
                  <a:cubicBezTo>
                    <a:pt x="5613" y="295"/>
                    <a:pt x="5379" y="101"/>
                    <a:pt x="5068" y="62"/>
                  </a:cubicBezTo>
                  <a:cubicBezTo>
                    <a:pt x="4879" y="19"/>
                    <a:pt x="4687" y="0"/>
                    <a:pt x="44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10"/>
            <p:cNvSpPr/>
            <p:nvPr/>
          </p:nvSpPr>
          <p:spPr>
            <a:xfrm>
              <a:off x="4045672" y="3325383"/>
              <a:ext cx="43740" cy="37742"/>
            </a:xfrm>
            <a:custGeom>
              <a:avLst/>
              <a:gdLst/>
              <a:ahLst/>
              <a:cxnLst/>
              <a:rect l="l" t="t" r="r" b="b"/>
              <a:pathLst>
                <a:path w="4084" h="3524" extrusionOk="0">
                  <a:moveTo>
                    <a:pt x="3539" y="467"/>
                  </a:moveTo>
                  <a:cubicBezTo>
                    <a:pt x="3539" y="467"/>
                    <a:pt x="3539" y="506"/>
                    <a:pt x="3539" y="506"/>
                  </a:cubicBezTo>
                  <a:cubicBezTo>
                    <a:pt x="3539" y="545"/>
                    <a:pt x="3539" y="584"/>
                    <a:pt x="3539" y="623"/>
                  </a:cubicBezTo>
                  <a:cubicBezTo>
                    <a:pt x="3539" y="779"/>
                    <a:pt x="3461" y="895"/>
                    <a:pt x="3422" y="1012"/>
                  </a:cubicBezTo>
                  <a:cubicBezTo>
                    <a:pt x="3072" y="1479"/>
                    <a:pt x="2644" y="1829"/>
                    <a:pt x="2138" y="2063"/>
                  </a:cubicBezTo>
                  <a:cubicBezTo>
                    <a:pt x="1827" y="2218"/>
                    <a:pt x="1515" y="2374"/>
                    <a:pt x="1204" y="2569"/>
                  </a:cubicBezTo>
                  <a:lnTo>
                    <a:pt x="1123" y="2616"/>
                  </a:lnTo>
                  <a:lnTo>
                    <a:pt x="1123" y="2616"/>
                  </a:lnTo>
                  <a:cubicBezTo>
                    <a:pt x="1303" y="2402"/>
                    <a:pt x="1483" y="2190"/>
                    <a:pt x="1671" y="1985"/>
                  </a:cubicBezTo>
                  <a:cubicBezTo>
                    <a:pt x="2021" y="1557"/>
                    <a:pt x="2449" y="1168"/>
                    <a:pt x="2877" y="818"/>
                  </a:cubicBezTo>
                  <a:cubicBezTo>
                    <a:pt x="2994" y="740"/>
                    <a:pt x="3072" y="662"/>
                    <a:pt x="3189" y="623"/>
                  </a:cubicBezTo>
                  <a:cubicBezTo>
                    <a:pt x="3305" y="545"/>
                    <a:pt x="3422" y="506"/>
                    <a:pt x="3539" y="467"/>
                  </a:cubicBezTo>
                  <a:close/>
                  <a:moveTo>
                    <a:pt x="417" y="2985"/>
                  </a:moveTo>
                  <a:cubicBezTo>
                    <a:pt x="422" y="2985"/>
                    <a:pt x="427" y="2987"/>
                    <a:pt x="433" y="2993"/>
                  </a:cubicBezTo>
                  <a:lnTo>
                    <a:pt x="433" y="2993"/>
                  </a:lnTo>
                  <a:lnTo>
                    <a:pt x="426" y="2997"/>
                  </a:lnTo>
                  <a:cubicBezTo>
                    <a:pt x="423" y="3000"/>
                    <a:pt x="420" y="3002"/>
                    <a:pt x="418" y="3004"/>
                  </a:cubicBezTo>
                  <a:lnTo>
                    <a:pt x="418" y="3004"/>
                  </a:lnTo>
                  <a:cubicBezTo>
                    <a:pt x="413" y="2999"/>
                    <a:pt x="408" y="2995"/>
                    <a:pt x="403" y="2991"/>
                  </a:cubicBezTo>
                  <a:lnTo>
                    <a:pt x="403" y="2991"/>
                  </a:lnTo>
                  <a:cubicBezTo>
                    <a:pt x="406" y="2987"/>
                    <a:pt x="411" y="2985"/>
                    <a:pt x="417" y="2985"/>
                  </a:cubicBezTo>
                  <a:close/>
                  <a:moveTo>
                    <a:pt x="3500" y="0"/>
                  </a:moveTo>
                  <a:cubicBezTo>
                    <a:pt x="3189" y="39"/>
                    <a:pt x="2877" y="195"/>
                    <a:pt x="2644" y="390"/>
                  </a:cubicBezTo>
                  <a:cubicBezTo>
                    <a:pt x="2333" y="623"/>
                    <a:pt x="2099" y="856"/>
                    <a:pt x="1827" y="1090"/>
                  </a:cubicBezTo>
                  <a:cubicBezTo>
                    <a:pt x="1282" y="1671"/>
                    <a:pt x="737" y="2320"/>
                    <a:pt x="193" y="2973"/>
                  </a:cubicBezTo>
                  <a:lnTo>
                    <a:pt x="193" y="2973"/>
                  </a:lnTo>
                  <a:cubicBezTo>
                    <a:pt x="88" y="3016"/>
                    <a:pt x="0" y="3124"/>
                    <a:pt x="19" y="3248"/>
                  </a:cubicBezTo>
                  <a:lnTo>
                    <a:pt x="19" y="3248"/>
                  </a:lnTo>
                  <a:cubicBezTo>
                    <a:pt x="8" y="3389"/>
                    <a:pt x="128" y="3524"/>
                    <a:pt x="256" y="3524"/>
                  </a:cubicBezTo>
                  <a:cubicBezTo>
                    <a:pt x="291" y="3524"/>
                    <a:pt x="327" y="3514"/>
                    <a:pt x="361" y="3490"/>
                  </a:cubicBezTo>
                  <a:lnTo>
                    <a:pt x="361" y="3490"/>
                  </a:lnTo>
                  <a:cubicBezTo>
                    <a:pt x="517" y="3485"/>
                    <a:pt x="688" y="3410"/>
                    <a:pt x="815" y="3347"/>
                  </a:cubicBezTo>
                  <a:lnTo>
                    <a:pt x="1866" y="2724"/>
                  </a:lnTo>
                  <a:cubicBezTo>
                    <a:pt x="2566" y="2452"/>
                    <a:pt x="3189" y="2024"/>
                    <a:pt x="3694" y="1479"/>
                  </a:cubicBezTo>
                  <a:cubicBezTo>
                    <a:pt x="3889" y="1207"/>
                    <a:pt x="4006" y="934"/>
                    <a:pt x="4045" y="584"/>
                  </a:cubicBezTo>
                  <a:cubicBezTo>
                    <a:pt x="4084" y="273"/>
                    <a:pt x="3850" y="0"/>
                    <a:pt x="3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10"/>
            <p:cNvSpPr/>
            <p:nvPr/>
          </p:nvSpPr>
          <p:spPr>
            <a:xfrm>
              <a:off x="3980609" y="3375699"/>
              <a:ext cx="43761" cy="51022"/>
            </a:xfrm>
            <a:custGeom>
              <a:avLst/>
              <a:gdLst/>
              <a:ahLst/>
              <a:cxnLst/>
              <a:rect l="l" t="t" r="r" b="b"/>
              <a:pathLst>
                <a:path w="4086" h="4764" extrusionOk="0">
                  <a:moveTo>
                    <a:pt x="3782" y="0"/>
                  </a:moveTo>
                  <a:cubicBezTo>
                    <a:pt x="3743" y="0"/>
                    <a:pt x="3702" y="15"/>
                    <a:pt x="3660" y="50"/>
                  </a:cubicBezTo>
                  <a:cubicBezTo>
                    <a:pt x="2104" y="1139"/>
                    <a:pt x="858" y="2657"/>
                    <a:pt x="80" y="4408"/>
                  </a:cubicBezTo>
                  <a:cubicBezTo>
                    <a:pt x="0" y="4595"/>
                    <a:pt x="176" y="4763"/>
                    <a:pt x="332" y="4763"/>
                  </a:cubicBezTo>
                  <a:cubicBezTo>
                    <a:pt x="404" y="4763"/>
                    <a:pt x="471" y="4727"/>
                    <a:pt x="508" y="4642"/>
                  </a:cubicBezTo>
                  <a:cubicBezTo>
                    <a:pt x="1247" y="2968"/>
                    <a:pt x="2415" y="1529"/>
                    <a:pt x="3894" y="478"/>
                  </a:cubicBezTo>
                  <a:cubicBezTo>
                    <a:pt x="4085" y="318"/>
                    <a:pt x="3962" y="0"/>
                    <a:pt x="3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58" name="Google Shape;2758;p10"/>
          <p:cNvGrpSpPr/>
          <p:nvPr/>
        </p:nvGrpSpPr>
        <p:grpSpPr>
          <a:xfrm rot="-2700000" flipH="1">
            <a:off x="10754073" y="4686193"/>
            <a:ext cx="1659848" cy="2068920"/>
            <a:chOff x="4552573" y="146231"/>
            <a:chExt cx="799371" cy="996377"/>
          </a:xfrm>
        </p:grpSpPr>
        <p:sp>
          <p:nvSpPr>
            <p:cNvPr id="2759" name="Google Shape;2759;p10"/>
            <p:cNvSpPr/>
            <p:nvPr/>
          </p:nvSpPr>
          <p:spPr>
            <a:xfrm>
              <a:off x="4870808" y="430911"/>
              <a:ext cx="366311" cy="711697"/>
            </a:xfrm>
            <a:custGeom>
              <a:avLst/>
              <a:gdLst/>
              <a:ahLst/>
              <a:cxnLst/>
              <a:rect l="l" t="t" r="r" b="b"/>
              <a:pathLst>
                <a:path w="11484" h="22312" extrusionOk="0">
                  <a:moveTo>
                    <a:pt x="357" y="0"/>
                  </a:moveTo>
                  <a:cubicBezTo>
                    <a:pt x="165" y="0"/>
                    <a:pt x="1" y="248"/>
                    <a:pt x="180" y="427"/>
                  </a:cubicBezTo>
                  <a:cubicBezTo>
                    <a:pt x="2787" y="3502"/>
                    <a:pt x="5044" y="6848"/>
                    <a:pt x="6912" y="10428"/>
                  </a:cubicBezTo>
                  <a:cubicBezTo>
                    <a:pt x="8819" y="14047"/>
                    <a:pt x="10647" y="17938"/>
                    <a:pt x="10998" y="22063"/>
                  </a:cubicBezTo>
                  <a:cubicBezTo>
                    <a:pt x="10998" y="22224"/>
                    <a:pt x="11132" y="22312"/>
                    <a:pt x="11256" y="22312"/>
                  </a:cubicBezTo>
                  <a:cubicBezTo>
                    <a:pt x="11374" y="22312"/>
                    <a:pt x="11484" y="22233"/>
                    <a:pt x="11465" y="22063"/>
                  </a:cubicBezTo>
                  <a:cubicBezTo>
                    <a:pt x="11153" y="17938"/>
                    <a:pt x="9324" y="14008"/>
                    <a:pt x="7418" y="10389"/>
                  </a:cubicBezTo>
                  <a:cubicBezTo>
                    <a:pt x="5511" y="6692"/>
                    <a:pt x="3215" y="3229"/>
                    <a:pt x="530" y="77"/>
                  </a:cubicBezTo>
                  <a:cubicBezTo>
                    <a:pt x="476" y="23"/>
                    <a:pt x="415"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10"/>
            <p:cNvSpPr/>
            <p:nvPr/>
          </p:nvSpPr>
          <p:spPr>
            <a:xfrm>
              <a:off x="5210415" y="730997"/>
              <a:ext cx="141529" cy="336582"/>
            </a:xfrm>
            <a:custGeom>
              <a:avLst/>
              <a:gdLst/>
              <a:ahLst/>
              <a:cxnLst/>
              <a:rect l="l" t="t" r="r" b="b"/>
              <a:pathLst>
                <a:path w="4437" h="10552" extrusionOk="0">
                  <a:moveTo>
                    <a:pt x="3321" y="891"/>
                  </a:moveTo>
                  <a:cubicBezTo>
                    <a:pt x="3963" y="2511"/>
                    <a:pt x="3732" y="4308"/>
                    <a:pt x="2997" y="5884"/>
                  </a:cubicBezTo>
                  <a:cubicBezTo>
                    <a:pt x="2608" y="6702"/>
                    <a:pt x="2063" y="7519"/>
                    <a:pt x="1479" y="8219"/>
                  </a:cubicBezTo>
                  <a:cubicBezTo>
                    <a:pt x="1177" y="8543"/>
                    <a:pt x="911" y="8902"/>
                    <a:pt x="681" y="9284"/>
                  </a:cubicBezTo>
                  <a:lnTo>
                    <a:pt x="681" y="9284"/>
                  </a:lnTo>
                  <a:cubicBezTo>
                    <a:pt x="570" y="7656"/>
                    <a:pt x="578" y="6002"/>
                    <a:pt x="1285" y="4522"/>
                  </a:cubicBezTo>
                  <a:cubicBezTo>
                    <a:pt x="1895" y="3234"/>
                    <a:pt x="2771" y="2152"/>
                    <a:pt x="3321" y="891"/>
                  </a:cubicBezTo>
                  <a:close/>
                  <a:moveTo>
                    <a:pt x="3324" y="1"/>
                  </a:moveTo>
                  <a:cubicBezTo>
                    <a:pt x="3226" y="1"/>
                    <a:pt x="3119" y="70"/>
                    <a:pt x="3075" y="203"/>
                  </a:cubicBezTo>
                  <a:cubicBezTo>
                    <a:pt x="2569" y="1837"/>
                    <a:pt x="1362" y="3121"/>
                    <a:pt x="701" y="4717"/>
                  </a:cubicBezTo>
                  <a:cubicBezTo>
                    <a:pt x="0" y="6390"/>
                    <a:pt x="117" y="8258"/>
                    <a:pt x="273" y="10048"/>
                  </a:cubicBezTo>
                  <a:cubicBezTo>
                    <a:pt x="273" y="10052"/>
                    <a:pt x="274" y="10056"/>
                    <a:pt x="275" y="10060"/>
                  </a:cubicBezTo>
                  <a:lnTo>
                    <a:pt x="275" y="10060"/>
                  </a:lnTo>
                  <a:cubicBezTo>
                    <a:pt x="247" y="10121"/>
                    <a:pt x="221" y="10182"/>
                    <a:pt x="195" y="10243"/>
                  </a:cubicBezTo>
                  <a:cubicBezTo>
                    <a:pt x="124" y="10433"/>
                    <a:pt x="271" y="10551"/>
                    <a:pt x="423" y="10551"/>
                  </a:cubicBezTo>
                  <a:cubicBezTo>
                    <a:pt x="519" y="10551"/>
                    <a:pt x="617" y="10504"/>
                    <a:pt x="662" y="10398"/>
                  </a:cubicBezTo>
                  <a:cubicBezTo>
                    <a:pt x="688" y="10322"/>
                    <a:pt x="716" y="10247"/>
                    <a:pt x="747" y="10173"/>
                  </a:cubicBezTo>
                  <a:lnTo>
                    <a:pt x="747" y="10173"/>
                  </a:lnTo>
                  <a:cubicBezTo>
                    <a:pt x="756" y="10158"/>
                    <a:pt x="763" y="10141"/>
                    <a:pt x="769" y="10123"/>
                  </a:cubicBezTo>
                  <a:lnTo>
                    <a:pt x="769" y="10123"/>
                  </a:lnTo>
                  <a:cubicBezTo>
                    <a:pt x="1121" y="9322"/>
                    <a:pt x="1772" y="8685"/>
                    <a:pt x="2296" y="7986"/>
                  </a:cubicBezTo>
                  <a:cubicBezTo>
                    <a:pt x="2880" y="7207"/>
                    <a:pt x="3386" y="6351"/>
                    <a:pt x="3736" y="5417"/>
                  </a:cubicBezTo>
                  <a:cubicBezTo>
                    <a:pt x="4437" y="3705"/>
                    <a:pt x="4359" y="1798"/>
                    <a:pt x="3503" y="125"/>
                  </a:cubicBezTo>
                  <a:cubicBezTo>
                    <a:pt x="3469" y="41"/>
                    <a:pt x="3399" y="1"/>
                    <a:pt x="3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10"/>
            <p:cNvSpPr/>
            <p:nvPr/>
          </p:nvSpPr>
          <p:spPr>
            <a:xfrm>
              <a:off x="4950168" y="916158"/>
              <a:ext cx="281432" cy="148929"/>
            </a:xfrm>
            <a:custGeom>
              <a:avLst/>
              <a:gdLst/>
              <a:ahLst/>
              <a:cxnLst/>
              <a:rect l="l" t="t" r="r" b="b"/>
              <a:pathLst>
                <a:path w="8823" h="4669" extrusionOk="0">
                  <a:moveTo>
                    <a:pt x="4138" y="468"/>
                  </a:moveTo>
                  <a:cubicBezTo>
                    <a:pt x="4348" y="468"/>
                    <a:pt x="4560" y="491"/>
                    <a:pt x="4774" y="546"/>
                  </a:cubicBezTo>
                  <a:cubicBezTo>
                    <a:pt x="6328" y="944"/>
                    <a:pt x="7143" y="2449"/>
                    <a:pt x="7782" y="3783"/>
                  </a:cubicBezTo>
                  <a:lnTo>
                    <a:pt x="7782" y="3783"/>
                  </a:lnTo>
                  <a:cubicBezTo>
                    <a:pt x="6752" y="3381"/>
                    <a:pt x="5634" y="3280"/>
                    <a:pt x="4541" y="3037"/>
                  </a:cubicBezTo>
                  <a:cubicBezTo>
                    <a:pt x="3801" y="2920"/>
                    <a:pt x="3062" y="2648"/>
                    <a:pt x="2439" y="2259"/>
                  </a:cubicBezTo>
                  <a:cubicBezTo>
                    <a:pt x="1920" y="1912"/>
                    <a:pt x="1443" y="1545"/>
                    <a:pt x="994" y="1124"/>
                  </a:cubicBezTo>
                  <a:lnTo>
                    <a:pt x="994" y="1124"/>
                  </a:lnTo>
                  <a:cubicBezTo>
                    <a:pt x="2067" y="1050"/>
                    <a:pt x="3083" y="468"/>
                    <a:pt x="4138" y="468"/>
                  </a:cubicBezTo>
                  <a:close/>
                  <a:moveTo>
                    <a:pt x="4063" y="0"/>
                  </a:moveTo>
                  <a:cubicBezTo>
                    <a:pt x="3721" y="0"/>
                    <a:pt x="3383" y="50"/>
                    <a:pt x="3062" y="157"/>
                  </a:cubicBezTo>
                  <a:cubicBezTo>
                    <a:pt x="2342" y="353"/>
                    <a:pt x="1595" y="660"/>
                    <a:pt x="843" y="660"/>
                  </a:cubicBezTo>
                  <a:cubicBezTo>
                    <a:pt x="701" y="660"/>
                    <a:pt x="558" y="649"/>
                    <a:pt x="416" y="624"/>
                  </a:cubicBezTo>
                  <a:cubicBezTo>
                    <a:pt x="400" y="622"/>
                    <a:pt x="385" y="620"/>
                    <a:pt x="370" y="620"/>
                  </a:cubicBezTo>
                  <a:cubicBezTo>
                    <a:pt x="158" y="620"/>
                    <a:pt x="0" y="868"/>
                    <a:pt x="182" y="1013"/>
                  </a:cubicBezTo>
                  <a:cubicBezTo>
                    <a:pt x="1311" y="2103"/>
                    <a:pt x="2439" y="3037"/>
                    <a:pt x="3996" y="3426"/>
                  </a:cubicBezTo>
                  <a:cubicBezTo>
                    <a:pt x="5474" y="3776"/>
                    <a:pt x="7070" y="3815"/>
                    <a:pt x="8354" y="4632"/>
                  </a:cubicBezTo>
                  <a:cubicBezTo>
                    <a:pt x="8398" y="4657"/>
                    <a:pt x="8440" y="4668"/>
                    <a:pt x="8480" y="4668"/>
                  </a:cubicBezTo>
                  <a:cubicBezTo>
                    <a:pt x="8689" y="4668"/>
                    <a:pt x="8822" y="4368"/>
                    <a:pt x="8626" y="4204"/>
                  </a:cubicBezTo>
                  <a:cubicBezTo>
                    <a:pt x="8536" y="4148"/>
                    <a:pt x="8444" y="4095"/>
                    <a:pt x="8352" y="4045"/>
                  </a:cubicBezTo>
                  <a:lnTo>
                    <a:pt x="8352" y="4045"/>
                  </a:lnTo>
                  <a:cubicBezTo>
                    <a:pt x="8378" y="3989"/>
                    <a:pt x="8384" y="3923"/>
                    <a:pt x="8354" y="3854"/>
                  </a:cubicBezTo>
                  <a:cubicBezTo>
                    <a:pt x="7654" y="2375"/>
                    <a:pt x="6875" y="819"/>
                    <a:pt x="5280" y="196"/>
                  </a:cubicBezTo>
                  <a:cubicBezTo>
                    <a:pt x="4880" y="70"/>
                    <a:pt x="4468" y="0"/>
                    <a:pt x="4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10"/>
            <p:cNvSpPr/>
            <p:nvPr/>
          </p:nvSpPr>
          <p:spPr>
            <a:xfrm>
              <a:off x="5150831" y="617922"/>
              <a:ext cx="109249" cy="330203"/>
            </a:xfrm>
            <a:custGeom>
              <a:avLst/>
              <a:gdLst/>
              <a:ahLst/>
              <a:cxnLst/>
              <a:rect l="l" t="t" r="r" b="b"/>
              <a:pathLst>
                <a:path w="3425" h="10352" extrusionOk="0">
                  <a:moveTo>
                    <a:pt x="1965" y="644"/>
                  </a:moveTo>
                  <a:cubicBezTo>
                    <a:pt x="2889" y="1808"/>
                    <a:pt x="2932" y="3461"/>
                    <a:pt x="2569" y="4876"/>
                  </a:cubicBezTo>
                  <a:cubicBezTo>
                    <a:pt x="2248" y="6220"/>
                    <a:pt x="1642" y="7475"/>
                    <a:pt x="1211" y="8758"/>
                  </a:cubicBezTo>
                  <a:lnTo>
                    <a:pt x="1211" y="8758"/>
                  </a:lnTo>
                  <a:cubicBezTo>
                    <a:pt x="1024" y="7441"/>
                    <a:pt x="572" y="6181"/>
                    <a:pt x="506" y="4838"/>
                  </a:cubicBezTo>
                  <a:cubicBezTo>
                    <a:pt x="434" y="3279"/>
                    <a:pt x="1172" y="1923"/>
                    <a:pt x="1965" y="644"/>
                  </a:cubicBezTo>
                  <a:close/>
                  <a:moveTo>
                    <a:pt x="1931" y="0"/>
                  </a:moveTo>
                  <a:cubicBezTo>
                    <a:pt x="1844" y="0"/>
                    <a:pt x="1758" y="38"/>
                    <a:pt x="1713" y="129"/>
                  </a:cubicBezTo>
                  <a:cubicBezTo>
                    <a:pt x="896" y="1452"/>
                    <a:pt x="78" y="2892"/>
                    <a:pt x="40" y="4487"/>
                  </a:cubicBezTo>
                  <a:cubicBezTo>
                    <a:pt x="1" y="6200"/>
                    <a:pt x="740" y="7795"/>
                    <a:pt x="779" y="9507"/>
                  </a:cubicBezTo>
                  <a:cubicBezTo>
                    <a:pt x="779" y="9620"/>
                    <a:pt x="845" y="9692"/>
                    <a:pt x="929" y="9723"/>
                  </a:cubicBezTo>
                  <a:lnTo>
                    <a:pt x="929" y="9723"/>
                  </a:lnTo>
                  <a:cubicBezTo>
                    <a:pt x="903" y="9832"/>
                    <a:pt x="879" y="9942"/>
                    <a:pt x="857" y="10052"/>
                  </a:cubicBezTo>
                  <a:cubicBezTo>
                    <a:pt x="811" y="10236"/>
                    <a:pt x="955" y="10352"/>
                    <a:pt x="1097" y="10352"/>
                  </a:cubicBezTo>
                  <a:cubicBezTo>
                    <a:pt x="1195" y="10352"/>
                    <a:pt x="1292" y="10296"/>
                    <a:pt x="1324" y="10169"/>
                  </a:cubicBezTo>
                  <a:cubicBezTo>
                    <a:pt x="1752" y="8223"/>
                    <a:pt x="2841" y="6433"/>
                    <a:pt x="3192" y="4448"/>
                  </a:cubicBezTo>
                  <a:cubicBezTo>
                    <a:pt x="3425" y="2892"/>
                    <a:pt x="3230" y="1219"/>
                    <a:pt x="2102" y="51"/>
                  </a:cubicBezTo>
                  <a:cubicBezTo>
                    <a:pt x="2054" y="19"/>
                    <a:pt x="1992" y="0"/>
                    <a:pt x="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10"/>
            <p:cNvSpPr/>
            <p:nvPr/>
          </p:nvSpPr>
          <p:spPr>
            <a:xfrm>
              <a:off x="4885226" y="806561"/>
              <a:ext cx="286535" cy="96394"/>
            </a:xfrm>
            <a:custGeom>
              <a:avLst/>
              <a:gdLst/>
              <a:ahLst/>
              <a:cxnLst/>
              <a:rect l="l" t="t" r="r" b="b"/>
              <a:pathLst>
                <a:path w="8983" h="3022" extrusionOk="0">
                  <a:moveTo>
                    <a:pt x="4825" y="480"/>
                  </a:moveTo>
                  <a:cubicBezTo>
                    <a:pt x="5604" y="480"/>
                    <a:pt x="6343" y="675"/>
                    <a:pt x="6966" y="1064"/>
                  </a:cubicBezTo>
                  <a:cubicBezTo>
                    <a:pt x="7318" y="1340"/>
                    <a:pt x="7653" y="1649"/>
                    <a:pt x="7952" y="1991"/>
                  </a:cubicBezTo>
                  <a:lnTo>
                    <a:pt x="7952" y="1991"/>
                  </a:lnTo>
                  <a:cubicBezTo>
                    <a:pt x="7814" y="1962"/>
                    <a:pt x="7673" y="1950"/>
                    <a:pt x="7528" y="1950"/>
                  </a:cubicBezTo>
                  <a:cubicBezTo>
                    <a:pt x="6611" y="1950"/>
                    <a:pt x="5576" y="2453"/>
                    <a:pt x="4709" y="2504"/>
                  </a:cubicBezTo>
                  <a:cubicBezTo>
                    <a:pt x="4577" y="2513"/>
                    <a:pt x="4446" y="2518"/>
                    <a:pt x="4315" y="2518"/>
                  </a:cubicBezTo>
                  <a:cubicBezTo>
                    <a:pt x="3053" y="2518"/>
                    <a:pt x="1815" y="2067"/>
                    <a:pt x="830" y="1268"/>
                  </a:cubicBezTo>
                  <a:lnTo>
                    <a:pt x="830" y="1268"/>
                  </a:lnTo>
                  <a:cubicBezTo>
                    <a:pt x="2167" y="947"/>
                    <a:pt x="3434" y="480"/>
                    <a:pt x="4825" y="480"/>
                  </a:cubicBezTo>
                  <a:close/>
                  <a:moveTo>
                    <a:pt x="4758" y="0"/>
                  </a:moveTo>
                  <a:cubicBezTo>
                    <a:pt x="3222" y="0"/>
                    <a:pt x="1744" y="620"/>
                    <a:pt x="234" y="908"/>
                  </a:cubicBezTo>
                  <a:cubicBezTo>
                    <a:pt x="78" y="947"/>
                    <a:pt x="0" y="1181"/>
                    <a:pt x="117" y="1297"/>
                  </a:cubicBezTo>
                  <a:cubicBezTo>
                    <a:pt x="1288" y="2411"/>
                    <a:pt x="2815" y="3022"/>
                    <a:pt x="4376" y="3022"/>
                  </a:cubicBezTo>
                  <a:cubicBezTo>
                    <a:pt x="4941" y="3022"/>
                    <a:pt x="5512" y="2942"/>
                    <a:pt x="6071" y="2776"/>
                  </a:cubicBezTo>
                  <a:cubicBezTo>
                    <a:pt x="6519" y="2642"/>
                    <a:pt x="7044" y="2456"/>
                    <a:pt x="7528" y="2456"/>
                  </a:cubicBezTo>
                  <a:cubicBezTo>
                    <a:pt x="7885" y="2456"/>
                    <a:pt x="8219" y="2557"/>
                    <a:pt x="8483" y="2854"/>
                  </a:cubicBezTo>
                  <a:cubicBezTo>
                    <a:pt x="8538" y="2908"/>
                    <a:pt x="8596" y="2931"/>
                    <a:pt x="8651" y="2931"/>
                  </a:cubicBezTo>
                  <a:cubicBezTo>
                    <a:pt x="8834" y="2931"/>
                    <a:pt x="8983" y="2683"/>
                    <a:pt x="8833" y="2504"/>
                  </a:cubicBezTo>
                  <a:cubicBezTo>
                    <a:pt x="8825" y="2494"/>
                    <a:pt x="8816" y="2484"/>
                    <a:pt x="8807" y="2475"/>
                  </a:cubicBezTo>
                  <a:lnTo>
                    <a:pt x="8807" y="2475"/>
                  </a:lnTo>
                  <a:cubicBezTo>
                    <a:pt x="8822" y="2408"/>
                    <a:pt x="8809" y="2335"/>
                    <a:pt x="8756" y="2270"/>
                  </a:cubicBezTo>
                  <a:cubicBezTo>
                    <a:pt x="8328" y="1647"/>
                    <a:pt x="7822" y="1103"/>
                    <a:pt x="7199" y="675"/>
                  </a:cubicBezTo>
                  <a:cubicBezTo>
                    <a:pt x="6577" y="247"/>
                    <a:pt x="5876" y="13"/>
                    <a:pt x="5137" y="13"/>
                  </a:cubicBezTo>
                  <a:cubicBezTo>
                    <a:pt x="5010" y="4"/>
                    <a:pt x="4884" y="0"/>
                    <a:pt x="47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10"/>
            <p:cNvSpPr/>
            <p:nvPr/>
          </p:nvSpPr>
          <p:spPr>
            <a:xfrm>
              <a:off x="5075108" y="440990"/>
              <a:ext cx="98117" cy="351128"/>
            </a:xfrm>
            <a:custGeom>
              <a:avLst/>
              <a:gdLst/>
              <a:ahLst/>
              <a:cxnLst/>
              <a:rect l="l" t="t" r="r" b="b"/>
              <a:pathLst>
                <a:path w="3076" h="11008" extrusionOk="0">
                  <a:moveTo>
                    <a:pt x="2046" y="824"/>
                  </a:moveTo>
                  <a:cubicBezTo>
                    <a:pt x="2120" y="1481"/>
                    <a:pt x="2216" y="2139"/>
                    <a:pt x="2336" y="2796"/>
                  </a:cubicBezTo>
                  <a:cubicBezTo>
                    <a:pt x="2491" y="3730"/>
                    <a:pt x="2530" y="4742"/>
                    <a:pt x="2414" y="5715"/>
                  </a:cubicBezTo>
                  <a:cubicBezTo>
                    <a:pt x="2297" y="6649"/>
                    <a:pt x="2063" y="7544"/>
                    <a:pt x="1752" y="8439"/>
                  </a:cubicBezTo>
                  <a:cubicBezTo>
                    <a:pt x="1544" y="8834"/>
                    <a:pt x="1380" y="9241"/>
                    <a:pt x="1255" y="9659"/>
                  </a:cubicBezTo>
                  <a:lnTo>
                    <a:pt x="1255" y="9659"/>
                  </a:lnTo>
                  <a:cubicBezTo>
                    <a:pt x="1126" y="8114"/>
                    <a:pt x="624" y="6613"/>
                    <a:pt x="624" y="5053"/>
                  </a:cubicBezTo>
                  <a:cubicBezTo>
                    <a:pt x="624" y="3531"/>
                    <a:pt x="1116" y="2039"/>
                    <a:pt x="2046" y="824"/>
                  </a:cubicBezTo>
                  <a:close/>
                  <a:moveTo>
                    <a:pt x="2238" y="0"/>
                  </a:moveTo>
                  <a:cubicBezTo>
                    <a:pt x="2176" y="0"/>
                    <a:pt x="2114" y="22"/>
                    <a:pt x="2063" y="72"/>
                  </a:cubicBezTo>
                  <a:cubicBezTo>
                    <a:pt x="935" y="1318"/>
                    <a:pt x="273" y="2913"/>
                    <a:pt x="157" y="4547"/>
                  </a:cubicBezTo>
                  <a:cubicBezTo>
                    <a:pt x="1" y="6493"/>
                    <a:pt x="779" y="8400"/>
                    <a:pt x="818" y="10346"/>
                  </a:cubicBezTo>
                  <a:cubicBezTo>
                    <a:pt x="818" y="10514"/>
                    <a:pt x="926" y="10601"/>
                    <a:pt x="1038" y="10608"/>
                  </a:cubicBezTo>
                  <a:lnTo>
                    <a:pt x="1038" y="10608"/>
                  </a:lnTo>
                  <a:cubicBezTo>
                    <a:pt x="1029" y="10663"/>
                    <a:pt x="1021" y="10718"/>
                    <a:pt x="1013" y="10774"/>
                  </a:cubicBezTo>
                  <a:cubicBezTo>
                    <a:pt x="1013" y="10929"/>
                    <a:pt x="1139" y="11007"/>
                    <a:pt x="1266" y="11007"/>
                  </a:cubicBezTo>
                  <a:cubicBezTo>
                    <a:pt x="1392" y="11007"/>
                    <a:pt x="1519" y="10929"/>
                    <a:pt x="1519" y="10774"/>
                  </a:cubicBezTo>
                  <a:cubicBezTo>
                    <a:pt x="1557" y="9918"/>
                    <a:pt x="2024" y="9100"/>
                    <a:pt x="2297" y="8283"/>
                  </a:cubicBezTo>
                  <a:cubicBezTo>
                    <a:pt x="2880" y="6610"/>
                    <a:pt x="3075" y="4781"/>
                    <a:pt x="2880" y="3030"/>
                  </a:cubicBezTo>
                  <a:cubicBezTo>
                    <a:pt x="2686" y="2096"/>
                    <a:pt x="2569" y="1162"/>
                    <a:pt x="2491" y="228"/>
                  </a:cubicBezTo>
                  <a:cubicBezTo>
                    <a:pt x="2491" y="96"/>
                    <a:pt x="2366" y="0"/>
                    <a:pt x="2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10"/>
            <p:cNvSpPr/>
            <p:nvPr/>
          </p:nvSpPr>
          <p:spPr>
            <a:xfrm>
              <a:off x="4798339" y="652913"/>
              <a:ext cx="321718" cy="142422"/>
            </a:xfrm>
            <a:custGeom>
              <a:avLst/>
              <a:gdLst/>
              <a:ahLst/>
              <a:cxnLst/>
              <a:rect l="l" t="t" r="r" b="b"/>
              <a:pathLst>
                <a:path w="10086" h="4465" extrusionOk="0">
                  <a:moveTo>
                    <a:pt x="3550" y="494"/>
                  </a:moveTo>
                  <a:cubicBezTo>
                    <a:pt x="4339" y="494"/>
                    <a:pt x="5092" y="694"/>
                    <a:pt x="5759" y="1094"/>
                  </a:cubicBezTo>
                  <a:cubicBezTo>
                    <a:pt x="6932" y="1728"/>
                    <a:pt x="7976" y="2543"/>
                    <a:pt x="8870" y="3518"/>
                  </a:cubicBezTo>
                  <a:lnTo>
                    <a:pt x="8870" y="3518"/>
                  </a:lnTo>
                  <a:cubicBezTo>
                    <a:pt x="7710" y="2982"/>
                    <a:pt x="6474" y="2654"/>
                    <a:pt x="5215" y="2534"/>
                  </a:cubicBezTo>
                  <a:cubicBezTo>
                    <a:pt x="4320" y="2495"/>
                    <a:pt x="3425" y="2262"/>
                    <a:pt x="2607" y="1912"/>
                  </a:cubicBezTo>
                  <a:cubicBezTo>
                    <a:pt x="2013" y="1614"/>
                    <a:pt x="1464" y="1272"/>
                    <a:pt x="926" y="901"/>
                  </a:cubicBezTo>
                  <a:lnTo>
                    <a:pt x="926" y="901"/>
                  </a:lnTo>
                  <a:cubicBezTo>
                    <a:pt x="1655" y="748"/>
                    <a:pt x="2403" y="604"/>
                    <a:pt x="3152" y="511"/>
                  </a:cubicBezTo>
                  <a:cubicBezTo>
                    <a:pt x="3286" y="500"/>
                    <a:pt x="3418" y="494"/>
                    <a:pt x="3550" y="494"/>
                  </a:cubicBezTo>
                  <a:close/>
                  <a:moveTo>
                    <a:pt x="3533" y="1"/>
                  </a:moveTo>
                  <a:cubicBezTo>
                    <a:pt x="3471" y="1"/>
                    <a:pt x="3409" y="2"/>
                    <a:pt x="3347" y="5"/>
                  </a:cubicBezTo>
                  <a:cubicBezTo>
                    <a:pt x="2296" y="83"/>
                    <a:pt x="1245" y="355"/>
                    <a:pt x="234" y="511"/>
                  </a:cubicBezTo>
                  <a:cubicBezTo>
                    <a:pt x="0" y="550"/>
                    <a:pt x="39" y="861"/>
                    <a:pt x="195" y="978"/>
                  </a:cubicBezTo>
                  <a:cubicBezTo>
                    <a:pt x="1518" y="1912"/>
                    <a:pt x="2880" y="2729"/>
                    <a:pt x="4514" y="2962"/>
                  </a:cubicBezTo>
                  <a:cubicBezTo>
                    <a:pt x="5409" y="3001"/>
                    <a:pt x="6265" y="3157"/>
                    <a:pt x="7121" y="3351"/>
                  </a:cubicBezTo>
                  <a:cubicBezTo>
                    <a:pt x="8016" y="3624"/>
                    <a:pt x="8872" y="3974"/>
                    <a:pt x="9651" y="4441"/>
                  </a:cubicBezTo>
                  <a:cubicBezTo>
                    <a:pt x="9688" y="4457"/>
                    <a:pt x="9724" y="4464"/>
                    <a:pt x="9758" y="4464"/>
                  </a:cubicBezTo>
                  <a:cubicBezTo>
                    <a:pt x="9969" y="4464"/>
                    <a:pt x="10086" y="4181"/>
                    <a:pt x="9884" y="4013"/>
                  </a:cubicBezTo>
                  <a:lnTo>
                    <a:pt x="9884" y="4013"/>
                  </a:lnTo>
                  <a:lnTo>
                    <a:pt x="9884" y="4039"/>
                  </a:lnTo>
                  <a:lnTo>
                    <a:pt x="9884" y="4039"/>
                  </a:lnTo>
                  <a:cubicBezTo>
                    <a:pt x="9876" y="4018"/>
                    <a:pt x="9863" y="3996"/>
                    <a:pt x="9845" y="3974"/>
                  </a:cubicBezTo>
                  <a:cubicBezTo>
                    <a:pt x="8795" y="2573"/>
                    <a:pt x="7433" y="1406"/>
                    <a:pt x="5876" y="627"/>
                  </a:cubicBezTo>
                  <a:cubicBezTo>
                    <a:pt x="5154" y="230"/>
                    <a:pt x="4331" y="1"/>
                    <a:pt x="3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10"/>
            <p:cNvSpPr/>
            <p:nvPr/>
          </p:nvSpPr>
          <p:spPr>
            <a:xfrm>
              <a:off x="4993197" y="330978"/>
              <a:ext cx="81945" cy="321750"/>
            </a:xfrm>
            <a:custGeom>
              <a:avLst/>
              <a:gdLst/>
              <a:ahLst/>
              <a:cxnLst/>
              <a:rect l="l" t="t" r="r" b="b"/>
              <a:pathLst>
                <a:path w="2569" h="10087" extrusionOk="0">
                  <a:moveTo>
                    <a:pt x="1526" y="921"/>
                  </a:moveTo>
                  <a:cubicBezTo>
                    <a:pt x="1859" y="2277"/>
                    <a:pt x="2063" y="3658"/>
                    <a:pt x="2063" y="5039"/>
                  </a:cubicBezTo>
                  <a:cubicBezTo>
                    <a:pt x="2002" y="6325"/>
                    <a:pt x="1627" y="7563"/>
                    <a:pt x="1243" y="8790"/>
                  </a:cubicBezTo>
                  <a:lnTo>
                    <a:pt x="1243" y="8790"/>
                  </a:lnTo>
                  <a:cubicBezTo>
                    <a:pt x="834" y="7519"/>
                    <a:pt x="572" y="6196"/>
                    <a:pt x="506" y="4844"/>
                  </a:cubicBezTo>
                  <a:cubicBezTo>
                    <a:pt x="473" y="3419"/>
                    <a:pt x="942" y="2172"/>
                    <a:pt x="1526" y="921"/>
                  </a:cubicBezTo>
                  <a:close/>
                  <a:moveTo>
                    <a:pt x="1565" y="1"/>
                  </a:moveTo>
                  <a:cubicBezTo>
                    <a:pt x="1487" y="1"/>
                    <a:pt x="1411" y="32"/>
                    <a:pt x="1363" y="97"/>
                  </a:cubicBezTo>
                  <a:cubicBezTo>
                    <a:pt x="662" y="1576"/>
                    <a:pt x="1" y="3016"/>
                    <a:pt x="1" y="4650"/>
                  </a:cubicBezTo>
                  <a:cubicBezTo>
                    <a:pt x="78" y="6352"/>
                    <a:pt x="424" y="8015"/>
                    <a:pt x="1002" y="9564"/>
                  </a:cubicBezTo>
                  <a:lnTo>
                    <a:pt x="1002" y="9564"/>
                  </a:lnTo>
                  <a:cubicBezTo>
                    <a:pt x="979" y="9638"/>
                    <a:pt x="957" y="9712"/>
                    <a:pt x="935" y="9787"/>
                  </a:cubicBezTo>
                  <a:cubicBezTo>
                    <a:pt x="889" y="9970"/>
                    <a:pt x="1033" y="10086"/>
                    <a:pt x="1174" y="10086"/>
                  </a:cubicBezTo>
                  <a:cubicBezTo>
                    <a:pt x="1273" y="10086"/>
                    <a:pt x="1370" y="10031"/>
                    <a:pt x="1401" y="9903"/>
                  </a:cubicBezTo>
                  <a:cubicBezTo>
                    <a:pt x="1421" y="9836"/>
                    <a:pt x="1441" y="9768"/>
                    <a:pt x="1462" y="9700"/>
                  </a:cubicBezTo>
                  <a:lnTo>
                    <a:pt x="1462" y="9700"/>
                  </a:lnTo>
                  <a:cubicBezTo>
                    <a:pt x="1510" y="9652"/>
                    <a:pt x="1538" y="9583"/>
                    <a:pt x="1523" y="9498"/>
                  </a:cubicBezTo>
                  <a:lnTo>
                    <a:pt x="1523" y="9498"/>
                  </a:lnTo>
                  <a:cubicBezTo>
                    <a:pt x="1970" y="8037"/>
                    <a:pt x="2498" y="6571"/>
                    <a:pt x="2569" y="5039"/>
                  </a:cubicBezTo>
                  <a:cubicBezTo>
                    <a:pt x="2530" y="3366"/>
                    <a:pt x="2296" y="1731"/>
                    <a:pt x="1830" y="175"/>
                  </a:cubicBezTo>
                  <a:cubicBezTo>
                    <a:pt x="1784" y="61"/>
                    <a:pt x="1673" y="1"/>
                    <a:pt x="1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10"/>
            <p:cNvSpPr/>
            <p:nvPr/>
          </p:nvSpPr>
          <p:spPr>
            <a:xfrm>
              <a:off x="4727591" y="508548"/>
              <a:ext cx="314765" cy="138403"/>
            </a:xfrm>
            <a:custGeom>
              <a:avLst/>
              <a:gdLst/>
              <a:ahLst/>
              <a:cxnLst/>
              <a:rect l="l" t="t" r="r" b="b"/>
              <a:pathLst>
                <a:path w="9868" h="4339" extrusionOk="0">
                  <a:moveTo>
                    <a:pt x="3230" y="484"/>
                  </a:moveTo>
                  <a:cubicBezTo>
                    <a:pt x="4086" y="523"/>
                    <a:pt x="4864" y="834"/>
                    <a:pt x="5526" y="1418"/>
                  </a:cubicBezTo>
                  <a:cubicBezTo>
                    <a:pt x="6547" y="2168"/>
                    <a:pt x="7428" y="3058"/>
                    <a:pt x="8510" y="3711"/>
                  </a:cubicBezTo>
                  <a:lnTo>
                    <a:pt x="8510" y="3711"/>
                  </a:lnTo>
                  <a:cubicBezTo>
                    <a:pt x="7193" y="3502"/>
                    <a:pt x="5880" y="3250"/>
                    <a:pt x="4592" y="2974"/>
                  </a:cubicBezTo>
                  <a:cubicBezTo>
                    <a:pt x="3775" y="2858"/>
                    <a:pt x="3035" y="2546"/>
                    <a:pt x="2335" y="2157"/>
                  </a:cubicBezTo>
                  <a:cubicBezTo>
                    <a:pt x="1832" y="1811"/>
                    <a:pt x="1329" y="1491"/>
                    <a:pt x="805" y="1196"/>
                  </a:cubicBezTo>
                  <a:lnTo>
                    <a:pt x="805" y="1196"/>
                  </a:lnTo>
                  <a:cubicBezTo>
                    <a:pt x="1556" y="788"/>
                    <a:pt x="2365" y="550"/>
                    <a:pt x="3230" y="484"/>
                  </a:cubicBezTo>
                  <a:close/>
                  <a:moveTo>
                    <a:pt x="3219" y="0"/>
                  </a:moveTo>
                  <a:cubicBezTo>
                    <a:pt x="3105" y="0"/>
                    <a:pt x="2992" y="6"/>
                    <a:pt x="2880" y="17"/>
                  </a:cubicBezTo>
                  <a:cubicBezTo>
                    <a:pt x="1907" y="134"/>
                    <a:pt x="973" y="484"/>
                    <a:pt x="156" y="990"/>
                  </a:cubicBezTo>
                  <a:cubicBezTo>
                    <a:pt x="0" y="1068"/>
                    <a:pt x="0" y="1301"/>
                    <a:pt x="156" y="1379"/>
                  </a:cubicBezTo>
                  <a:cubicBezTo>
                    <a:pt x="856" y="1768"/>
                    <a:pt x="1518" y="2196"/>
                    <a:pt x="2179" y="2624"/>
                  </a:cubicBezTo>
                  <a:cubicBezTo>
                    <a:pt x="2841" y="3013"/>
                    <a:pt x="3541" y="3247"/>
                    <a:pt x="4281" y="3402"/>
                  </a:cubicBezTo>
                  <a:cubicBezTo>
                    <a:pt x="5993" y="3791"/>
                    <a:pt x="7705" y="4103"/>
                    <a:pt x="9417" y="4336"/>
                  </a:cubicBezTo>
                  <a:cubicBezTo>
                    <a:pt x="9430" y="4338"/>
                    <a:pt x="9442" y="4339"/>
                    <a:pt x="9454" y="4339"/>
                  </a:cubicBezTo>
                  <a:cubicBezTo>
                    <a:pt x="9557" y="4339"/>
                    <a:pt x="9635" y="4282"/>
                    <a:pt x="9678" y="4207"/>
                  </a:cubicBezTo>
                  <a:lnTo>
                    <a:pt x="9678" y="4207"/>
                  </a:lnTo>
                  <a:cubicBezTo>
                    <a:pt x="9838" y="4123"/>
                    <a:pt x="9868" y="3807"/>
                    <a:pt x="9651" y="3714"/>
                  </a:cubicBezTo>
                  <a:cubicBezTo>
                    <a:pt x="7900" y="3052"/>
                    <a:pt x="6771" y="1496"/>
                    <a:pt x="5176" y="562"/>
                  </a:cubicBezTo>
                  <a:cubicBezTo>
                    <a:pt x="4576" y="195"/>
                    <a:pt x="3891" y="0"/>
                    <a:pt x="32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10"/>
            <p:cNvSpPr/>
            <p:nvPr/>
          </p:nvSpPr>
          <p:spPr>
            <a:xfrm>
              <a:off x="4877762" y="222114"/>
              <a:ext cx="109281" cy="340378"/>
            </a:xfrm>
            <a:custGeom>
              <a:avLst/>
              <a:gdLst/>
              <a:ahLst/>
              <a:cxnLst/>
              <a:rect l="l" t="t" r="r" b="b"/>
              <a:pathLst>
                <a:path w="3426" h="10671" extrusionOk="0">
                  <a:moveTo>
                    <a:pt x="734" y="759"/>
                  </a:moveTo>
                  <a:lnTo>
                    <a:pt x="734" y="759"/>
                  </a:lnTo>
                  <a:cubicBezTo>
                    <a:pt x="1813" y="1847"/>
                    <a:pt x="2470" y="3237"/>
                    <a:pt x="2647" y="4755"/>
                  </a:cubicBezTo>
                  <a:cubicBezTo>
                    <a:pt x="2787" y="6126"/>
                    <a:pt x="2846" y="7476"/>
                    <a:pt x="2840" y="8835"/>
                  </a:cubicBezTo>
                  <a:lnTo>
                    <a:pt x="2840" y="8835"/>
                  </a:lnTo>
                  <a:cubicBezTo>
                    <a:pt x="2756" y="8613"/>
                    <a:pt x="2667" y="8396"/>
                    <a:pt x="2569" y="8180"/>
                  </a:cubicBezTo>
                  <a:cubicBezTo>
                    <a:pt x="2258" y="7362"/>
                    <a:pt x="1868" y="6545"/>
                    <a:pt x="1557" y="5728"/>
                  </a:cubicBezTo>
                  <a:cubicBezTo>
                    <a:pt x="948" y="4151"/>
                    <a:pt x="470" y="2474"/>
                    <a:pt x="734" y="759"/>
                  </a:cubicBezTo>
                  <a:close/>
                  <a:moveTo>
                    <a:pt x="555" y="1"/>
                  </a:moveTo>
                  <a:cubicBezTo>
                    <a:pt x="458" y="1"/>
                    <a:pt x="375" y="67"/>
                    <a:pt x="351" y="163"/>
                  </a:cubicBezTo>
                  <a:cubicBezTo>
                    <a:pt x="1" y="1798"/>
                    <a:pt x="156" y="3510"/>
                    <a:pt x="779" y="5028"/>
                  </a:cubicBezTo>
                  <a:cubicBezTo>
                    <a:pt x="1090" y="5884"/>
                    <a:pt x="1440" y="6662"/>
                    <a:pt x="1752" y="7479"/>
                  </a:cubicBezTo>
                  <a:cubicBezTo>
                    <a:pt x="1946" y="7868"/>
                    <a:pt x="2102" y="8296"/>
                    <a:pt x="2258" y="8686"/>
                  </a:cubicBezTo>
                  <a:cubicBezTo>
                    <a:pt x="2335" y="8919"/>
                    <a:pt x="2413" y="9114"/>
                    <a:pt x="2452" y="9308"/>
                  </a:cubicBezTo>
                  <a:cubicBezTo>
                    <a:pt x="2557" y="9518"/>
                    <a:pt x="2631" y="9728"/>
                    <a:pt x="2673" y="9938"/>
                  </a:cubicBezTo>
                  <a:lnTo>
                    <a:pt x="2673" y="9938"/>
                  </a:lnTo>
                  <a:cubicBezTo>
                    <a:pt x="2664" y="9948"/>
                    <a:pt x="2655" y="9958"/>
                    <a:pt x="2647" y="9970"/>
                  </a:cubicBezTo>
                  <a:lnTo>
                    <a:pt x="2647" y="10009"/>
                  </a:lnTo>
                  <a:cubicBezTo>
                    <a:pt x="2608" y="10086"/>
                    <a:pt x="2608" y="10164"/>
                    <a:pt x="2647" y="10242"/>
                  </a:cubicBezTo>
                  <a:cubicBezTo>
                    <a:pt x="2692" y="10287"/>
                    <a:pt x="2750" y="10332"/>
                    <a:pt x="2805" y="10362"/>
                  </a:cubicBezTo>
                  <a:lnTo>
                    <a:pt x="2805" y="10362"/>
                  </a:lnTo>
                  <a:cubicBezTo>
                    <a:pt x="2804" y="10387"/>
                    <a:pt x="2803" y="10412"/>
                    <a:pt x="2802" y="10437"/>
                  </a:cubicBezTo>
                  <a:cubicBezTo>
                    <a:pt x="2802" y="10592"/>
                    <a:pt x="2929" y="10670"/>
                    <a:pt x="3055" y="10670"/>
                  </a:cubicBezTo>
                  <a:cubicBezTo>
                    <a:pt x="3182" y="10670"/>
                    <a:pt x="3308" y="10592"/>
                    <a:pt x="3308" y="10437"/>
                  </a:cubicBezTo>
                  <a:cubicBezTo>
                    <a:pt x="3425" y="8413"/>
                    <a:pt x="3308" y="6351"/>
                    <a:pt x="3075" y="4327"/>
                  </a:cubicBezTo>
                  <a:cubicBezTo>
                    <a:pt x="2802" y="2693"/>
                    <a:pt x="1985" y="1175"/>
                    <a:pt x="740" y="86"/>
                  </a:cubicBezTo>
                  <a:cubicBezTo>
                    <a:pt x="681" y="26"/>
                    <a:pt x="615" y="1"/>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10"/>
            <p:cNvSpPr/>
            <p:nvPr/>
          </p:nvSpPr>
          <p:spPr>
            <a:xfrm>
              <a:off x="4603895" y="397929"/>
              <a:ext cx="348321" cy="125899"/>
            </a:xfrm>
            <a:custGeom>
              <a:avLst/>
              <a:gdLst/>
              <a:ahLst/>
              <a:cxnLst/>
              <a:rect l="l" t="t" r="r" b="b"/>
              <a:pathLst>
                <a:path w="10920" h="3947" extrusionOk="0">
                  <a:moveTo>
                    <a:pt x="4632" y="511"/>
                  </a:moveTo>
                  <a:cubicBezTo>
                    <a:pt x="4939" y="511"/>
                    <a:pt x="5247" y="542"/>
                    <a:pt x="5551" y="605"/>
                  </a:cubicBezTo>
                  <a:cubicBezTo>
                    <a:pt x="7194" y="913"/>
                    <a:pt x="8506" y="1944"/>
                    <a:pt x="9725" y="3008"/>
                  </a:cubicBezTo>
                  <a:lnTo>
                    <a:pt x="9725" y="3008"/>
                  </a:lnTo>
                  <a:cubicBezTo>
                    <a:pt x="8551" y="2545"/>
                    <a:pt x="7253" y="2400"/>
                    <a:pt x="5979" y="2279"/>
                  </a:cubicBezTo>
                  <a:cubicBezTo>
                    <a:pt x="5084" y="2201"/>
                    <a:pt x="4151" y="2045"/>
                    <a:pt x="3256" y="1773"/>
                  </a:cubicBezTo>
                  <a:cubicBezTo>
                    <a:pt x="2675" y="1579"/>
                    <a:pt x="2110" y="1356"/>
                    <a:pt x="1550" y="1102"/>
                  </a:cubicBezTo>
                  <a:lnTo>
                    <a:pt x="1550" y="1102"/>
                  </a:lnTo>
                  <a:cubicBezTo>
                    <a:pt x="1963" y="1074"/>
                    <a:pt x="2376" y="996"/>
                    <a:pt x="2789" y="878"/>
                  </a:cubicBezTo>
                  <a:cubicBezTo>
                    <a:pt x="3366" y="641"/>
                    <a:pt x="3996" y="511"/>
                    <a:pt x="4632" y="511"/>
                  </a:cubicBezTo>
                  <a:close/>
                  <a:moveTo>
                    <a:pt x="4640" y="1"/>
                  </a:moveTo>
                  <a:cubicBezTo>
                    <a:pt x="4242" y="1"/>
                    <a:pt x="3842" y="49"/>
                    <a:pt x="3450" y="138"/>
                  </a:cubicBezTo>
                  <a:cubicBezTo>
                    <a:pt x="3022" y="255"/>
                    <a:pt x="2594" y="450"/>
                    <a:pt x="2127" y="527"/>
                  </a:cubicBezTo>
                  <a:cubicBezTo>
                    <a:pt x="1810" y="595"/>
                    <a:pt x="1481" y="637"/>
                    <a:pt x="1153" y="637"/>
                  </a:cubicBezTo>
                  <a:cubicBezTo>
                    <a:pt x="917" y="637"/>
                    <a:pt x="682" y="615"/>
                    <a:pt x="454" y="566"/>
                  </a:cubicBezTo>
                  <a:cubicBezTo>
                    <a:pt x="442" y="564"/>
                    <a:pt x="429" y="563"/>
                    <a:pt x="417" y="563"/>
                  </a:cubicBezTo>
                  <a:cubicBezTo>
                    <a:pt x="197" y="563"/>
                    <a:pt x="1" y="886"/>
                    <a:pt x="259" y="1033"/>
                  </a:cubicBezTo>
                  <a:cubicBezTo>
                    <a:pt x="1816" y="1850"/>
                    <a:pt x="3489" y="2395"/>
                    <a:pt x="5240" y="2668"/>
                  </a:cubicBezTo>
                  <a:cubicBezTo>
                    <a:pt x="6991" y="2901"/>
                    <a:pt x="8859" y="2979"/>
                    <a:pt x="10416" y="3913"/>
                  </a:cubicBezTo>
                  <a:cubicBezTo>
                    <a:pt x="10462" y="3936"/>
                    <a:pt x="10507" y="3946"/>
                    <a:pt x="10549" y="3946"/>
                  </a:cubicBezTo>
                  <a:cubicBezTo>
                    <a:pt x="10785" y="3946"/>
                    <a:pt x="10920" y="3617"/>
                    <a:pt x="10688" y="3485"/>
                  </a:cubicBezTo>
                  <a:cubicBezTo>
                    <a:pt x="10656" y="3466"/>
                    <a:pt x="10625" y="3447"/>
                    <a:pt x="10593" y="3428"/>
                  </a:cubicBezTo>
                  <a:lnTo>
                    <a:pt x="10593" y="3428"/>
                  </a:lnTo>
                  <a:cubicBezTo>
                    <a:pt x="10663" y="3345"/>
                    <a:pt x="10678" y="3223"/>
                    <a:pt x="10571" y="3135"/>
                  </a:cubicBezTo>
                  <a:cubicBezTo>
                    <a:pt x="9248" y="1928"/>
                    <a:pt x="7808" y="683"/>
                    <a:pt x="6018" y="216"/>
                  </a:cubicBezTo>
                  <a:cubicBezTo>
                    <a:pt x="5575" y="68"/>
                    <a:pt x="5110" y="1"/>
                    <a:pt x="4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10"/>
            <p:cNvSpPr/>
            <p:nvPr/>
          </p:nvSpPr>
          <p:spPr>
            <a:xfrm>
              <a:off x="4788387" y="171717"/>
              <a:ext cx="100286" cy="276679"/>
            </a:xfrm>
            <a:custGeom>
              <a:avLst/>
              <a:gdLst/>
              <a:ahLst/>
              <a:cxnLst/>
              <a:rect l="l" t="t" r="r" b="b"/>
              <a:pathLst>
                <a:path w="3144" h="8674" extrusionOk="0">
                  <a:moveTo>
                    <a:pt x="655" y="853"/>
                  </a:moveTo>
                  <a:lnTo>
                    <a:pt x="655" y="853"/>
                  </a:lnTo>
                  <a:cubicBezTo>
                    <a:pt x="1357" y="1912"/>
                    <a:pt x="2018" y="3040"/>
                    <a:pt x="2219" y="4312"/>
                  </a:cubicBezTo>
                  <a:cubicBezTo>
                    <a:pt x="2369" y="5259"/>
                    <a:pt x="2247" y="6175"/>
                    <a:pt x="2303" y="7069"/>
                  </a:cubicBezTo>
                  <a:lnTo>
                    <a:pt x="2303" y="7069"/>
                  </a:lnTo>
                  <a:cubicBezTo>
                    <a:pt x="1890" y="6255"/>
                    <a:pt x="1377" y="5483"/>
                    <a:pt x="1090" y="4623"/>
                  </a:cubicBezTo>
                  <a:cubicBezTo>
                    <a:pt x="649" y="3400"/>
                    <a:pt x="504" y="2117"/>
                    <a:pt x="655" y="853"/>
                  </a:cubicBezTo>
                  <a:close/>
                  <a:moveTo>
                    <a:pt x="507" y="1"/>
                  </a:moveTo>
                  <a:cubicBezTo>
                    <a:pt x="399" y="1"/>
                    <a:pt x="295" y="58"/>
                    <a:pt x="273" y="187"/>
                  </a:cubicBezTo>
                  <a:cubicBezTo>
                    <a:pt x="1" y="1627"/>
                    <a:pt x="79" y="3105"/>
                    <a:pt x="507" y="4467"/>
                  </a:cubicBezTo>
                  <a:cubicBezTo>
                    <a:pt x="974" y="5868"/>
                    <a:pt x="1985" y="7036"/>
                    <a:pt x="2336" y="8475"/>
                  </a:cubicBezTo>
                  <a:cubicBezTo>
                    <a:pt x="2367" y="8600"/>
                    <a:pt x="2460" y="8656"/>
                    <a:pt x="2556" y="8656"/>
                  </a:cubicBezTo>
                  <a:cubicBezTo>
                    <a:pt x="2602" y="8656"/>
                    <a:pt x="2649" y="8643"/>
                    <a:pt x="2689" y="8619"/>
                  </a:cubicBezTo>
                  <a:lnTo>
                    <a:pt x="2689" y="8619"/>
                  </a:lnTo>
                  <a:cubicBezTo>
                    <a:pt x="2725" y="8657"/>
                    <a:pt x="2771" y="8674"/>
                    <a:pt x="2819" y="8674"/>
                  </a:cubicBezTo>
                  <a:cubicBezTo>
                    <a:pt x="2973" y="8674"/>
                    <a:pt x="3144" y="8496"/>
                    <a:pt x="3036" y="8281"/>
                  </a:cubicBezTo>
                  <a:cubicBezTo>
                    <a:pt x="2452" y="6919"/>
                    <a:pt x="2958" y="5362"/>
                    <a:pt x="2647" y="3923"/>
                  </a:cubicBezTo>
                  <a:cubicBezTo>
                    <a:pt x="2258" y="2522"/>
                    <a:pt x="1596" y="1238"/>
                    <a:pt x="740" y="109"/>
                  </a:cubicBezTo>
                  <a:cubicBezTo>
                    <a:pt x="688" y="39"/>
                    <a:pt x="59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10"/>
            <p:cNvSpPr/>
            <p:nvPr/>
          </p:nvSpPr>
          <p:spPr>
            <a:xfrm>
              <a:off x="4580260" y="146231"/>
              <a:ext cx="271001" cy="246025"/>
            </a:xfrm>
            <a:custGeom>
              <a:avLst/>
              <a:gdLst/>
              <a:ahLst/>
              <a:cxnLst/>
              <a:rect l="l" t="t" r="r" b="b"/>
              <a:pathLst>
                <a:path w="8496" h="7713" extrusionOk="0">
                  <a:moveTo>
                    <a:pt x="950" y="738"/>
                  </a:moveTo>
                  <a:cubicBezTo>
                    <a:pt x="2405" y="1317"/>
                    <a:pt x="3700" y="2229"/>
                    <a:pt x="4736" y="3399"/>
                  </a:cubicBezTo>
                  <a:cubicBezTo>
                    <a:pt x="5679" y="4505"/>
                    <a:pt x="6405" y="5774"/>
                    <a:pt x="7368" y="6842"/>
                  </a:cubicBezTo>
                  <a:lnTo>
                    <a:pt x="7368" y="6842"/>
                  </a:lnTo>
                  <a:cubicBezTo>
                    <a:pt x="6057" y="5976"/>
                    <a:pt x="4671" y="5223"/>
                    <a:pt x="3491" y="4177"/>
                  </a:cubicBezTo>
                  <a:cubicBezTo>
                    <a:pt x="2868" y="3593"/>
                    <a:pt x="2323" y="2970"/>
                    <a:pt x="1934" y="2231"/>
                  </a:cubicBezTo>
                  <a:cubicBezTo>
                    <a:pt x="1614" y="1725"/>
                    <a:pt x="1295" y="1219"/>
                    <a:pt x="950" y="738"/>
                  </a:cubicBezTo>
                  <a:close/>
                  <a:moveTo>
                    <a:pt x="268" y="1"/>
                  </a:moveTo>
                  <a:cubicBezTo>
                    <a:pt x="83" y="1"/>
                    <a:pt x="1" y="267"/>
                    <a:pt x="105" y="441"/>
                  </a:cubicBezTo>
                  <a:cubicBezTo>
                    <a:pt x="416" y="752"/>
                    <a:pt x="689" y="1142"/>
                    <a:pt x="922" y="1531"/>
                  </a:cubicBezTo>
                  <a:cubicBezTo>
                    <a:pt x="1195" y="1920"/>
                    <a:pt x="1389" y="2348"/>
                    <a:pt x="1623" y="2737"/>
                  </a:cubicBezTo>
                  <a:cubicBezTo>
                    <a:pt x="2051" y="3437"/>
                    <a:pt x="2596" y="4060"/>
                    <a:pt x="3218" y="4605"/>
                  </a:cubicBezTo>
                  <a:cubicBezTo>
                    <a:pt x="4580" y="5772"/>
                    <a:pt x="6215" y="6628"/>
                    <a:pt x="7693" y="7679"/>
                  </a:cubicBezTo>
                  <a:cubicBezTo>
                    <a:pt x="7734" y="7702"/>
                    <a:pt x="7774" y="7713"/>
                    <a:pt x="7811" y="7713"/>
                  </a:cubicBezTo>
                  <a:cubicBezTo>
                    <a:pt x="7929" y="7713"/>
                    <a:pt x="8022" y="7613"/>
                    <a:pt x="8043" y="7501"/>
                  </a:cubicBezTo>
                  <a:lnTo>
                    <a:pt x="8043" y="7501"/>
                  </a:lnTo>
                  <a:cubicBezTo>
                    <a:pt x="8075" y="7516"/>
                    <a:pt x="8107" y="7523"/>
                    <a:pt x="8139" y="7523"/>
                  </a:cubicBezTo>
                  <a:cubicBezTo>
                    <a:pt x="8330" y="7523"/>
                    <a:pt x="8495" y="7275"/>
                    <a:pt x="8316" y="7095"/>
                  </a:cubicBezTo>
                  <a:cubicBezTo>
                    <a:pt x="6954" y="5889"/>
                    <a:pt x="6137" y="4216"/>
                    <a:pt x="4892" y="2854"/>
                  </a:cubicBezTo>
                  <a:cubicBezTo>
                    <a:pt x="3646" y="1531"/>
                    <a:pt x="2090" y="558"/>
                    <a:pt x="339" y="13"/>
                  </a:cubicBezTo>
                  <a:cubicBezTo>
                    <a:pt x="314" y="5"/>
                    <a:pt x="290"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10"/>
            <p:cNvSpPr/>
            <p:nvPr/>
          </p:nvSpPr>
          <p:spPr>
            <a:xfrm>
              <a:off x="4552573" y="301282"/>
              <a:ext cx="315275" cy="104879"/>
            </a:xfrm>
            <a:custGeom>
              <a:avLst/>
              <a:gdLst/>
              <a:ahLst/>
              <a:cxnLst/>
              <a:rect l="l" t="t" r="r" b="b"/>
              <a:pathLst>
                <a:path w="9884" h="3288" extrusionOk="0">
                  <a:moveTo>
                    <a:pt x="1193" y="478"/>
                  </a:moveTo>
                  <a:cubicBezTo>
                    <a:pt x="3639" y="537"/>
                    <a:pt x="6004" y="1263"/>
                    <a:pt x="8031" y="2595"/>
                  </a:cubicBezTo>
                  <a:lnTo>
                    <a:pt x="8031" y="2595"/>
                  </a:lnTo>
                  <a:cubicBezTo>
                    <a:pt x="5648" y="2254"/>
                    <a:pt x="3319" y="1637"/>
                    <a:pt x="1193" y="478"/>
                  </a:cubicBezTo>
                  <a:close/>
                  <a:moveTo>
                    <a:pt x="992" y="1"/>
                  </a:moveTo>
                  <a:cubicBezTo>
                    <a:pt x="779" y="1"/>
                    <a:pt x="565" y="6"/>
                    <a:pt x="351" y="16"/>
                  </a:cubicBezTo>
                  <a:cubicBezTo>
                    <a:pt x="117" y="16"/>
                    <a:pt x="0" y="328"/>
                    <a:pt x="234" y="483"/>
                  </a:cubicBezTo>
                  <a:cubicBezTo>
                    <a:pt x="2851" y="2119"/>
                    <a:pt x="5876" y="2872"/>
                    <a:pt x="8928" y="3218"/>
                  </a:cubicBezTo>
                  <a:lnTo>
                    <a:pt x="8928" y="3218"/>
                  </a:lnTo>
                  <a:cubicBezTo>
                    <a:pt x="8948" y="3223"/>
                    <a:pt x="8967" y="3225"/>
                    <a:pt x="8987" y="3225"/>
                  </a:cubicBezTo>
                  <a:cubicBezTo>
                    <a:pt x="8989" y="3225"/>
                    <a:pt x="8991" y="3225"/>
                    <a:pt x="8993" y="3225"/>
                  </a:cubicBezTo>
                  <a:lnTo>
                    <a:pt x="8993" y="3225"/>
                  </a:lnTo>
                  <a:cubicBezTo>
                    <a:pt x="9187" y="3247"/>
                    <a:pt x="9380" y="3267"/>
                    <a:pt x="9573" y="3285"/>
                  </a:cubicBezTo>
                  <a:cubicBezTo>
                    <a:pt x="9585" y="3286"/>
                    <a:pt x="9596" y="3287"/>
                    <a:pt x="9606" y="3287"/>
                  </a:cubicBezTo>
                  <a:cubicBezTo>
                    <a:pt x="9884" y="3287"/>
                    <a:pt x="9873" y="2817"/>
                    <a:pt x="9573" y="2779"/>
                  </a:cubicBezTo>
                  <a:cubicBezTo>
                    <a:pt x="9403" y="2763"/>
                    <a:pt x="9233" y="2745"/>
                    <a:pt x="9063" y="2726"/>
                  </a:cubicBezTo>
                  <a:lnTo>
                    <a:pt x="9063" y="2726"/>
                  </a:lnTo>
                  <a:cubicBezTo>
                    <a:pt x="6726" y="969"/>
                    <a:pt x="3906" y="1"/>
                    <a:pt x="9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3" name="Google Shape;2773;p10"/>
          <p:cNvGrpSpPr/>
          <p:nvPr/>
        </p:nvGrpSpPr>
        <p:grpSpPr>
          <a:xfrm flipH="1">
            <a:off x="-95761" y="5878125"/>
            <a:ext cx="1065851" cy="1046459"/>
            <a:chOff x="4111949" y="556234"/>
            <a:chExt cx="661197" cy="649168"/>
          </a:xfrm>
        </p:grpSpPr>
        <p:sp>
          <p:nvSpPr>
            <p:cNvPr id="2774" name="Google Shape;2774;p10"/>
            <p:cNvSpPr/>
            <p:nvPr/>
          </p:nvSpPr>
          <p:spPr>
            <a:xfrm rot="-2996419">
              <a:off x="4510779" y="941076"/>
              <a:ext cx="95156" cy="277334"/>
            </a:xfrm>
            <a:custGeom>
              <a:avLst/>
              <a:gdLst/>
              <a:ahLst/>
              <a:cxnLst/>
              <a:rect l="l" t="t" r="r" b="b"/>
              <a:pathLst>
                <a:path w="2983" h="8694" extrusionOk="0">
                  <a:moveTo>
                    <a:pt x="297" y="0"/>
                  </a:moveTo>
                  <a:cubicBezTo>
                    <a:pt x="146" y="0"/>
                    <a:pt x="0" y="123"/>
                    <a:pt x="72" y="289"/>
                  </a:cubicBezTo>
                  <a:cubicBezTo>
                    <a:pt x="1083" y="2974"/>
                    <a:pt x="1356" y="5892"/>
                    <a:pt x="2445" y="8539"/>
                  </a:cubicBezTo>
                  <a:cubicBezTo>
                    <a:pt x="2492" y="8647"/>
                    <a:pt x="2593" y="8694"/>
                    <a:pt x="2692" y="8694"/>
                  </a:cubicBezTo>
                  <a:cubicBezTo>
                    <a:pt x="2841" y="8694"/>
                    <a:pt x="2983" y="8586"/>
                    <a:pt x="2912" y="8422"/>
                  </a:cubicBezTo>
                  <a:cubicBezTo>
                    <a:pt x="1823" y="5737"/>
                    <a:pt x="1589" y="2857"/>
                    <a:pt x="539" y="172"/>
                  </a:cubicBezTo>
                  <a:cubicBezTo>
                    <a:pt x="493" y="51"/>
                    <a:pt x="39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10"/>
            <p:cNvSpPr/>
            <p:nvPr/>
          </p:nvSpPr>
          <p:spPr>
            <a:xfrm>
              <a:off x="4430185" y="905026"/>
              <a:ext cx="342962" cy="298624"/>
            </a:xfrm>
            <a:custGeom>
              <a:avLst/>
              <a:gdLst/>
              <a:ahLst/>
              <a:cxnLst/>
              <a:rect l="l" t="t" r="r" b="b"/>
              <a:pathLst>
                <a:path w="10752" h="9362" extrusionOk="0">
                  <a:moveTo>
                    <a:pt x="355" y="1"/>
                  </a:moveTo>
                  <a:cubicBezTo>
                    <a:pt x="164" y="1"/>
                    <a:pt x="1" y="241"/>
                    <a:pt x="179" y="389"/>
                  </a:cubicBezTo>
                  <a:lnTo>
                    <a:pt x="179" y="428"/>
                  </a:lnTo>
                  <a:lnTo>
                    <a:pt x="10219" y="9301"/>
                  </a:lnTo>
                  <a:cubicBezTo>
                    <a:pt x="10271" y="9344"/>
                    <a:pt x="10328" y="9362"/>
                    <a:pt x="10383" y="9362"/>
                  </a:cubicBezTo>
                  <a:cubicBezTo>
                    <a:pt x="10579" y="9362"/>
                    <a:pt x="10751" y="9132"/>
                    <a:pt x="10569" y="8950"/>
                  </a:cubicBezTo>
                  <a:lnTo>
                    <a:pt x="530" y="78"/>
                  </a:lnTo>
                  <a:cubicBezTo>
                    <a:pt x="475" y="23"/>
                    <a:pt x="414" y="1"/>
                    <a:pt x="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10"/>
            <p:cNvSpPr/>
            <p:nvPr/>
          </p:nvSpPr>
          <p:spPr>
            <a:xfrm>
              <a:off x="4207512" y="995677"/>
              <a:ext cx="101817" cy="94927"/>
            </a:xfrm>
            <a:custGeom>
              <a:avLst/>
              <a:gdLst/>
              <a:ahLst/>
              <a:cxnLst/>
              <a:rect l="l" t="t" r="r" b="b"/>
              <a:pathLst>
                <a:path w="3192" h="2976" extrusionOk="0">
                  <a:moveTo>
                    <a:pt x="1699" y="1473"/>
                  </a:moveTo>
                  <a:lnTo>
                    <a:pt x="1702" y="1476"/>
                  </a:lnTo>
                  <a:lnTo>
                    <a:pt x="1702" y="1476"/>
                  </a:lnTo>
                  <a:cubicBezTo>
                    <a:pt x="1702" y="1477"/>
                    <a:pt x="1701" y="1477"/>
                    <a:pt x="1701" y="1477"/>
                  </a:cubicBezTo>
                  <a:lnTo>
                    <a:pt x="1701" y="1477"/>
                  </a:lnTo>
                  <a:cubicBezTo>
                    <a:pt x="1700" y="1477"/>
                    <a:pt x="1699" y="1477"/>
                    <a:pt x="1697" y="1477"/>
                  </a:cubicBezTo>
                  <a:lnTo>
                    <a:pt x="1697" y="1477"/>
                  </a:lnTo>
                  <a:lnTo>
                    <a:pt x="1699" y="1473"/>
                  </a:lnTo>
                  <a:close/>
                  <a:moveTo>
                    <a:pt x="1518" y="1478"/>
                  </a:moveTo>
                  <a:cubicBezTo>
                    <a:pt x="1525" y="1478"/>
                    <a:pt x="1532" y="1479"/>
                    <a:pt x="1541" y="1481"/>
                  </a:cubicBezTo>
                  <a:lnTo>
                    <a:pt x="1541" y="1481"/>
                  </a:lnTo>
                  <a:lnTo>
                    <a:pt x="1540" y="1482"/>
                  </a:lnTo>
                  <a:lnTo>
                    <a:pt x="1540" y="1482"/>
                  </a:lnTo>
                  <a:lnTo>
                    <a:pt x="1518" y="1478"/>
                  </a:lnTo>
                  <a:close/>
                  <a:moveTo>
                    <a:pt x="1707" y="1483"/>
                  </a:moveTo>
                  <a:lnTo>
                    <a:pt x="1707" y="1483"/>
                  </a:lnTo>
                  <a:lnTo>
                    <a:pt x="1707" y="1483"/>
                  </a:lnTo>
                  <a:lnTo>
                    <a:pt x="1707" y="1483"/>
                  </a:lnTo>
                  <a:close/>
                  <a:moveTo>
                    <a:pt x="1674" y="1501"/>
                  </a:moveTo>
                  <a:lnTo>
                    <a:pt x="1674" y="1501"/>
                  </a:lnTo>
                  <a:cubicBezTo>
                    <a:pt x="1674" y="1501"/>
                    <a:pt x="1674" y="1501"/>
                    <a:pt x="1674" y="1501"/>
                  </a:cubicBezTo>
                  <a:lnTo>
                    <a:pt x="1674" y="1501"/>
                  </a:lnTo>
                  <a:lnTo>
                    <a:pt x="1674" y="1501"/>
                  </a:lnTo>
                  <a:lnTo>
                    <a:pt x="1674" y="1501"/>
                  </a:lnTo>
                  <a:close/>
                  <a:moveTo>
                    <a:pt x="1658" y="1505"/>
                  </a:moveTo>
                  <a:lnTo>
                    <a:pt x="1657" y="1505"/>
                  </a:lnTo>
                  <a:lnTo>
                    <a:pt x="1658" y="1506"/>
                  </a:lnTo>
                  <a:lnTo>
                    <a:pt x="1658" y="1506"/>
                  </a:lnTo>
                  <a:cubicBezTo>
                    <a:pt x="1658" y="1506"/>
                    <a:pt x="1658" y="1505"/>
                    <a:pt x="1658" y="1505"/>
                  </a:cubicBezTo>
                  <a:close/>
                  <a:moveTo>
                    <a:pt x="1679" y="1502"/>
                  </a:moveTo>
                  <a:cubicBezTo>
                    <a:pt x="1680" y="1502"/>
                    <a:pt x="1681" y="1503"/>
                    <a:pt x="1682" y="1503"/>
                  </a:cubicBezTo>
                  <a:lnTo>
                    <a:pt x="1682" y="1503"/>
                  </a:lnTo>
                  <a:lnTo>
                    <a:pt x="1683" y="1504"/>
                  </a:lnTo>
                  <a:lnTo>
                    <a:pt x="1683" y="1504"/>
                  </a:lnTo>
                  <a:cubicBezTo>
                    <a:pt x="1682" y="1505"/>
                    <a:pt x="1682" y="1505"/>
                    <a:pt x="1681" y="1506"/>
                  </a:cubicBezTo>
                  <a:lnTo>
                    <a:pt x="1681" y="1506"/>
                  </a:lnTo>
                  <a:cubicBezTo>
                    <a:pt x="1681" y="1506"/>
                    <a:pt x="1680" y="1506"/>
                    <a:pt x="1679" y="1507"/>
                  </a:cubicBezTo>
                  <a:lnTo>
                    <a:pt x="1679" y="1507"/>
                  </a:lnTo>
                  <a:lnTo>
                    <a:pt x="1679" y="1502"/>
                  </a:lnTo>
                  <a:close/>
                  <a:moveTo>
                    <a:pt x="1673" y="1501"/>
                  </a:moveTo>
                  <a:cubicBezTo>
                    <a:pt x="1673" y="1501"/>
                    <a:pt x="1673" y="1501"/>
                    <a:pt x="1673" y="1501"/>
                  </a:cubicBezTo>
                  <a:lnTo>
                    <a:pt x="1673" y="1501"/>
                  </a:lnTo>
                  <a:cubicBezTo>
                    <a:pt x="1669" y="1503"/>
                    <a:pt x="1665" y="1505"/>
                    <a:pt x="1660" y="1506"/>
                  </a:cubicBezTo>
                  <a:lnTo>
                    <a:pt x="1660" y="1506"/>
                  </a:lnTo>
                  <a:lnTo>
                    <a:pt x="1658" y="1506"/>
                  </a:lnTo>
                  <a:lnTo>
                    <a:pt x="1658" y="1506"/>
                  </a:lnTo>
                  <a:cubicBezTo>
                    <a:pt x="1658" y="1506"/>
                    <a:pt x="1658" y="1506"/>
                    <a:pt x="1659" y="1507"/>
                  </a:cubicBezTo>
                  <a:lnTo>
                    <a:pt x="1659" y="1507"/>
                  </a:lnTo>
                  <a:cubicBezTo>
                    <a:pt x="1658" y="1507"/>
                    <a:pt x="1658" y="1507"/>
                    <a:pt x="1657" y="1507"/>
                  </a:cubicBezTo>
                  <a:lnTo>
                    <a:pt x="1657" y="1507"/>
                  </a:lnTo>
                  <a:lnTo>
                    <a:pt x="1656" y="1506"/>
                  </a:lnTo>
                  <a:lnTo>
                    <a:pt x="1657" y="1505"/>
                  </a:lnTo>
                  <a:lnTo>
                    <a:pt x="1655" y="1505"/>
                  </a:lnTo>
                  <a:lnTo>
                    <a:pt x="1655" y="1505"/>
                  </a:lnTo>
                  <a:lnTo>
                    <a:pt x="1655" y="1505"/>
                  </a:lnTo>
                  <a:lnTo>
                    <a:pt x="1655" y="1505"/>
                  </a:lnTo>
                  <a:lnTo>
                    <a:pt x="1657" y="1504"/>
                  </a:lnTo>
                  <a:lnTo>
                    <a:pt x="1657" y="1504"/>
                  </a:lnTo>
                  <a:cubicBezTo>
                    <a:pt x="1657" y="1505"/>
                    <a:pt x="1657" y="1505"/>
                    <a:pt x="1658" y="1505"/>
                  </a:cubicBezTo>
                  <a:lnTo>
                    <a:pt x="1658" y="1505"/>
                  </a:lnTo>
                  <a:lnTo>
                    <a:pt x="1661" y="1504"/>
                  </a:lnTo>
                  <a:lnTo>
                    <a:pt x="1673" y="1501"/>
                  </a:lnTo>
                  <a:close/>
                  <a:moveTo>
                    <a:pt x="1588" y="1498"/>
                  </a:moveTo>
                  <a:lnTo>
                    <a:pt x="1592" y="1507"/>
                  </a:lnTo>
                  <a:lnTo>
                    <a:pt x="1591" y="1507"/>
                  </a:lnTo>
                  <a:lnTo>
                    <a:pt x="1591" y="1507"/>
                  </a:lnTo>
                  <a:cubicBezTo>
                    <a:pt x="1590" y="1504"/>
                    <a:pt x="1588" y="1501"/>
                    <a:pt x="1587" y="1498"/>
                  </a:cubicBezTo>
                  <a:lnTo>
                    <a:pt x="1587" y="1498"/>
                  </a:lnTo>
                  <a:cubicBezTo>
                    <a:pt x="1587" y="1498"/>
                    <a:pt x="1588" y="1498"/>
                    <a:pt x="1588" y="1498"/>
                  </a:cubicBezTo>
                  <a:close/>
                  <a:moveTo>
                    <a:pt x="1622" y="1511"/>
                  </a:moveTo>
                  <a:cubicBezTo>
                    <a:pt x="1624" y="1512"/>
                    <a:pt x="1626" y="1513"/>
                    <a:pt x="1628" y="1514"/>
                  </a:cubicBezTo>
                  <a:lnTo>
                    <a:pt x="1628" y="1514"/>
                  </a:lnTo>
                  <a:cubicBezTo>
                    <a:pt x="1623" y="1515"/>
                    <a:pt x="1618" y="1516"/>
                    <a:pt x="1614" y="1516"/>
                  </a:cubicBezTo>
                  <a:lnTo>
                    <a:pt x="1614" y="1516"/>
                  </a:lnTo>
                  <a:lnTo>
                    <a:pt x="1609" y="1514"/>
                  </a:lnTo>
                  <a:lnTo>
                    <a:pt x="1622" y="1511"/>
                  </a:lnTo>
                  <a:close/>
                  <a:moveTo>
                    <a:pt x="1674" y="1536"/>
                  </a:moveTo>
                  <a:lnTo>
                    <a:pt x="1674" y="1536"/>
                  </a:lnTo>
                  <a:cubicBezTo>
                    <a:pt x="1675" y="1537"/>
                    <a:pt x="1676" y="1538"/>
                    <a:pt x="1678" y="1538"/>
                  </a:cubicBezTo>
                  <a:lnTo>
                    <a:pt x="1678" y="1538"/>
                  </a:lnTo>
                  <a:cubicBezTo>
                    <a:pt x="1678" y="1539"/>
                    <a:pt x="1678" y="1539"/>
                    <a:pt x="1678" y="1540"/>
                  </a:cubicBezTo>
                  <a:lnTo>
                    <a:pt x="1678" y="1540"/>
                  </a:lnTo>
                  <a:lnTo>
                    <a:pt x="1674" y="1536"/>
                  </a:lnTo>
                  <a:close/>
                  <a:moveTo>
                    <a:pt x="1686" y="1538"/>
                  </a:moveTo>
                  <a:cubicBezTo>
                    <a:pt x="1691" y="1541"/>
                    <a:pt x="1695" y="1545"/>
                    <a:pt x="1700" y="1549"/>
                  </a:cubicBezTo>
                  <a:lnTo>
                    <a:pt x="1700" y="1549"/>
                  </a:lnTo>
                  <a:cubicBezTo>
                    <a:pt x="1700" y="1549"/>
                    <a:pt x="1700" y="1549"/>
                    <a:pt x="1700" y="1549"/>
                  </a:cubicBezTo>
                  <a:lnTo>
                    <a:pt x="1700" y="1549"/>
                  </a:lnTo>
                  <a:cubicBezTo>
                    <a:pt x="1696" y="1547"/>
                    <a:pt x="1691" y="1545"/>
                    <a:pt x="1687" y="1543"/>
                  </a:cubicBezTo>
                  <a:lnTo>
                    <a:pt x="1687" y="1543"/>
                  </a:lnTo>
                  <a:lnTo>
                    <a:pt x="1686" y="1538"/>
                  </a:lnTo>
                  <a:close/>
                  <a:moveTo>
                    <a:pt x="1687" y="1545"/>
                  </a:moveTo>
                  <a:lnTo>
                    <a:pt x="1701" y="1551"/>
                  </a:lnTo>
                  <a:lnTo>
                    <a:pt x="1701" y="1551"/>
                  </a:lnTo>
                  <a:cubicBezTo>
                    <a:pt x="1701" y="1550"/>
                    <a:pt x="1700" y="1550"/>
                    <a:pt x="1700" y="1549"/>
                  </a:cubicBezTo>
                  <a:lnTo>
                    <a:pt x="1700" y="1549"/>
                  </a:lnTo>
                  <a:cubicBezTo>
                    <a:pt x="1701" y="1550"/>
                    <a:pt x="1702" y="1550"/>
                    <a:pt x="1702" y="1550"/>
                  </a:cubicBezTo>
                  <a:lnTo>
                    <a:pt x="1702" y="1550"/>
                  </a:lnTo>
                  <a:cubicBezTo>
                    <a:pt x="1703" y="1551"/>
                    <a:pt x="1704" y="1552"/>
                    <a:pt x="1705" y="1552"/>
                  </a:cubicBezTo>
                  <a:lnTo>
                    <a:pt x="1705" y="1552"/>
                  </a:lnTo>
                  <a:lnTo>
                    <a:pt x="1701" y="1551"/>
                  </a:lnTo>
                  <a:lnTo>
                    <a:pt x="1701" y="1551"/>
                  </a:lnTo>
                  <a:cubicBezTo>
                    <a:pt x="1701" y="1553"/>
                    <a:pt x="1701" y="1555"/>
                    <a:pt x="1702" y="1557"/>
                  </a:cubicBezTo>
                  <a:lnTo>
                    <a:pt x="1702" y="1557"/>
                  </a:lnTo>
                  <a:lnTo>
                    <a:pt x="1687" y="1546"/>
                  </a:lnTo>
                  <a:lnTo>
                    <a:pt x="1687" y="1545"/>
                  </a:lnTo>
                  <a:close/>
                  <a:moveTo>
                    <a:pt x="1700" y="1564"/>
                  </a:moveTo>
                  <a:cubicBezTo>
                    <a:pt x="1701" y="1565"/>
                    <a:pt x="1702" y="1566"/>
                    <a:pt x="1703" y="1567"/>
                  </a:cubicBezTo>
                  <a:lnTo>
                    <a:pt x="1703" y="1567"/>
                  </a:lnTo>
                  <a:cubicBezTo>
                    <a:pt x="1703" y="1568"/>
                    <a:pt x="1703" y="1568"/>
                    <a:pt x="1703" y="1568"/>
                  </a:cubicBezTo>
                  <a:lnTo>
                    <a:pt x="1703" y="1568"/>
                  </a:lnTo>
                  <a:lnTo>
                    <a:pt x="1700" y="1564"/>
                  </a:lnTo>
                  <a:close/>
                  <a:moveTo>
                    <a:pt x="1692" y="1570"/>
                  </a:moveTo>
                  <a:lnTo>
                    <a:pt x="1692" y="1570"/>
                  </a:lnTo>
                  <a:cubicBezTo>
                    <a:pt x="1695" y="1578"/>
                    <a:pt x="1698" y="1587"/>
                    <a:pt x="1701" y="1596"/>
                  </a:cubicBezTo>
                  <a:lnTo>
                    <a:pt x="1701" y="1596"/>
                  </a:lnTo>
                  <a:cubicBezTo>
                    <a:pt x="1701" y="1599"/>
                    <a:pt x="1700" y="1603"/>
                    <a:pt x="1699" y="1606"/>
                  </a:cubicBezTo>
                  <a:lnTo>
                    <a:pt x="1699" y="1606"/>
                  </a:lnTo>
                  <a:lnTo>
                    <a:pt x="1692" y="1570"/>
                  </a:lnTo>
                  <a:close/>
                  <a:moveTo>
                    <a:pt x="1702" y="1622"/>
                  </a:moveTo>
                  <a:cubicBezTo>
                    <a:pt x="1708" y="1642"/>
                    <a:pt x="1713" y="1659"/>
                    <a:pt x="1713" y="1672"/>
                  </a:cubicBezTo>
                  <a:lnTo>
                    <a:pt x="1702" y="1622"/>
                  </a:lnTo>
                  <a:close/>
                  <a:moveTo>
                    <a:pt x="1586" y="0"/>
                  </a:moveTo>
                  <a:cubicBezTo>
                    <a:pt x="1471" y="0"/>
                    <a:pt x="1356" y="13"/>
                    <a:pt x="1246" y="38"/>
                  </a:cubicBezTo>
                  <a:cubicBezTo>
                    <a:pt x="1168" y="38"/>
                    <a:pt x="1129" y="38"/>
                    <a:pt x="1051" y="77"/>
                  </a:cubicBezTo>
                  <a:cubicBezTo>
                    <a:pt x="818" y="155"/>
                    <a:pt x="623" y="271"/>
                    <a:pt x="428" y="466"/>
                  </a:cubicBezTo>
                  <a:cubicBezTo>
                    <a:pt x="273" y="622"/>
                    <a:pt x="156" y="855"/>
                    <a:pt x="78" y="1089"/>
                  </a:cubicBezTo>
                  <a:cubicBezTo>
                    <a:pt x="0" y="1322"/>
                    <a:pt x="0" y="1556"/>
                    <a:pt x="78" y="1828"/>
                  </a:cubicBezTo>
                  <a:cubicBezTo>
                    <a:pt x="117" y="2061"/>
                    <a:pt x="234" y="2256"/>
                    <a:pt x="390" y="2451"/>
                  </a:cubicBezTo>
                  <a:cubicBezTo>
                    <a:pt x="545" y="2645"/>
                    <a:pt x="779" y="2801"/>
                    <a:pt x="1012" y="2879"/>
                  </a:cubicBezTo>
                  <a:cubicBezTo>
                    <a:pt x="1109" y="2906"/>
                    <a:pt x="1210" y="2919"/>
                    <a:pt x="1313" y="2919"/>
                  </a:cubicBezTo>
                  <a:cubicBezTo>
                    <a:pt x="1318" y="2919"/>
                    <a:pt x="1323" y="2919"/>
                    <a:pt x="1329" y="2919"/>
                  </a:cubicBezTo>
                  <a:lnTo>
                    <a:pt x="1329" y="2919"/>
                  </a:lnTo>
                  <a:cubicBezTo>
                    <a:pt x="1463" y="2957"/>
                    <a:pt x="1607" y="2976"/>
                    <a:pt x="1756" y="2976"/>
                  </a:cubicBezTo>
                  <a:cubicBezTo>
                    <a:pt x="1907" y="2976"/>
                    <a:pt x="2063" y="2956"/>
                    <a:pt x="2218" y="2918"/>
                  </a:cubicBezTo>
                  <a:cubicBezTo>
                    <a:pt x="2413" y="2840"/>
                    <a:pt x="2569" y="2723"/>
                    <a:pt x="2724" y="2606"/>
                  </a:cubicBezTo>
                  <a:cubicBezTo>
                    <a:pt x="2763" y="2567"/>
                    <a:pt x="2802" y="2528"/>
                    <a:pt x="2841" y="2528"/>
                  </a:cubicBezTo>
                  <a:cubicBezTo>
                    <a:pt x="2919" y="2451"/>
                    <a:pt x="2958" y="2334"/>
                    <a:pt x="3036" y="2256"/>
                  </a:cubicBezTo>
                  <a:cubicBezTo>
                    <a:pt x="3113" y="2061"/>
                    <a:pt x="3191" y="1828"/>
                    <a:pt x="3191" y="1594"/>
                  </a:cubicBezTo>
                  <a:cubicBezTo>
                    <a:pt x="3191" y="1361"/>
                    <a:pt x="3113" y="1127"/>
                    <a:pt x="3036" y="933"/>
                  </a:cubicBezTo>
                  <a:cubicBezTo>
                    <a:pt x="2958" y="777"/>
                    <a:pt x="2841" y="622"/>
                    <a:pt x="2724" y="505"/>
                  </a:cubicBezTo>
                  <a:cubicBezTo>
                    <a:pt x="2608" y="388"/>
                    <a:pt x="2452" y="271"/>
                    <a:pt x="2296" y="194"/>
                  </a:cubicBezTo>
                  <a:cubicBezTo>
                    <a:pt x="2084" y="61"/>
                    <a:pt x="1834" y="0"/>
                    <a:pt x="15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10"/>
            <p:cNvSpPr/>
            <p:nvPr/>
          </p:nvSpPr>
          <p:spPr>
            <a:xfrm>
              <a:off x="4159858" y="866272"/>
              <a:ext cx="309182" cy="69887"/>
            </a:xfrm>
            <a:custGeom>
              <a:avLst/>
              <a:gdLst/>
              <a:ahLst/>
              <a:cxnLst/>
              <a:rect l="l" t="t" r="r" b="b"/>
              <a:pathLst>
                <a:path w="9693" h="2191" extrusionOk="0">
                  <a:moveTo>
                    <a:pt x="337" y="0"/>
                  </a:moveTo>
                  <a:cubicBezTo>
                    <a:pt x="78" y="0"/>
                    <a:pt x="1" y="404"/>
                    <a:pt x="288" y="476"/>
                  </a:cubicBezTo>
                  <a:cubicBezTo>
                    <a:pt x="3245" y="1137"/>
                    <a:pt x="6242" y="1721"/>
                    <a:pt x="9277" y="2188"/>
                  </a:cubicBezTo>
                  <a:cubicBezTo>
                    <a:pt x="9289" y="2190"/>
                    <a:pt x="9302" y="2190"/>
                    <a:pt x="9313" y="2190"/>
                  </a:cubicBezTo>
                  <a:cubicBezTo>
                    <a:pt x="9597" y="2190"/>
                    <a:pt x="9693" y="1757"/>
                    <a:pt x="9394" y="1682"/>
                  </a:cubicBezTo>
                  <a:cubicBezTo>
                    <a:pt x="6359" y="1215"/>
                    <a:pt x="3362" y="670"/>
                    <a:pt x="405" y="9"/>
                  </a:cubicBezTo>
                  <a:cubicBezTo>
                    <a:pt x="381" y="3"/>
                    <a:pt x="358" y="0"/>
                    <a:pt x="3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10"/>
            <p:cNvSpPr/>
            <p:nvPr/>
          </p:nvSpPr>
          <p:spPr>
            <a:xfrm>
              <a:off x="4237846" y="743086"/>
              <a:ext cx="231193" cy="192470"/>
            </a:xfrm>
            <a:custGeom>
              <a:avLst/>
              <a:gdLst/>
              <a:ahLst/>
              <a:cxnLst/>
              <a:rect l="l" t="t" r="r" b="b"/>
              <a:pathLst>
                <a:path w="7248" h="6034" extrusionOk="0">
                  <a:moveTo>
                    <a:pt x="376" y="0"/>
                  </a:moveTo>
                  <a:cubicBezTo>
                    <a:pt x="177" y="0"/>
                    <a:pt x="0" y="253"/>
                    <a:pt x="217" y="408"/>
                  </a:cubicBezTo>
                  <a:cubicBezTo>
                    <a:pt x="2474" y="2159"/>
                    <a:pt x="4653" y="3988"/>
                    <a:pt x="6715" y="5972"/>
                  </a:cubicBezTo>
                  <a:cubicBezTo>
                    <a:pt x="6767" y="6015"/>
                    <a:pt x="6824" y="6033"/>
                    <a:pt x="6879" y="6033"/>
                  </a:cubicBezTo>
                  <a:cubicBezTo>
                    <a:pt x="7075" y="6033"/>
                    <a:pt x="7248" y="5804"/>
                    <a:pt x="7066" y="5622"/>
                  </a:cubicBezTo>
                  <a:cubicBezTo>
                    <a:pt x="4964" y="3676"/>
                    <a:pt x="2785" y="1809"/>
                    <a:pt x="528" y="57"/>
                  </a:cubicBezTo>
                  <a:cubicBezTo>
                    <a:pt x="480" y="17"/>
                    <a:pt x="427" y="0"/>
                    <a:pt x="3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10"/>
            <p:cNvSpPr/>
            <p:nvPr/>
          </p:nvSpPr>
          <p:spPr>
            <a:xfrm>
              <a:off x="4315260" y="592054"/>
              <a:ext cx="65422" cy="254670"/>
            </a:xfrm>
            <a:custGeom>
              <a:avLst/>
              <a:gdLst/>
              <a:ahLst/>
              <a:cxnLst/>
              <a:rect l="l" t="t" r="r" b="b"/>
              <a:pathLst>
                <a:path w="2051" h="7984" extrusionOk="0">
                  <a:moveTo>
                    <a:pt x="292" y="1"/>
                  </a:moveTo>
                  <a:cubicBezTo>
                    <a:pt x="148" y="1"/>
                    <a:pt x="0" y="131"/>
                    <a:pt x="47" y="317"/>
                  </a:cubicBezTo>
                  <a:cubicBezTo>
                    <a:pt x="708" y="2769"/>
                    <a:pt x="1214" y="5259"/>
                    <a:pt x="1525" y="7750"/>
                  </a:cubicBezTo>
                  <a:cubicBezTo>
                    <a:pt x="1545" y="7906"/>
                    <a:pt x="1681" y="7983"/>
                    <a:pt x="1808" y="7983"/>
                  </a:cubicBezTo>
                  <a:cubicBezTo>
                    <a:pt x="1934" y="7983"/>
                    <a:pt x="2051" y="7906"/>
                    <a:pt x="2031" y="7750"/>
                  </a:cubicBezTo>
                  <a:cubicBezTo>
                    <a:pt x="1681" y="5182"/>
                    <a:pt x="1175" y="2652"/>
                    <a:pt x="514" y="201"/>
                  </a:cubicBezTo>
                  <a:cubicBezTo>
                    <a:pt x="482" y="60"/>
                    <a:pt x="388" y="1"/>
                    <a:pt x="2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10"/>
            <p:cNvSpPr/>
            <p:nvPr/>
          </p:nvSpPr>
          <p:spPr>
            <a:xfrm>
              <a:off x="4408846" y="732943"/>
              <a:ext cx="61849" cy="198626"/>
            </a:xfrm>
            <a:custGeom>
              <a:avLst/>
              <a:gdLst/>
              <a:ahLst/>
              <a:cxnLst/>
              <a:rect l="l" t="t" r="r" b="b"/>
              <a:pathLst>
                <a:path w="1939" h="6227" extrusionOk="0">
                  <a:moveTo>
                    <a:pt x="306" y="0"/>
                  </a:moveTo>
                  <a:cubicBezTo>
                    <a:pt x="154" y="0"/>
                    <a:pt x="0" y="126"/>
                    <a:pt x="70" y="337"/>
                  </a:cubicBezTo>
                  <a:cubicBezTo>
                    <a:pt x="304" y="1232"/>
                    <a:pt x="537" y="2165"/>
                    <a:pt x="771" y="3099"/>
                  </a:cubicBezTo>
                  <a:lnTo>
                    <a:pt x="1082" y="4422"/>
                  </a:lnTo>
                  <a:lnTo>
                    <a:pt x="1276" y="5084"/>
                  </a:lnTo>
                  <a:cubicBezTo>
                    <a:pt x="1393" y="5356"/>
                    <a:pt x="1432" y="5629"/>
                    <a:pt x="1432" y="5901"/>
                  </a:cubicBezTo>
                  <a:cubicBezTo>
                    <a:pt x="1384" y="6094"/>
                    <a:pt x="1559" y="6227"/>
                    <a:pt x="1709" y="6227"/>
                  </a:cubicBezTo>
                  <a:cubicBezTo>
                    <a:pt x="1801" y="6227"/>
                    <a:pt x="1884" y="6176"/>
                    <a:pt x="1899" y="6057"/>
                  </a:cubicBezTo>
                  <a:cubicBezTo>
                    <a:pt x="1938" y="5590"/>
                    <a:pt x="1860" y="5084"/>
                    <a:pt x="1666" y="4656"/>
                  </a:cubicBezTo>
                  <a:lnTo>
                    <a:pt x="1315" y="3177"/>
                  </a:lnTo>
                  <a:cubicBezTo>
                    <a:pt x="1043" y="2165"/>
                    <a:pt x="810" y="1193"/>
                    <a:pt x="537" y="181"/>
                  </a:cubicBezTo>
                  <a:cubicBezTo>
                    <a:pt x="506" y="56"/>
                    <a:pt x="406" y="0"/>
                    <a:pt x="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10"/>
            <p:cNvSpPr/>
            <p:nvPr/>
          </p:nvSpPr>
          <p:spPr>
            <a:xfrm>
              <a:off x="4265373" y="944897"/>
              <a:ext cx="236105" cy="106889"/>
            </a:xfrm>
            <a:custGeom>
              <a:avLst/>
              <a:gdLst/>
              <a:ahLst/>
              <a:cxnLst/>
              <a:rect l="l" t="t" r="r" b="b"/>
              <a:pathLst>
                <a:path w="7402" h="3351" extrusionOk="0">
                  <a:moveTo>
                    <a:pt x="7023" y="1"/>
                  </a:moveTo>
                  <a:cubicBezTo>
                    <a:pt x="6985" y="1"/>
                    <a:pt x="6944" y="11"/>
                    <a:pt x="6903" y="34"/>
                  </a:cubicBezTo>
                  <a:cubicBezTo>
                    <a:pt x="4841" y="1280"/>
                    <a:pt x="2545" y="1980"/>
                    <a:pt x="288" y="2836"/>
                  </a:cubicBezTo>
                  <a:cubicBezTo>
                    <a:pt x="0" y="2944"/>
                    <a:pt x="111" y="3351"/>
                    <a:pt x="344" y="3351"/>
                  </a:cubicBezTo>
                  <a:cubicBezTo>
                    <a:pt x="364" y="3351"/>
                    <a:pt x="384" y="3348"/>
                    <a:pt x="404" y="3342"/>
                  </a:cubicBezTo>
                  <a:lnTo>
                    <a:pt x="404" y="3303"/>
                  </a:lnTo>
                  <a:cubicBezTo>
                    <a:pt x="2700" y="2447"/>
                    <a:pt x="5035" y="1708"/>
                    <a:pt x="7136" y="462"/>
                  </a:cubicBezTo>
                  <a:cubicBezTo>
                    <a:pt x="7401" y="330"/>
                    <a:pt x="7244" y="1"/>
                    <a:pt x="70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10"/>
            <p:cNvSpPr/>
            <p:nvPr/>
          </p:nvSpPr>
          <p:spPr>
            <a:xfrm>
              <a:off x="4603672" y="858584"/>
              <a:ext cx="95150" cy="277317"/>
            </a:xfrm>
            <a:custGeom>
              <a:avLst/>
              <a:gdLst/>
              <a:ahLst/>
              <a:cxnLst/>
              <a:rect l="l" t="t" r="r" b="b"/>
              <a:pathLst>
                <a:path w="2983" h="8694" extrusionOk="0">
                  <a:moveTo>
                    <a:pt x="297" y="0"/>
                  </a:moveTo>
                  <a:cubicBezTo>
                    <a:pt x="146" y="0"/>
                    <a:pt x="0" y="123"/>
                    <a:pt x="72" y="289"/>
                  </a:cubicBezTo>
                  <a:cubicBezTo>
                    <a:pt x="1083" y="2974"/>
                    <a:pt x="1356" y="5892"/>
                    <a:pt x="2445" y="8539"/>
                  </a:cubicBezTo>
                  <a:cubicBezTo>
                    <a:pt x="2492" y="8647"/>
                    <a:pt x="2593" y="8694"/>
                    <a:pt x="2692" y="8694"/>
                  </a:cubicBezTo>
                  <a:cubicBezTo>
                    <a:pt x="2841" y="8694"/>
                    <a:pt x="2983" y="8586"/>
                    <a:pt x="2912" y="8422"/>
                  </a:cubicBezTo>
                  <a:cubicBezTo>
                    <a:pt x="1823" y="5737"/>
                    <a:pt x="1589" y="2857"/>
                    <a:pt x="539" y="172"/>
                  </a:cubicBezTo>
                  <a:cubicBezTo>
                    <a:pt x="493" y="51"/>
                    <a:pt x="394"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10"/>
            <p:cNvSpPr/>
            <p:nvPr/>
          </p:nvSpPr>
          <p:spPr>
            <a:xfrm>
              <a:off x="4111949" y="833035"/>
              <a:ext cx="75725" cy="69537"/>
            </a:xfrm>
            <a:custGeom>
              <a:avLst/>
              <a:gdLst/>
              <a:ahLst/>
              <a:cxnLst/>
              <a:rect l="l" t="t" r="r" b="b"/>
              <a:pathLst>
                <a:path w="2374" h="2180" extrusionOk="0">
                  <a:moveTo>
                    <a:pt x="856" y="0"/>
                  </a:moveTo>
                  <a:cubicBezTo>
                    <a:pt x="739" y="39"/>
                    <a:pt x="662" y="78"/>
                    <a:pt x="584" y="117"/>
                  </a:cubicBezTo>
                  <a:cubicBezTo>
                    <a:pt x="350" y="234"/>
                    <a:pt x="156" y="467"/>
                    <a:pt x="78" y="779"/>
                  </a:cubicBezTo>
                  <a:cubicBezTo>
                    <a:pt x="39" y="856"/>
                    <a:pt x="39" y="934"/>
                    <a:pt x="39" y="1051"/>
                  </a:cubicBezTo>
                  <a:cubicBezTo>
                    <a:pt x="0" y="1090"/>
                    <a:pt x="0" y="1129"/>
                    <a:pt x="39" y="1168"/>
                  </a:cubicBezTo>
                  <a:cubicBezTo>
                    <a:pt x="0" y="1207"/>
                    <a:pt x="0" y="1246"/>
                    <a:pt x="39" y="1284"/>
                  </a:cubicBezTo>
                  <a:cubicBezTo>
                    <a:pt x="39" y="1401"/>
                    <a:pt x="78" y="1479"/>
                    <a:pt x="117" y="1557"/>
                  </a:cubicBezTo>
                  <a:cubicBezTo>
                    <a:pt x="156" y="1596"/>
                    <a:pt x="195" y="1674"/>
                    <a:pt x="272" y="1712"/>
                  </a:cubicBezTo>
                  <a:cubicBezTo>
                    <a:pt x="272" y="1712"/>
                    <a:pt x="272" y="1751"/>
                    <a:pt x="272" y="1751"/>
                  </a:cubicBezTo>
                  <a:cubicBezTo>
                    <a:pt x="311" y="1790"/>
                    <a:pt x="311" y="1790"/>
                    <a:pt x="350" y="1829"/>
                  </a:cubicBezTo>
                  <a:cubicBezTo>
                    <a:pt x="389" y="1868"/>
                    <a:pt x="428" y="1907"/>
                    <a:pt x="467" y="1907"/>
                  </a:cubicBezTo>
                  <a:cubicBezTo>
                    <a:pt x="467" y="1907"/>
                    <a:pt x="662" y="1985"/>
                    <a:pt x="662" y="1985"/>
                  </a:cubicBezTo>
                  <a:cubicBezTo>
                    <a:pt x="673" y="1991"/>
                    <a:pt x="684" y="1995"/>
                    <a:pt x="696" y="2000"/>
                  </a:cubicBezTo>
                  <a:lnTo>
                    <a:pt x="696" y="2000"/>
                  </a:lnTo>
                  <a:cubicBezTo>
                    <a:pt x="709" y="2008"/>
                    <a:pt x="723" y="2016"/>
                    <a:pt x="739" y="2024"/>
                  </a:cubicBezTo>
                  <a:lnTo>
                    <a:pt x="778" y="2024"/>
                  </a:lnTo>
                  <a:cubicBezTo>
                    <a:pt x="934" y="2102"/>
                    <a:pt x="1129" y="2179"/>
                    <a:pt x="1284" y="2179"/>
                  </a:cubicBezTo>
                  <a:lnTo>
                    <a:pt x="1323" y="2179"/>
                  </a:lnTo>
                  <a:lnTo>
                    <a:pt x="1557" y="2141"/>
                  </a:lnTo>
                  <a:lnTo>
                    <a:pt x="1634" y="2141"/>
                  </a:lnTo>
                  <a:lnTo>
                    <a:pt x="1868" y="2063"/>
                  </a:lnTo>
                  <a:lnTo>
                    <a:pt x="1907" y="2063"/>
                  </a:lnTo>
                  <a:cubicBezTo>
                    <a:pt x="1985" y="1985"/>
                    <a:pt x="2024" y="1946"/>
                    <a:pt x="2101" y="1907"/>
                  </a:cubicBezTo>
                  <a:lnTo>
                    <a:pt x="2140" y="1868"/>
                  </a:lnTo>
                  <a:cubicBezTo>
                    <a:pt x="2179" y="1829"/>
                    <a:pt x="2218" y="1751"/>
                    <a:pt x="2257" y="1712"/>
                  </a:cubicBezTo>
                  <a:cubicBezTo>
                    <a:pt x="2296" y="1635"/>
                    <a:pt x="2335" y="1557"/>
                    <a:pt x="2335" y="1479"/>
                  </a:cubicBezTo>
                  <a:lnTo>
                    <a:pt x="2335" y="1401"/>
                  </a:lnTo>
                  <a:cubicBezTo>
                    <a:pt x="2374" y="1323"/>
                    <a:pt x="2374" y="1246"/>
                    <a:pt x="2335" y="1168"/>
                  </a:cubicBezTo>
                  <a:lnTo>
                    <a:pt x="2335" y="1051"/>
                  </a:lnTo>
                  <a:cubicBezTo>
                    <a:pt x="2335" y="973"/>
                    <a:pt x="2335" y="934"/>
                    <a:pt x="2296" y="895"/>
                  </a:cubicBezTo>
                  <a:cubicBezTo>
                    <a:pt x="2257" y="779"/>
                    <a:pt x="2218" y="662"/>
                    <a:pt x="2140" y="545"/>
                  </a:cubicBezTo>
                  <a:cubicBezTo>
                    <a:pt x="2101" y="467"/>
                    <a:pt x="2062" y="389"/>
                    <a:pt x="1985" y="351"/>
                  </a:cubicBezTo>
                  <a:cubicBezTo>
                    <a:pt x="1946" y="312"/>
                    <a:pt x="1907" y="273"/>
                    <a:pt x="1829" y="234"/>
                  </a:cubicBezTo>
                  <a:cubicBezTo>
                    <a:pt x="1790" y="195"/>
                    <a:pt x="1751" y="156"/>
                    <a:pt x="1712" y="117"/>
                  </a:cubicBezTo>
                  <a:cubicBezTo>
                    <a:pt x="1634" y="78"/>
                    <a:pt x="1557" y="39"/>
                    <a:pt x="14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10"/>
            <p:cNvSpPr/>
            <p:nvPr/>
          </p:nvSpPr>
          <p:spPr>
            <a:xfrm>
              <a:off x="4349628" y="955698"/>
              <a:ext cx="129121" cy="127590"/>
            </a:xfrm>
            <a:custGeom>
              <a:avLst/>
              <a:gdLst/>
              <a:ahLst/>
              <a:cxnLst/>
              <a:rect l="l" t="t" r="r" b="b"/>
              <a:pathLst>
                <a:path w="4048" h="4000" extrusionOk="0">
                  <a:moveTo>
                    <a:pt x="1509" y="1640"/>
                  </a:moveTo>
                  <a:lnTo>
                    <a:pt x="1512" y="1641"/>
                  </a:lnTo>
                  <a:lnTo>
                    <a:pt x="1512" y="1641"/>
                  </a:lnTo>
                  <a:cubicBezTo>
                    <a:pt x="1508" y="1644"/>
                    <a:pt x="1504" y="1647"/>
                    <a:pt x="1500" y="1650"/>
                  </a:cubicBezTo>
                  <a:lnTo>
                    <a:pt x="1500" y="1650"/>
                  </a:lnTo>
                  <a:cubicBezTo>
                    <a:pt x="1499" y="1650"/>
                    <a:pt x="1497" y="1649"/>
                    <a:pt x="1496" y="1648"/>
                  </a:cubicBezTo>
                  <a:lnTo>
                    <a:pt x="1496" y="1648"/>
                  </a:lnTo>
                  <a:lnTo>
                    <a:pt x="1509" y="1640"/>
                  </a:lnTo>
                  <a:close/>
                  <a:moveTo>
                    <a:pt x="1569" y="1650"/>
                  </a:moveTo>
                  <a:lnTo>
                    <a:pt x="1614" y="1657"/>
                  </a:lnTo>
                  <a:lnTo>
                    <a:pt x="1614" y="1657"/>
                  </a:lnTo>
                  <a:cubicBezTo>
                    <a:pt x="1596" y="1662"/>
                    <a:pt x="1578" y="1664"/>
                    <a:pt x="1562" y="1664"/>
                  </a:cubicBezTo>
                  <a:cubicBezTo>
                    <a:pt x="1545" y="1664"/>
                    <a:pt x="1530" y="1662"/>
                    <a:pt x="1516" y="1657"/>
                  </a:cubicBezTo>
                  <a:lnTo>
                    <a:pt x="1516" y="1657"/>
                  </a:lnTo>
                  <a:lnTo>
                    <a:pt x="1569" y="1650"/>
                  </a:lnTo>
                  <a:close/>
                  <a:moveTo>
                    <a:pt x="1478" y="1663"/>
                  </a:moveTo>
                  <a:lnTo>
                    <a:pt x="1478" y="1663"/>
                  </a:lnTo>
                  <a:cubicBezTo>
                    <a:pt x="1473" y="1665"/>
                    <a:pt x="1467" y="1667"/>
                    <a:pt x="1462" y="1668"/>
                  </a:cubicBezTo>
                  <a:lnTo>
                    <a:pt x="1462" y="1668"/>
                  </a:lnTo>
                  <a:lnTo>
                    <a:pt x="1469" y="1664"/>
                  </a:lnTo>
                  <a:lnTo>
                    <a:pt x="1478" y="1663"/>
                  </a:lnTo>
                  <a:close/>
                  <a:moveTo>
                    <a:pt x="2073" y="1924"/>
                  </a:moveTo>
                  <a:cubicBezTo>
                    <a:pt x="2074" y="1925"/>
                    <a:pt x="2074" y="1925"/>
                    <a:pt x="2075" y="1926"/>
                  </a:cubicBezTo>
                  <a:lnTo>
                    <a:pt x="2075" y="1926"/>
                  </a:lnTo>
                  <a:lnTo>
                    <a:pt x="2072" y="1925"/>
                  </a:lnTo>
                  <a:lnTo>
                    <a:pt x="2072" y="1925"/>
                  </a:lnTo>
                  <a:cubicBezTo>
                    <a:pt x="2072" y="1925"/>
                    <a:pt x="2073" y="1925"/>
                    <a:pt x="2073" y="1924"/>
                  </a:cubicBezTo>
                  <a:close/>
                  <a:moveTo>
                    <a:pt x="1889" y="2190"/>
                  </a:moveTo>
                  <a:lnTo>
                    <a:pt x="1907" y="2193"/>
                  </a:lnTo>
                  <a:lnTo>
                    <a:pt x="1907" y="2193"/>
                  </a:lnTo>
                  <a:lnTo>
                    <a:pt x="1955" y="2209"/>
                  </a:lnTo>
                  <a:lnTo>
                    <a:pt x="1955" y="2209"/>
                  </a:lnTo>
                  <a:cubicBezTo>
                    <a:pt x="1949" y="2209"/>
                    <a:pt x="1943" y="2208"/>
                    <a:pt x="1938" y="2208"/>
                  </a:cubicBezTo>
                  <a:lnTo>
                    <a:pt x="1938" y="2208"/>
                  </a:lnTo>
                  <a:cubicBezTo>
                    <a:pt x="1923" y="2204"/>
                    <a:pt x="1907" y="2198"/>
                    <a:pt x="1889" y="2190"/>
                  </a:cubicBezTo>
                  <a:close/>
                  <a:moveTo>
                    <a:pt x="1970" y="2203"/>
                  </a:moveTo>
                  <a:lnTo>
                    <a:pt x="1977" y="2204"/>
                  </a:lnTo>
                  <a:lnTo>
                    <a:pt x="1977" y="2204"/>
                  </a:lnTo>
                  <a:lnTo>
                    <a:pt x="1980" y="2207"/>
                  </a:lnTo>
                  <a:lnTo>
                    <a:pt x="1985" y="2206"/>
                  </a:lnTo>
                  <a:lnTo>
                    <a:pt x="1985" y="2206"/>
                  </a:lnTo>
                  <a:lnTo>
                    <a:pt x="1994" y="2207"/>
                  </a:lnTo>
                  <a:lnTo>
                    <a:pt x="1994" y="2207"/>
                  </a:lnTo>
                  <a:cubicBezTo>
                    <a:pt x="1992" y="2208"/>
                    <a:pt x="1990" y="2208"/>
                    <a:pt x="1989" y="2209"/>
                  </a:cubicBezTo>
                  <a:lnTo>
                    <a:pt x="1989" y="2209"/>
                  </a:lnTo>
                  <a:cubicBezTo>
                    <a:pt x="1986" y="2209"/>
                    <a:pt x="1984" y="2209"/>
                    <a:pt x="1982" y="2209"/>
                  </a:cubicBezTo>
                  <a:lnTo>
                    <a:pt x="1982" y="2209"/>
                  </a:lnTo>
                  <a:lnTo>
                    <a:pt x="1980" y="2207"/>
                  </a:lnTo>
                  <a:lnTo>
                    <a:pt x="1975" y="2207"/>
                  </a:lnTo>
                  <a:lnTo>
                    <a:pt x="1975" y="2207"/>
                  </a:lnTo>
                  <a:cubicBezTo>
                    <a:pt x="1973" y="2206"/>
                    <a:pt x="1972" y="2205"/>
                    <a:pt x="1970" y="2203"/>
                  </a:cubicBezTo>
                  <a:close/>
                  <a:moveTo>
                    <a:pt x="1975" y="2207"/>
                  </a:moveTo>
                  <a:cubicBezTo>
                    <a:pt x="1975" y="2208"/>
                    <a:pt x="1976" y="2208"/>
                    <a:pt x="1976" y="2209"/>
                  </a:cubicBezTo>
                  <a:lnTo>
                    <a:pt x="1976" y="2209"/>
                  </a:lnTo>
                  <a:cubicBezTo>
                    <a:pt x="1978" y="2209"/>
                    <a:pt x="1980" y="2209"/>
                    <a:pt x="1982" y="2209"/>
                  </a:cubicBezTo>
                  <a:lnTo>
                    <a:pt x="1982" y="2209"/>
                  </a:lnTo>
                  <a:lnTo>
                    <a:pt x="1983" y="2210"/>
                  </a:lnTo>
                  <a:lnTo>
                    <a:pt x="1983" y="2210"/>
                  </a:lnTo>
                  <a:cubicBezTo>
                    <a:pt x="1982" y="2210"/>
                    <a:pt x="1980" y="2210"/>
                    <a:pt x="1978" y="2211"/>
                  </a:cubicBezTo>
                  <a:lnTo>
                    <a:pt x="1978" y="2211"/>
                  </a:lnTo>
                  <a:cubicBezTo>
                    <a:pt x="1978" y="2210"/>
                    <a:pt x="1977" y="2210"/>
                    <a:pt x="1976" y="2209"/>
                  </a:cubicBezTo>
                  <a:lnTo>
                    <a:pt x="1976" y="2209"/>
                  </a:lnTo>
                  <a:cubicBezTo>
                    <a:pt x="1974" y="2209"/>
                    <a:pt x="1972" y="2209"/>
                    <a:pt x="1970" y="2209"/>
                  </a:cubicBezTo>
                  <a:cubicBezTo>
                    <a:pt x="1969" y="2209"/>
                    <a:pt x="1967" y="2209"/>
                    <a:pt x="1966" y="2209"/>
                  </a:cubicBezTo>
                  <a:lnTo>
                    <a:pt x="1966" y="2209"/>
                  </a:lnTo>
                  <a:lnTo>
                    <a:pt x="1975" y="2207"/>
                  </a:lnTo>
                  <a:close/>
                  <a:moveTo>
                    <a:pt x="1959" y="2210"/>
                  </a:moveTo>
                  <a:lnTo>
                    <a:pt x="1967" y="2213"/>
                  </a:lnTo>
                  <a:lnTo>
                    <a:pt x="1967" y="2213"/>
                  </a:lnTo>
                  <a:cubicBezTo>
                    <a:pt x="1966" y="2213"/>
                    <a:pt x="1965" y="2213"/>
                    <a:pt x="1963" y="2213"/>
                  </a:cubicBezTo>
                  <a:lnTo>
                    <a:pt x="1963" y="2213"/>
                  </a:lnTo>
                  <a:cubicBezTo>
                    <a:pt x="1959" y="2213"/>
                    <a:pt x="1956" y="2212"/>
                    <a:pt x="1952" y="2211"/>
                  </a:cubicBezTo>
                  <a:lnTo>
                    <a:pt x="1952" y="2211"/>
                  </a:lnTo>
                  <a:lnTo>
                    <a:pt x="1959" y="2210"/>
                  </a:lnTo>
                  <a:close/>
                  <a:moveTo>
                    <a:pt x="2006" y="2228"/>
                  </a:moveTo>
                  <a:lnTo>
                    <a:pt x="2010" y="2231"/>
                  </a:lnTo>
                  <a:lnTo>
                    <a:pt x="2010" y="2231"/>
                  </a:lnTo>
                  <a:cubicBezTo>
                    <a:pt x="2009" y="2231"/>
                    <a:pt x="2008" y="2232"/>
                    <a:pt x="2008" y="2232"/>
                  </a:cubicBezTo>
                  <a:lnTo>
                    <a:pt x="2008" y="2232"/>
                  </a:lnTo>
                  <a:cubicBezTo>
                    <a:pt x="2006" y="2231"/>
                    <a:pt x="2004" y="2230"/>
                    <a:pt x="2003" y="2229"/>
                  </a:cubicBezTo>
                  <a:lnTo>
                    <a:pt x="2003" y="2229"/>
                  </a:lnTo>
                  <a:lnTo>
                    <a:pt x="2006" y="2228"/>
                  </a:lnTo>
                  <a:close/>
                  <a:moveTo>
                    <a:pt x="2024" y="1"/>
                  </a:moveTo>
                  <a:cubicBezTo>
                    <a:pt x="1479" y="1"/>
                    <a:pt x="973" y="234"/>
                    <a:pt x="623" y="584"/>
                  </a:cubicBezTo>
                  <a:cubicBezTo>
                    <a:pt x="234" y="973"/>
                    <a:pt x="0" y="1479"/>
                    <a:pt x="0" y="2024"/>
                  </a:cubicBezTo>
                  <a:cubicBezTo>
                    <a:pt x="0" y="2180"/>
                    <a:pt x="39" y="2374"/>
                    <a:pt x="78" y="2530"/>
                  </a:cubicBezTo>
                  <a:cubicBezTo>
                    <a:pt x="117" y="2686"/>
                    <a:pt x="195" y="2841"/>
                    <a:pt x="273" y="2958"/>
                  </a:cubicBezTo>
                  <a:cubicBezTo>
                    <a:pt x="389" y="3153"/>
                    <a:pt x="584" y="3308"/>
                    <a:pt x="779" y="3425"/>
                  </a:cubicBezTo>
                  <a:cubicBezTo>
                    <a:pt x="809" y="3456"/>
                    <a:pt x="846" y="3480"/>
                    <a:pt x="886" y="3501"/>
                  </a:cubicBezTo>
                  <a:lnTo>
                    <a:pt x="886" y="3501"/>
                  </a:lnTo>
                  <a:cubicBezTo>
                    <a:pt x="1179" y="3829"/>
                    <a:pt x="1589" y="3999"/>
                    <a:pt x="2022" y="3999"/>
                  </a:cubicBezTo>
                  <a:cubicBezTo>
                    <a:pt x="2126" y="3999"/>
                    <a:pt x="2230" y="3989"/>
                    <a:pt x="2335" y="3970"/>
                  </a:cubicBezTo>
                  <a:cubicBezTo>
                    <a:pt x="2802" y="3931"/>
                    <a:pt x="3230" y="3697"/>
                    <a:pt x="3541" y="3347"/>
                  </a:cubicBezTo>
                  <a:cubicBezTo>
                    <a:pt x="3736" y="3153"/>
                    <a:pt x="3892" y="2880"/>
                    <a:pt x="3969" y="2608"/>
                  </a:cubicBezTo>
                  <a:cubicBezTo>
                    <a:pt x="4008" y="2530"/>
                    <a:pt x="4047" y="2413"/>
                    <a:pt x="4047" y="2297"/>
                  </a:cubicBezTo>
                  <a:cubicBezTo>
                    <a:pt x="4047" y="2180"/>
                    <a:pt x="4047" y="2063"/>
                    <a:pt x="4047" y="1946"/>
                  </a:cubicBezTo>
                  <a:cubicBezTo>
                    <a:pt x="4008" y="1674"/>
                    <a:pt x="3931" y="1363"/>
                    <a:pt x="3814" y="1090"/>
                  </a:cubicBezTo>
                  <a:cubicBezTo>
                    <a:pt x="3736" y="896"/>
                    <a:pt x="3580" y="740"/>
                    <a:pt x="3425" y="584"/>
                  </a:cubicBezTo>
                  <a:cubicBezTo>
                    <a:pt x="3074" y="195"/>
                    <a:pt x="2569" y="1"/>
                    <a:pt x="2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10"/>
            <p:cNvSpPr/>
            <p:nvPr/>
          </p:nvSpPr>
          <p:spPr>
            <a:xfrm>
              <a:off x="4372579" y="703948"/>
              <a:ext cx="83221" cy="80701"/>
            </a:xfrm>
            <a:custGeom>
              <a:avLst/>
              <a:gdLst/>
              <a:ahLst/>
              <a:cxnLst/>
              <a:rect l="l" t="t" r="r" b="b"/>
              <a:pathLst>
                <a:path w="2609" h="2530" extrusionOk="0">
                  <a:moveTo>
                    <a:pt x="696" y="1623"/>
                  </a:moveTo>
                  <a:cubicBezTo>
                    <a:pt x="697" y="1626"/>
                    <a:pt x="699" y="1629"/>
                    <a:pt x="701" y="1632"/>
                  </a:cubicBezTo>
                  <a:lnTo>
                    <a:pt x="701" y="1632"/>
                  </a:lnTo>
                  <a:cubicBezTo>
                    <a:pt x="701" y="1633"/>
                    <a:pt x="701" y="1634"/>
                    <a:pt x="701" y="1635"/>
                  </a:cubicBezTo>
                  <a:lnTo>
                    <a:pt x="696" y="1623"/>
                  </a:lnTo>
                  <a:close/>
                  <a:moveTo>
                    <a:pt x="1566" y="1830"/>
                  </a:moveTo>
                  <a:lnTo>
                    <a:pt x="1546" y="1846"/>
                  </a:lnTo>
                  <a:lnTo>
                    <a:pt x="1520" y="1854"/>
                  </a:lnTo>
                  <a:lnTo>
                    <a:pt x="1520" y="1854"/>
                  </a:lnTo>
                  <a:cubicBezTo>
                    <a:pt x="1526" y="1837"/>
                    <a:pt x="1544" y="1832"/>
                    <a:pt x="1566" y="1830"/>
                  </a:cubicBezTo>
                  <a:close/>
                  <a:moveTo>
                    <a:pt x="1285" y="0"/>
                  </a:moveTo>
                  <a:cubicBezTo>
                    <a:pt x="1129" y="0"/>
                    <a:pt x="1013" y="0"/>
                    <a:pt x="935" y="39"/>
                  </a:cubicBezTo>
                  <a:cubicBezTo>
                    <a:pt x="818" y="78"/>
                    <a:pt x="701" y="117"/>
                    <a:pt x="585" y="156"/>
                  </a:cubicBezTo>
                  <a:lnTo>
                    <a:pt x="546" y="156"/>
                  </a:lnTo>
                  <a:cubicBezTo>
                    <a:pt x="507" y="234"/>
                    <a:pt x="429" y="273"/>
                    <a:pt x="351" y="312"/>
                  </a:cubicBezTo>
                  <a:lnTo>
                    <a:pt x="312" y="351"/>
                  </a:lnTo>
                  <a:cubicBezTo>
                    <a:pt x="273" y="428"/>
                    <a:pt x="195" y="506"/>
                    <a:pt x="157" y="584"/>
                  </a:cubicBezTo>
                  <a:cubicBezTo>
                    <a:pt x="118" y="662"/>
                    <a:pt x="79" y="779"/>
                    <a:pt x="40" y="856"/>
                  </a:cubicBezTo>
                  <a:lnTo>
                    <a:pt x="40" y="895"/>
                  </a:lnTo>
                  <a:cubicBezTo>
                    <a:pt x="40" y="973"/>
                    <a:pt x="1" y="1090"/>
                    <a:pt x="1" y="1207"/>
                  </a:cubicBezTo>
                  <a:lnTo>
                    <a:pt x="1" y="1246"/>
                  </a:lnTo>
                  <a:cubicBezTo>
                    <a:pt x="1" y="1323"/>
                    <a:pt x="1" y="1440"/>
                    <a:pt x="40" y="1518"/>
                  </a:cubicBezTo>
                  <a:cubicBezTo>
                    <a:pt x="40" y="1518"/>
                    <a:pt x="40" y="1557"/>
                    <a:pt x="40" y="1557"/>
                  </a:cubicBezTo>
                  <a:lnTo>
                    <a:pt x="40" y="1596"/>
                  </a:lnTo>
                  <a:cubicBezTo>
                    <a:pt x="79" y="1674"/>
                    <a:pt x="118" y="1790"/>
                    <a:pt x="157" y="1868"/>
                  </a:cubicBezTo>
                  <a:cubicBezTo>
                    <a:pt x="157" y="1868"/>
                    <a:pt x="157" y="1868"/>
                    <a:pt x="157" y="1907"/>
                  </a:cubicBezTo>
                  <a:lnTo>
                    <a:pt x="195" y="1946"/>
                  </a:lnTo>
                  <a:cubicBezTo>
                    <a:pt x="234" y="2024"/>
                    <a:pt x="312" y="2102"/>
                    <a:pt x="351" y="2141"/>
                  </a:cubicBezTo>
                  <a:lnTo>
                    <a:pt x="351" y="2179"/>
                  </a:lnTo>
                  <a:lnTo>
                    <a:pt x="390" y="2218"/>
                  </a:lnTo>
                  <a:cubicBezTo>
                    <a:pt x="468" y="2257"/>
                    <a:pt x="546" y="2335"/>
                    <a:pt x="623" y="2374"/>
                  </a:cubicBezTo>
                  <a:lnTo>
                    <a:pt x="662" y="2374"/>
                  </a:lnTo>
                  <a:lnTo>
                    <a:pt x="935" y="2491"/>
                  </a:lnTo>
                  <a:lnTo>
                    <a:pt x="974" y="2491"/>
                  </a:lnTo>
                  <a:cubicBezTo>
                    <a:pt x="1052" y="2491"/>
                    <a:pt x="1168" y="2491"/>
                    <a:pt x="1246" y="2530"/>
                  </a:cubicBezTo>
                  <a:lnTo>
                    <a:pt x="1324" y="2530"/>
                  </a:lnTo>
                  <a:lnTo>
                    <a:pt x="1596" y="2491"/>
                  </a:lnTo>
                  <a:cubicBezTo>
                    <a:pt x="1713" y="2452"/>
                    <a:pt x="1830" y="2374"/>
                    <a:pt x="1908" y="2296"/>
                  </a:cubicBezTo>
                  <a:cubicBezTo>
                    <a:pt x="1985" y="2257"/>
                    <a:pt x="2024" y="2179"/>
                    <a:pt x="2102" y="2141"/>
                  </a:cubicBezTo>
                  <a:cubicBezTo>
                    <a:pt x="2102" y="2102"/>
                    <a:pt x="2141" y="2063"/>
                    <a:pt x="2180" y="1985"/>
                  </a:cubicBezTo>
                  <a:cubicBezTo>
                    <a:pt x="2185" y="1969"/>
                    <a:pt x="2191" y="1954"/>
                    <a:pt x="2196" y="1939"/>
                  </a:cubicBezTo>
                  <a:lnTo>
                    <a:pt x="2196" y="1939"/>
                  </a:lnTo>
                  <a:cubicBezTo>
                    <a:pt x="2302" y="1856"/>
                    <a:pt x="2397" y="1745"/>
                    <a:pt x="2452" y="1635"/>
                  </a:cubicBezTo>
                  <a:lnTo>
                    <a:pt x="2530" y="1401"/>
                  </a:lnTo>
                  <a:cubicBezTo>
                    <a:pt x="2608" y="1246"/>
                    <a:pt x="2608" y="1051"/>
                    <a:pt x="2530" y="856"/>
                  </a:cubicBezTo>
                  <a:lnTo>
                    <a:pt x="2569" y="856"/>
                  </a:lnTo>
                  <a:cubicBezTo>
                    <a:pt x="2530" y="740"/>
                    <a:pt x="2491" y="662"/>
                    <a:pt x="2452" y="584"/>
                  </a:cubicBezTo>
                  <a:cubicBezTo>
                    <a:pt x="2413" y="545"/>
                    <a:pt x="2375" y="506"/>
                    <a:pt x="2336" y="467"/>
                  </a:cubicBezTo>
                  <a:cubicBezTo>
                    <a:pt x="2297" y="428"/>
                    <a:pt x="2297" y="351"/>
                    <a:pt x="2258" y="312"/>
                  </a:cubicBezTo>
                  <a:cubicBezTo>
                    <a:pt x="2180" y="273"/>
                    <a:pt x="2102" y="195"/>
                    <a:pt x="2024" y="156"/>
                  </a:cubicBezTo>
                  <a:cubicBezTo>
                    <a:pt x="1985" y="117"/>
                    <a:pt x="1985" y="117"/>
                    <a:pt x="1947" y="117"/>
                  </a:cubicBezTo>
                  <a:cubicBezTo>
                    <a:pt x="1869" y="78"/>
                    <a:pt x="1752" y="39"/>
                    <a:pt x="16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10"/>
            <p:cNvSpPr/>
            <p:nvPr/>
          </p:nvSpPr>
          <p:spPr>
            <a:xfrm>
              <a:off x="4288180" y="556234"/>
              <a:ext cx="69537" cy="69218"/>
            </a:xfrm>
            <a:custGeom>
              <a:avLst/>
              <a:gdLst/>
              <a:ahLst/>
              <a:cxnLst/>
              <a:rect l="l" t="t" r="r" b="b"/>
              <a:pathLst>
                <a:path w="2180" h="2170" extrusionOk="0">
                  <a:moveTo>
                    <a:pt x="740" y="39"/>
                  </a:moveTo>
                  <a:lnTo>
                    <a:pt x="713" y="50"/>
                  </a:lnTo>
                  <a:lnTo>
                    <a:pt x="713" y="50"/>
                  </a:lnTo>
                  <a:cubicBezTo>
                    <a:pt x="732" y="47"/>
                    <a:pt x="751" y="45"/>
                    <a:pt x="770" y="44"/>
                  </a:cubicBezTo>
                  <a:lnTo>
                    <a:pt x="770" y="44"/>
                  </a:lnTo>
                  <a:cubicBezTo>
                    <a:pt x="773" y="42"/>
                    <a:pt x="776" y="41"/>
                    <a:pt x="779" y="39"/>
                  </a:cubicBezTo>
                  <a:close/>
                  <a:moveTo>
                    <a:pt x="1705" y="933"/>
                  </a:moveTo>
                  <a:lnTo>
                    <a:pt x="1709" y="954"/>
                  </a:lnTo>
                  <a:lnTo>
                    <a:pt x="1682" y="1090"/>
                  </a:lnTo>
                  <a:lnTo>
                    <a:pt x="1674" y="1110"/>
                  </a:lnTo>
                  <a:cubicBezTo>
                    <a:pt x="1674" y="1100"/>
                    <a:pt x="1674" y="1090"/>
                    <a:pt x="1674" y="1090"/>
                  </a:cubicBezTo>
                  <a:lnTo>
                    <a:pt x="1622" y="1220"/>
                  </a:lnTo>
                  <a:lnTo>
                    <a:pt x="1622" y="1220"/>
                  </a:lnTo>
                  <a:lnTo>
                    <a:pt x="1596" y="1246"/>
                  </a:lnTo>
                  <a:lnTo>
                    <a:pt x="1596" y="1246"/>
                  </a:lnTo>
                  <a:cubicBezTo>
                    <a:pt x="1654" y="1131"/>
                    <a:pt x="1690" y="1037"/>
                    <a:pt x="1705" y="933"/>
                  </a:cubicBezTo>
                  <a:close/>
                  <a:moveTo>
                    <a:pt x="351" y="1246"/>
                  </a:moveTo>
                  <a:lnTo>
                    <a:pt x="351" y="1246"/>
                  </a:lnTo>
                  <a:cubicBezTo>
                    <a:pt x="356" y="1251"/>
                    <a:pt x="360" y="1256"/>
                    <a:pt x="364" y="1261"/>
                  </a:cubicBezTo>
                  <a:lnTo>
                    <a:pt x="364" y="1261"/>
                  </a:lnTo>
                  <a:cubicBezTo>
                    <a:pt x="366" y="1267"/>
                    <a:pt x="368" y="1273"/>
                    <a:pt x="370" y="1278"/>
                  </a:cubicBezTo>
                  <a:lnTo>
                    <a:pt x="370" y="1278"/>
                  </a:lnTo>
                  <a:lnTo>
                    <a:pt x="351" y="1246"/>
                  </a:lnTo>
                  <a:close/>
                  <a:moveTo>
                    <a:pt x="379" y="1286"/>
                  </a:moveTo>
                  <a:cubicBezTo>
                    <a:pt x="381" y="1291"/>
                    <a:pt x="383" y="1296"/>
                    <a:pt x="384" y="1301"/>
                  </a:cubicBezTo>
                  <a:lnTo>
                    <a:pt x="384" y="1301"/>
                  </a:lnTo>
                  <a:lnTo>
                    <a:pt x="380" y="1294"/>
                  </a:lnTo>
                  <a:lnTo>
                    <a:pt x="379" y="1286"/>
                  </a:lnTo>
                  <a:close/>
                  <a:moveTo>
                    <a:pt x="382" y="1307"/>
                  </a:moveTo>
                  <a:lnTo>
                    <a:pt x="382" y="1307"/>
                  </a:lnTo>
                  <a:cubicBezTo>
                    <a:pt x="384" y="1311"/>
                    <a:pt x="386" y="1316"/>
                    <a:pt x="388" y="1320"/>
                  </a:cubicBezTo>
                  <a:lnTo>
                    <a:pt x="388" y="1320"/>
                  </a:lnTo>
                  <a:cubicBezTo>
                    <a:pt x="390" y="1334"/>
                    <a:pt x="390" y="1348"/>
                    <a:pt x="390" y="1363"/>
                  </a:cubicBezTo>
                  <a:lnTo>
                    <a:pt x="382" y="1307"/>
                  </a:lnTo>
                  <a:close/>
                  <a:moveTo>
                    <a:pt x="1090" y="1"/>
                  </a:moveTo>
                  <a:cubicBezTo>
                    <a:pt x="1012" y="1"/>
                    <a:pt x="896" y="1"/>
                    <a:pt x="818" y="39"/>
                  </a:cubicBezTo>
                  <a:lnTo>
                    <a:pt x="935" y="39"/>
                  </a:lnTo>
                  <a:cubicBezTo>
                    <a:pt x="876" y="39"/>
                    <a:pt x="822" y="39"/>
                    <a:pt x="770" y="44"/>
                  </a:cubicBezTo>
                  <a:lnTo>
                    <a:pt x="770" y="44"/>
                  </a:lnTo>
                  <a:cubicBezTo>
                    <a:pt x="714" y="70"/>
                    <a:pt x="657" y="77"/>
                    <a:pt x="601" y="95"/>
                  </a:cubicBezTo>
                  <a:lnTo>
                    <a:pt x="601" y="95"/>
                  </a:lnTo>
                  <a:lnTo>
                    <a:pt x="713" y="50"/>
                  </a:lnTo>
                  <a:lnTo>
                    <a:pt x="713" y="50"/>
                  </a:lnTo>
                  <a:cubicBezTo>
                    <a:pt x="647" y="60"/>
                    <a:pt x="581" y="80"/>
                    <a:pt x="507" y="117"/>
                  </a:cubicBezTo>
                  <a:lnTo>
                    <a:pt x="351" y="273"/>
                  </a:lnTo>
                  <a:cubicBezTo>
                    <a:pt x="273" y="351"/>
                    <a:pt x="234" y="390"/>
                    <a:pt x="156" y="506"/>
                  </a:cubicBezTo>
                  <a:cubicBezTo>
                    <a:pt x="156" y="506"/>
                    <a:pt x="156" y="506"/>
                    <a:pt x="117" y="545"/>
                  </a:cubicBezTo>
                  <a:cubicBezTo>
                    <a:pt x="79" y="623"/>
                    <a:pt x="40" y="701"/>
                    <a:pt x="40" y="818"/>
                  </a:cubicBezTo>
                  <a:cubicBezTo>
                    <a:pt x="1" y="896"/>
                    <a:pt x="1" y="973"/>
                    <a:pt x="1" y="1051"/>
                  </a:cubicBezTo>
                  <a:cubicBezTo>
                    <a:pt x="1" y="1168"/>
                    <a:pt x="1" y="1246"/>
                    <a:pt x="40" y="1324"/>
                  </a:cubicBezTo>
                  <a:cubicBezTo>
                    <a:pt x="40" y="1401"/>
                    <a:pt x="79" y="1518"/>
                    <a:pt x="117" y="1596"/>
                  </a:cubicBezTo>
                  <a:lnTo>
                    <a:pt x="156" y="1635"/>
                  </a:lnTo>
                  <a:cubicBezTo>
                    <a:pt x="195" y="1713"/>
                    <a:pt x="273" y="1791"/>
                    <a:pt x="351" y="1868"/>
                  </a:cubicBezTo>
                  <a:cubicBezTo>
                    <a:pt x="429" y="1946"/>
                    <a:pt x="468" y="1985"/>
                    <a:pt x="584" y="2024"/>
                  </a:cubicBezTo>
                  <a:cubicBezTo>
                    <a:pt x="662" y="2063"/>
                    <a:pt x="740" y="2102"/>
                    <a:pt x="857" y="2141"/>
                  </a:cubicBezTo>
                  <a:cubicBezTo>
                    <a:pt x="954" y="2160"/>
                    <a:pt x="1051" y="2170"/>
                    <a:pt x="1149" y="2170"/>
                  </a:cubicBezTo>
                  <a:cubicBezTo>
                    <a:pt x="1246" y="2170"/>
                    <a:pt x="1343" y="2160"/>
                    <a:pt x="1441" y="2141"/>
                  </a:cubicBezTo>
                  <a:cubicBezTo>
                    <a:pt x="1518" y="2141"/>
                    <a:pt x="1635" y="2102"/>
                    <a:pt x="1713" y="2024"/>
                  </a:cubicBezTo>
                  <a:cubicBezTo>
                    <a:pt x="1908" y="1907"/>
                    <a:pt x="2063" y="1713"/>
                    <a:pt x="2141" y="1440"/>
                  </a:cubicBezTo>
                  <a:cubicBezTo>
                    <a:pt x="2141" y="1363"/>
                    <a:pt x="2180" y="1246"/>
                    <a:pt x="2180" y="1129"/>
                  </a:cubicBezTo>
                  <a:lnTo>
                    <a:pt x="2180" y="1051"/>
                  </a:lnTo>
                  <a:cubicBezTo>
                    <a:pt x="2180" y="934"/>
                    <a:pt x="2141" y="857"/>
                    <a:pt x="2141" y="740"/>
                  </a:cubicBezTo>
                  <a:cubicBezTo>
                    <a:pt x="2102" y="584"/>
                    <a:pt x="1985" y="429"/>
                    <a:pt x="1869" y="312"/>
                  </a:cubicBezTo>
                  <a:lnTo>
                    <a:pt x="1674" y="156"/>
                  </a:lnTo>
                  <a:cubicBezTo>
                    <a:pt x="1557" y="78"/>
                    <a:pt x="1363" y="1"/>
                    <a:pt x="1207" y="1"/>
                  </a:cubicBezTo>
                  <a:cubicBezTo>
                    <a:pt x="1194" y="1"/>
                    <a:pt x="1181" y="1"/>
                    <a:pt x="1168" y="2"/>
                  </a:cubicBezTo>
                  <a:lnTo>
                    <a:pt x="1168" y="2"/>
                  </a:lnTo>
                  <a:cubicBezTo>
                    <a:pt x="1142" y="1"/>
                    <a:pt x="1116" y="1"/>
                    <a:pt x="10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10"/>
            <p:cNvSpPr/>
            <p:nvPr/>
          </p:nvSpPr>
          <p:spPr>
            <a:xfrm>
              <a:off x="4576145" y="829303"/>
              <a:ext cx="69537" cy="65517"/>
            </a:xfrm>
            <a:custGeom>
              <a:avLst/>
              <a:gdLst/>
              <a:ahLst/>
              <a:cxnLst/>
              <a:rect l="l" t="t" r="r" b="b"/>
              <a:pathLst>
                <a:path w="2180" h="2054" extrusionOk="0">
                  <a:moveTo>
                    <a:pt x="1869" y="351"/>
                  </a:moveTo>
                  <a:lnTo>
                    <a:pt x="1946" y="448"/>
                  </a:lnTo>
                  <a:lnTo>
                    <a:pt x="1946" y="448"/>
                  </a:lnTo>
                  <a:cubicBezTo>
                    <a:pt x="1917" y="419"/>
                    <a:pt x="1888" y="390"/>
                    <a:pt x="1869" y="351"/>
                  </a:cubicBezTo>
                  <a:close/>
                  <a:moveTo>
                    <a:pt x="468" y="896"/>
                  </a:moveTo>
                  <a:cubicBezTo>
                    <a:pt x="468" y="934"/>
                    <a:pt x="468" y="934"/>
                    <a:pt x="468" y="973"/>
                  </a:cubicBezTo>
                  <a:cubicBezTo>
                    <a:pt x="453" y="1046"/>
                    <a:pt x="449" y="1125"/>
                    <a:pt x="455" y="1207"/>
                  </a:cubicBezTo>
                  <a:lnTo>
                    <a:pt x="455" y="1207"/>
                  </a:lnTo>
                  <a:lnTo>
                    <a:pt x="435" y="1090"/>
                  </a:lnTo>
                  <a:lnTo>
                    <a:pt x="468" y="896"/>
                  </a:lnTo>
                  <a:close/>
                  <a:moveTo>
                    <a:pt x="534" y="1373"/>
                  </a:moveTo>
                  <a:cubicBezTo>
                    <a:pt x="545" y="1384"/>
                    <a:pt x="545" y="1401"/>
                    <a:pt x="545" y="1401"/>
                  </a:cubicBezTo>
                  <a:lnTo>
                    <a:pt x="534" y="1373"/>
                  </a:lnTo>
                  <a:close/>
                  <a:moveTo>
                    <a:pt x="1880" y="1412"/>
                  </a:moveTo>
                  <a:lnTo>
                    <a:pt x="1869" y="1440"/>
                  </a:lnTo>
                  <a:cubicBezTo>
                    <a:pt x="1869" y="1440"/>
                    <a:pt x="1869" y="1423"/>
                    <a:pt x="1880" y="1412"/>
                  </a:cubicBezTo>
                  <a:close/>
                  <a:moveTo>
                    <a:pt x="1129" y="1"/>
                  </a:moveTo>
                  <a:cubicBezTo>
                    <a:pt x="1051" y="1"/>
                    <a:pt x="935" y="1"/>
                    <a:pt x="857" y="39"/>
                  </a:cubicBezTo>
                  <a:lnTo>
                    <a:pt x="818" y="39"/>
                  </a:lnTo>
                  <a:lnTo>
                    <a:pt x="584" y="156"/>
                  </a:lnTo>
                  <a:lnTo>
                    <a:pt x="545" y="156"/>
                  </a:lnTo>
                  <a:lnTo>
                    <a:pt x="312" y="312"/>
                  </a:lnTo>
                  <a:cubicBezTo>
                    <a:pt x="78" y="545"/>
                    <a:pt x="1" y="934"/>
                    <a:pt x="78" y="1246"/>
                  </a:cubicBezTo>
                  <a:lnTo>
                    <a:pt x="195" y="1479"/>
                  </a:lnTo>
                  <a:cubicBezTo>
                    <a:pt x="273" y="1635"/>
                    <a:pt x="390" y="1752"/>
                    <a:pt x="545" y="1829"/>
                  </a:cubicBezTo>
                  <a:cubicBezTo>
                    <a:pt x="622" y="1906"/>
                    <a:pt x="736" y="1945"/>
                    <a:pt x="887" y="1946"/>
                  </a:cubicBezTo>
                  <a:lnTo>
                    <a:pt x="887" y="1946"/>
                  </a:lnTo>
                  <a:cubicBezTo>
                    <a:pt x="914" y="1961"/>
                    <a:pt x="942" y="1975"/>
                    <a:pt x="974" y="1985"/>
                  </a:cubicBezTo>
                  <a:cubicBezTo>
                    <a:pt x="1012" y="2024"/>
                    <a:pt x="1090" y="2024"/>
                    <a:pt x="1168" y="2024"/>
                  </a:cubicBezTo>
                  <a:cubicBezTo>
                    <a:pt x="1226" y="2044"/>
                    <a:pt x="1285" y="2053"/>
                    <a:pt x="1343" y="2053"/>
                  </a:cubicBezTo>
                  <a:cubicBezTo>
                    <a:pt x="1402" y="2053"/>
                    <a:pt x="1460" y="2044"/>
                    <a:pt x="1518" y="2024"/>
                  </a:cubicBezTo>
                  <a:lnTo>
                    <a:pt x="1713" y="1946"/>
                  </a:lnTo>
                  <a:cubicBezTo>
                    <a:pt x="1869" y="1868"/>
                    <a:pt x="1946" y="1752"/>
                    <a:pt x="2024" y="1635"/>
                  </a:cubicBezTo>
                  <a:cubicBezTo>
                    <a:pt x="2063" y="1557"/>
                    <a:pt x="2102" y="1479"/>
                    <a:pt x="2141" y="1401"/>
                  </a:cubicBezTo>
                  <a:cubicBezTo>
                    <a:pt x="2141" y="1363"/>
                    <a:pt x="2141" y="1363"/>
                    <a:pt x="2141" y="1363"/>
                  </a:cubicBezTo>
                  <a:cubicBezTo>
                    <a:pt x="2141" y="1285"/>
                    <a:pt x="2180" y="1207"/>
                    <a:pt x="2180" y="1129"/>
                  </a:cubicBezTo>
                  <a:cubicBezTo>
                    <a:pt x="2180" y="1129"/>
                    <a:pt x="2180" y="1090"/>
                    <a:pt x="2180" y="1090"/>
                  </a:cubicBezTo>
                  <a:cubicBezTo>
                    <a:pt x="2180" y="1012"/>
                    <a:pt x="2180" y="934"/>
                    <a:pt x="2141" y="818"/>
                  </a:cubicBezTo>
                  <a:lnTo>
                    <a:pt x="2141" y="779"/>
                  </a:lnTo>
                  <a:cubicBezTo>
                    <a:pt x="2102" y="740"/>
                    <a:pt x="2063" y="662"/>
                    <a:pt x="2024" y="584"/>
                  </a:cubicBezTo>
                  <a:cubicBezTo>
                    <a:pt x="2024" y="545"/>
                    <a:pt x="2024" y="545"/>
                    <a:pt x="2024" y="545"/>
                  </a:cubicBezTo>
                  <a:cubicBezTo>
                    <a:pt x="2024" y="506"/>
                    <a:pt x="2024" y="506"/>
                    <a:pt x="2024" y="506"/>
                  </a:cubicBezTo>
                  <a:lnTo>
                    <a:pt x="1869" y="312"/>
                  </a:lnTo>
                  <a:lnTo>
                    <a:pt x="1674" y="156"/>
                  </a:lnTo>
                  <a:lnTo>
                    <a:pt x="1479" y="78"/>
                  </a:lnTo>
                  <a:lnTo>
                    <a:pt x="1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10"/>
            <p:cNvSpPr/>
            <p:nvPr/>
          </p:nvSpPr>
          <p:spPr>
            <a:xfrm>
              <a:off x="4176477" y="690296"/>
              <a:ext cx="115469" cy="114002"/>
            </a:xfrm>
            <a:custGeom>
              <a:avLst/>
              <a:gdLst/>
              <a:ahLst/>
              <a:cxnLst/>
              <a:rect l="l" t="t" r="r" b="b"/>
              <a:pathLst>
                <a:path w="3620" h="3574" extrusionOk="0">
                  <a:moveTo>
                    <a:pt x="2102" y="1401"/>
                  </a:moveTo>
                  <a:lnTo>
                    <a:pt x="2072" y="1490"/>
                  </a:lnTo>
                  <a:lnTo>
                    <a:pt x="2072" y="1490"/>
                  </a:lnTo>
                  <a:cubicBezTo>
                    <a:pt x="2078" y="1461"/>
                    <a:pt x="2087" y="1431"/>
                    <a:pt x="2102" y="1401"/>
                  </a:cubicBezTo>
                  <a:close/>
                  <a:moveTo>
                    <a:pt x="1752" y="1635"/>
                  </a:moveTo>
                  <a:cubicBezTo>
                    <a:pt x="1765" y="1635"/>
                    <a:pt x="1782" y="1639"/>
                    <a:pt x="1802" y="1645"/>
                  </a:cubicBezTo>
                  <a:lnTo>
                    <a:pt x="1802" y="1645"/>
                  </a:lnTo>
                  <a:lnTo>
                    <a:pt x="1752" y="1635"/>
                  </a:lnTo>
                  <a:close/>
                  <a:moveTo>
                    <a:pt x="1919" y="1638"/>
                  </a:moveTo>
                  <a:lnTo>
                    <a:pt x="1888" y="1650"/>
                  </a:lnTo>
                  <a:lnTo>
                    <a:pt x="1878" y="1646"/>
                  </a:lnTo>
                  <a:lnTo>
                    <a:pt x="1878" y="1646"/>
                  </a:lnTo>
                  <a:cubicBezTo>
                    <a:pt x="1891" y="1642"/>
                    <a:pt x="1905" y="1640"/>
                    <a:pt x="1919" y="1638"/>
                  </a:cubicBezTo>
                  <a:close/>
                  <a:moveTo>
                    <a:pt x="1830" y="1636"/>
                  </a:moveTo>
                  <a:cubicBezTo>
                    <a:pt x="1830" y="1636"/>
                    <a:pt x="1830" y="1636"/>
                    <a:pt x="1831" y="1636"/>
                  </a:cubicBezTo>
                  <a:lnTo>
                    <a:pt x="1831" y="1636"/>
                  </a:lnTo>
                  <a:cubicBezTo>
                    <a:pt x="1837" y="1642"/>
                    <a:pt x="1842" y="1648"/>
                    <a:pt x="1848" y="1654"/>
                  </a:cubicBezTo>
                  <a:lnTo>
                    <a:pt x="1848" y="1654"/>
                  </a:lnTo>
                  <a:lnTo>
                    <a:pt x="1843" y="1653"/>
                  </a:lnTo>
                  <a:lnTo>
                    <a:pt x="1830" y="1636"/>
                  </a:lnTo>
                  <a:close/>
                  <a:moveTo>
                    <a:pt x="1860" y="1653"/>
                  </a:moveTo>
                  <a:cubicBezTo>
                    <a:pt x="1861" y="1654"/>
                    <a:pt x="1862" y="1654"/>
                    <a:pt x="1862" y="1655"/>
                  </a:cubicBezTo>
                  <a:lnTo>
                    <a:pt x="1862" y="1655"/>
                  </a:lnTo>
                  <a:lnTo>
                    <a:pt x="1858" y="1656"/>
                  </a:lnTo>
                  <a:lnTo>
                    <a:pt x="1858" y="1656"/>
                  </a:lnTo>
                  <a:lnTo>
                    <a:pt x="1855" y="1655"/>
                  </a:lnTo>
                  <a:lnTo>
                    <a:pt x="1855" y="1655"/>
                  </a:lnTo>
                  <a:cubicBezTo>
                    <a:pt x="1857" y="1655"/>
                    <a:pt x="1858" y="1654"/>
                    <a:pt x="1860" y="1653"/>
                  </a:cubicBezTo>
                  <a:close/>
                  <a:moveTo>
                    <a:pt x="1847" y="1658"/>
                  </a:moveTo>
                  <a:lnTo>
                    <a:pt x="1847" y="1658"/>
                  </a:lnTo>
                  <a:cubicBezTo>
                    <a:pt x="1847" y="1658"/>
                    <a:pt x="1847" y="1658"/>
                    <a:pt x="1847" y="1658"/>
                  </a:cubicBezTo>
                  <a:lnTo>
                    <a:pt x="1847" y="1658"/>
                  </a:lnTo>
                  <a:lnTo>
                    <a:pt x="1847" y="1658"/>
                  </a:lnTo>
                  <a:lnTo>
                    <a:pt x="1847" y="1658"/>
                  </a:lnTo>
                  <a:lnTo>
                    <a:pt x="1847" y="1658"/>
                  </a:lnTo>
                  <a:close/>
                  <a:moveTo>
                    <a:pt x="1850" y="1658"/>
                  </a:moveTo>
                  <a:cubicBezTo>
                    <a:pt x="1851" y="1659"/>
                    <a:pt x="1852" y="1659"/>
                    <a:pt x="1853" y="1659"/>
                  </a:cubicBezTo>
                  <a:lnTo>
                    <a:pt x="1853" y="1659"/>
                  </a:lnTo>
                  <a:cubicBezTo>
                    <a:pt x="1854" y="1660"/>
                    <a:pt x="1855" y="1662"/>
                    <a:pt x="1856" y="1663"/>
                  </a:cubicBezTo>
                  <a:lnTo>
                    <a:pt x="1856" y="1663"/>
                  </a:lnTo>
                  <a:lnTo>
                    <a:pt x="1852" y="1665"/>
                  </a:lnTo>
                  <a:lnTo>
                    <a:pt x="1848" y="1659"/>
                  </a:lnTo>
                  <a:lnTo>
                    <a:pt x="1848" y="1659"/>
                  </a:lnTo>
                  <a:cubicBezTo>
                    <a:pt x="1849" y="1659"/>
                    <a:pt x="1849" y="1659"/>
                    <a:pt x="1850" y="1658"/>
                  </a:cubicBezTo>
                  <a:close/>
                  <a:moveTo>
                    <a:pt x="1912" y="1684"/>
                  </a:moveTo>
                  <a:cubicBezTo>
                    <a:pt x="1912" y="1684"/>
                    <a:pt x="1912" y="1685"/>
                    <a:pt x="1913" y="1685"/>
                  </a:cubicBezTo>
                  <a:lnTo>
                    <a:pt x="1913" y="1685"/>
                  </a:lnTo>
                  <a:cubicBezTo>
                    <a:pt x="1913" y="1686"/>
                    <a:pt x="1914" y="1687"/>
                    <a:pt x="1914" y="1688"/>
                  </a:cubicBezTo>
                  <a:lnTo>
                    <a:pt x="1914" y="1688"/>
                  </a:lnTo>
                  <a:lnTo>
                    <a:pt x="1913" y="1687"/>
                  </a:lnTo>
                  <a:lnTo>
                    <a:pt x="1912" y="1684"/>
                  </a:lnTo>
                  <a:close/>
                  <a:moveTo>
                    <a:pt x="1866" y="1674"/>
                  </a:moveTo>
                  <a:cubicBezTo>
                    <a:pt x="1896" y="1706"/>
                    <a:pt x="1918" y="1737"/>
                    <a:pt x="1940" y="1777"/>
                  </a:cubicBezTo>
                  <a:lnTo>
                    <a:pt x="1940" y="1777"/>
                  </a:lnTo>
                  <a:cubicBezTo>
                    <a:pt x="1940" y="1779"/>
                    <a:pt x="1940" y="1781"/>
                    <a:pt x="1941" y="1783"/>
                  </a:cubicBezTo>
                  <a:lnTo>
                    <a:pt x="1941" y="1783"/>
                  </a:lnTo>
                  <a:lnTo>
                    <a:pt x="1859" y="1674"/>
                  </a:lnTo>
                  <a:close/>
                  <a:moveTo>
                    <a:pt x="1410" y="2128"/>
                  </a:moveTo>
                  <a:lnTo>
                    <a:pt x="1429" y="2142"/>
                  </a:lnTo>
                  <a:lnTo>
                    <a:pt x="1429" y="2142"/>
                  </a:lnTo>
                  <a:cubicBezTo>
                    <a:pt x="1428" y="2142"/>
                    <a:pt x="1426" y="2142"/>
                    <a:pt x="1425" y="2142"/>
                  </a:cubicBezTo>
                  <a:lnTo>
                    <a:pt x="1425" y="2142"/>
                  </a:lnTo>
                  <a:cubicBezTo>
                    <a:pt x="1420" y="2137"/>
                    <a:pt x="1415" y="2132"/>
                    <a:pt x="1410" y="2128"/>
                  </a:cubicBezTo>
                  <a:close/>
                  <a:moveTo>
                    <a:pt x="2284" y="2349"/>
                  </a:moveTo>
                  <a:lnTo>
                    <a:pt x="2296" y="2413"/>
                  </a:lnTo>
                  <a:cubicBezTo>
                    <a:pt x="2287" y="2394"/>
                    <a:pt x="2280" y="2378"/>
                    <a:pt x="2275" y="2363"/>
                  </a:cubicBezTo>
                  <a:lnTo>
                    <a:pt x="2275" y="2363"/>
                  </a:lnTo>
                  <a:cubicBezTo>
                    <a:pt x="2277" y="2359"/>
                    <a:pt x="2280" y="2354"/>
                    <a:pt x="2284" y="2349"/>
                  </a:cubicBezTo>
                  <a:close/>
                  <a:moveTo>
                    <a:pt x="1810" y="0"/>
                  </a:moveTo>
                  <a:cubicBezTo>
                    <a:pt x="1547" y="0"/>
                    <a:pt x="1285" y="78"/>
                    <a:pt x="1051" y="234"/>
                  </a:cubicBezTo>
                  <a:cubicBezTo>
                    <a:pt x="798" y="392"/>
                    <a:pt x="622" y="601"/>
                    <a:pt x="503" y="863"/>
                  </a:cubicBezTo>
                  <a:lnTo>
                    <a:pt x="503" y="863"/>
                  </a:lnTo>
                  <a:cubicBezTo>
                    <a:pt x="490" y="873"/>
                    <a:pt x="479" y="884"/>
                    <a:pt x="467" y="895"/>
                  </a:cubicBezTo>
                  <a:lnTo>
                    <a:pt x="351" y="1051"/>
                  </a:lnTo>
                  <a:cubicBezTo>
                    <a:pt x="373" y="1018"/>
                    <a:pt x="379" y="1007"/>
                    <a:pt x="378" y="1007"/>
                  </a:cubicBezTo>
                  <a:lnTo>
                    <a:pt x="378" y="1007"/>
                  </a:lnTo>
                  <a:cubicBezTo>
                    <a:pt x="375" y="1007"/>
                    <a:pt x="338" y="1057"/>
                    <a:pt x="343" y="1057"/>
                  </a:cubicBezTo>
                  <a:cubicBezTo>
                    <a:pt x="344" y="1057"/>
                    <a:pt x="346" y="1055"/>
                    <a:pt x="351" y="1051"/>
                  </a:cubicBezTo>
                  <a:lnTo>
                    <a:pt x="351" y="1051"/>
                  </a:lnTo>
                  <a:cubicBezTo>
                    <a:pt x="289" y="1113"/>
                    <a:pt x="252" y="1174"/>
                    <a:pt x="200" y="1236"/>
                  </a:cubicBezTo>
                  <a:lnTo>
                    <a:pt x="200" y="1236"/>
                  </a:lnTo>
                  <a:cubicBezTo>
                    <a:pt x="146" y="1285"/>
                    <a:pt x="103" y="1353"/>
                    <a:pt x="78" y="1440"/>
                  </a:cubicBezTo>
                  <a:lnTo>
                    <a:pt x="96" y="1440"/>
                  </a:lnTo>
                  <a:cubicBezTo>
                    <a:pt x="43" y="1585"/>
                    <a:pt x="1" y="1735"/>
                    <a:pt x="1" y="1907"/>
                  </a:cubicBezTo>
                  <a:cubicBezTo>
                    <a:pt x="1" y="2063"/>
                    <a:pt x="1" y="2257"/>
                    <a:pt x="78" y="2413"/>
                  </a:cubicBezTo>
                  <a:cubicBezTo>
                    <a:pt x="117" y="2646"/>
                    <a:pt x="234" y="2841"/>
                    <a:pt x="390" y="3035"/>
                  </a:cubicBezTo>
                  <a:cubicBezTo>
                    <a:pt x="745" y="3391"/>
                    <a:pt x="1202" y="3574"/>
                    <a:pt x="1672" y="3574"/>
                  </a:cubicBezTo>
                  <a:cubicBezTo>
                    <a:pt x="1974" y="3574"/>
                    <a:pt x="2280" y="3499"/>
                    <a:pt x="2569" y="3347"/>
                  </a:cubicBezTo>
                  <a:cubicBezTo>
                    <a:pt x="3269" y="2919"/>
                    <a:pt x="3619" y="2063"/>
                    <a:pt x="3347" y="1245"/>
                  </a:cubicBezTo>
                  <a:cubicBezTo>
                    <a:pt x="3230" y="817"/>
                    <a:pt x="2958" y="467"/>
                    <a:pt x="2569" y="234"/>
                  </a:cubicBezTo>
                  <a:cubicBezTo>
                    <a:pt x="2335" y="78"/>
                    <a:pt x="2073" y="0"/>
                    <a:pt x="1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14580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789"/>
        <p:cNvGrpSpPr/>
        <p:nvPr/>
      </p:nvGrpSpPr>
      <p:grpSpPr>
        <a:xfrm>
          <a:off x="0" y="0"/>
          <a:ext cx="0" cy="0"/>
          <a:chOff x="0" y="0"/>
          <a:chExt cx="0" cy="0"/>
        </a:xfrm>
      </p:grpSpPr>
      <p:sp>
        <p:nvSpPr>
          <p:cNvPr id="2790" name="Google Shape;2790;p11"/>
          <p:cNvSpPr txBox="1">
            <a:spLocks noGrp="1"/>
          </p:cNvSpPr>
          <p:nvPr>
            <p:ph type="title" hasCustomPrompt="1"/>
          </p:nvPr>
        </p:nvSpPr>
        <p:spPr>
          <a:xfrm>
            <a:off x="867400" y="2982733"/>
            <a:ext cx="4628000" cy="1250400"/>
          </a:xfrm>
          <a:prstGeom prst="rect">
            <a:avLst/>
          </a:prstGeom>
        </p:spPr>
        <p:txBody>
          <a:bodyPr spcFirstLastPara="1" wrap="square" lIns="91425" tIns="91425" rIns="91425" bIns="91425" anchor="ctr" anchorCtr="0">
            <a:noAutofit/>
          </a:bodyPr>
          <a:lstStyle>
            <a:lvl1pPr lvl="0">
              <a:spcBef>
                <a:spcPts val="0"/>
              </a:spcBef>
              <a:spcAft>
                <a:spcPts val="0"/>
              </a:spcAft>
              <a:buSzPts val="12000"/>
              <a:buNone/>
              <a:defRPr sz="10800">
                <a:solidFill>
                  <a:schemeClr val="accent1"/>
                </a:solidFill>
              </a:defRPr>
            </a:lvl1pPr>
            <a:lvl2pPr lvl="1">
              <a:spcBef>
                <a:spcPts val="0"/>
              </a:spcBef>
              <a:spcAft>
                <a:spcPts val="0"/>
              </a:spcAft>
              <a:buSzPts val="12000"/>
              <a:buNone/>
              <a:defRPr sz="16000"/>
            </a:lvl2pPr>
            <a:lvl3pPr lvl="2">
              <a:spcBef>
                <a:spcPts val="0"/>
              </a:spcBef>
              <a:spcAft>
                <a:spcPts val="0"/>
              </a:spcAft>
              <a:buSzPts val="12000"/>
              <a:buNone/>
              <a:defRPr sz="16000"/>
            </a:lvl3pPr>
            <a:lvl4pPr lvl="3">
              <a:spcBef>
                <a:spcPts val="0"/>
              </a:spcBef>
              <a:spcAft>
                <a:spcPts val="0"/>
              </a:spcAft>
              <a:buSzPts val="12000"/>
              <a:buNone/>
              <a:defRPr sz="16000"/>
            </a:lvl4pPr>
            <a:lvl5pPr lvl="4">
              <a:spcBef>
                <a:spcPts val="0"/>
              </a:spcBef>
              <a:spcAft>
                <a:spcPts val="0"/>
              </a:spcAft>
              <a:buSzPts val="12000"/>
              <a:buNone/>
              <a:defRPr sz="16000"/>
            </a:lvl5pPr>
            <a:lvl6pPr lvl="5">
              <a:spcBef>
                <a:spcPts val="0"/>
              </a:spcBef>
              <a:spcAft>
                <a:spcPts val="0"/>
              </a:spcAft>
              <a:buSzPts val="12000"/>
              <a:buNone/>
              <a:defRPr sz="16000"/>
            </a:lvl6pPr>
            <a:lvl7pPr lvl="6">
              <a:spcBef>
                <a:spcPts val="0"/>
              </a:spcBef>
              <a:spcAft>
                <a:spcPts val="0"/>
              </a:spcAft>
              <a:buSzPts val="12000"/>
              <a:buNone/>
              <a:defRPr sz="16000"/>
            </a:lvl7pPr>
            <a:lvl8pPr lvl="7">
              <a:spcBef>
                <a:spcPts val="0"/>
              </a:spcBef>
              <a:spcAft>
                <a:spcPts val="0"/>
              </a:spcAft>
              <a:buSzPts val="12000"/>
              <a:buNone/>
              <a:defRPr sz="16000"/>
            </a:lvl8pPr>
            <a:lvl9pPr lvl="8">
              <a:spcBef>
                <a:spcPts val="0"/>
              </a:spcBef>
              <a:spcAft>
                <a:spcPts val="0"/>
              </a:spcAft>
              <a:buSzPts val="12000"/>
              <a:buNone/>
              <a:defRPr sz="16000"/>
            </a:lvl9pPr>
          </a:lstStyle>
          <a:p>
            <a:r>
              <a:t>xx%</a:t>
            </a:r>
          </a:p>
        </p:txBody>
      </p:sp>
      <p:sp>
        <p:nvSpPr>
          <p:cNvPr id="2791" name="Google Shape;2791;p11"/>
          <p:cNvSpPr txBox="1">
            <a:spLocks noGrp="1"/>
          </p:cNvSpPr>
          <p:nvPr>
            <p:ph type="body" idx="1"/>
          </p:nvPr>
        </p:nvSpPr>
        <p:spPr>
          <a:xfrm>
            <a:off x="7183367" y="3254133"/>
            <a:ext cx="3687200" cy="7076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2400"/>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2552111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2"/>
        <p:cNvGrpSpPr/>
        <p:nvPr/>
      </p:nvGrpSpPr>
      <p:grpSpPr>
        <a:xfrm>
          <a:off x="0" y="0"/>
          <a:ext cx="0" cy="0"/>
          <a:chOff x="0" y="0"/>
          <a:chExt cx="0" cy="0"/>
        </a:xfrm>
      </p:grpSpPr>
    </p:spTree>
    <p:extLst>
      <p:ext uri="{BB962C8B-B14F-4D97-AF65-F5344CB8AC3E}">
        <p14:creationId xmlns:p14="http://schemas.microsoft.com/office/powerpoint/2010/main" val="3949842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2793"/>
        <p:cNvGrpSpPr/>
        <p:nvPr/>
      </p:nvGrpSpPr>
      <p:grpSpPr>
        <a:xfrm>
          <a:off x="0" y="0"/>
          <a:ext cx="0" cy="0"/>
          <a:chOff x="0" y="0"/>
          <a:chExt cx="0" cy="0"/>
        </a:xfrm>
      </p:grpSpPr>
      <p:sp>
        <p:nvSpPr>
          <p:cNvPr id="2794" name="Google Shape;2794;p13"/>
          <p:cNvSpPr txBox="1">
            <a:spLocks noGrp="1"/>
          </p:cNvSpPr>
          <p:nvPr>
            <p:ph type="title"/>
          </p:nvPr>
        </p:nvSpPr>
        <p:spPr>
          <a:xfrm>
            <a:off x="2328067" y="1825267"/>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795" name="Google Shape;2795;p13"/>
          <p:cNvSpPr txBox="1">
            <a:spLocks noGrp="1"/>
          </p:cNvSpPr>
          <p:nvPr>
            <p:ph type="subTitle" idx="1"/>
          </p:nvPr>
        </p:nvSpPr>
        <p:spPr>
          <a:xfrm>
            <a:off x="2328067" y="2294567"/>
            <a:ext cx="2988800" cy="681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796" name="Google Shape;2796;p13"/>
          <p:cNvSpPr txBox="1">
            <a:spLocks noGrp="1"/>
          </p:cNvSpPr>
          <p:nvPr>
            <p:ph type="title" idx="2"/>
          </p:nvPr>
        </p:nvSpPr>
        <p:spPr>
          <a:xfrm>
            <a:off x="2328067" y="3196996"/>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797" name="Google Shape;2797;p13"/>
          <p:cNvSpPr txBox="1">
            <a:spLocks noGrp="1"/>
          </p:cNvSpPr>
          <p:nvPr>
            <p:ph type="subTitle" idx="3"/>
          </p:nvPr>
        </p:nvSpPr>
        <p:spPr>
          <a:xfrm>
            <a:off x="2328067" y="3658167"/>
            <a:ext cx="2988800" cy="68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798" name="Google Shape;2798;p13"/>
          <p:cNvSpPr txBox="1">
            <a:spLocks noGrp="1"/>
          </p:cNvSpPr>
          <p:nvPr>
            <p:ph type="title" idx="4"/>
          </p:nvPr>
        </p:nvSpPr>
        <p:spPr>
          <a:xfrm>
            <a:off x="2328067" y="4568733"/>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799" name="Google Shape;2799;p13"/>
          <p:cNvSpPr txBox="1">
            <a:spLocks noGrp="1"/>
          </p:cNvSpPr>
          <p:nvPr>
            <p:ph type="subTitle" idx="5"/>
          </p:nvPr>
        </p:nvSpPr>
        <p:spPr>
          <a:xfrm>
            <a:off x="2328067" y="5024467"/>
            <a:ext cx="2988800" cy="681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00" name="Google Shape;2800;p13"/>
          <p:cNvSpPr txBox="1">
            <a:spLocks noGrp="1"/>
          </p:cNvSpPr>
          <p:nvPr>
            <p:ph type="title" idx="6" hasCustomPrompt="1"/>
          </p:nvPr>
        </p:nvSpPr>
        <p:spPr>
          <a:xfrm>
            <a:off x="1066800" y="16638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2801" name="Google Shape;2801;p13"/>
          <p:cNvSpPr txBox="1">
            <a:spLocks noGrp="1"/>
          </p:cNvSpPr>
          <p:nvPr>
            <p:ph type="title" idx="7" hasCustomPrompt="1"/>
          </p:nvPr>
        </p:nvSpPr>
        <p:spPr>
          <a:xfrm>
            <a:off x="1066800" y="30391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2802" name="Google Shape;2802;p13"/>
          <p:cNvSpPr txBox="1">
            <a:spLocks noGrp="1"/>
          </p:cNvSpPr>
          <p:nvPr>
            <p:ph type="title" idx="8" hasCustomPrompt="1"/>
          </p:nvPr>
        </p:nvSpPr>
        <p:spPr>
          <a:xfrm>
            <a:off x="1066800" y="44204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2803" name="Google Shape;2803;p13"/>
          <p:cNvSpPr txBox="1">
            <a:spLocks noGrp="1"/>
          </p:cNvSpPr>
          <p:nvPr>
            <p:ph type="title" idx="9"/>
          </p:nvPr>
        </p:nvSpPr>
        <p:spPr>
          <a:xfrm>
            <a:off x="954867" y="7773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804" name="Google Shape;2804;p13"/>
          <p:cNvSpPr txBox="1">
            <a:spLocks noGrp="1"/>
          </p:cNvSpPr>
          <p:nvPr>
            <p:ph type="title" idx="13"/>
          </p:nvPr>
        </p:nvSpPr>
        <p:spPr>
          <a:xfrm>
            <a:off x="8119267" y="1825267"/>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805" name="Google Shape;2805;p13"/>
          <p:cNvSpPr txBox="1">
            <a:spLocks noGrp="1"/>
          </p:cNvSpPr>
          <p:nvPr>
            <p:ph type="subTitle" idx="14"/>
          </p:nvPr>
        </p:nvSpPr>
        <p:spPr>
          <a:xfrm>
            <a:off x="8119267" y="2294567"/>
            <a:ext cx="2988800" cy="681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06" name="Google Shape;2806;p13"/>
          <p:cNvSpPr txBox="1">
            <a:spLocks noGrp="1"/>
          </p:cNvSpPr>
          <p:nvPr>
            <p:ph type="title" idx="15"/>
          </p:nvPr>
        </p:nvSpPr>
        <p:spPr>
          <a:xfrm>
            <a:off x="8119267" y="3196996"/>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807" name="Google Shape;2807;p13"/>
          <p:cNvSpPr txBox="1">
            <a:spLocks noGrp="1"/>
          </p:cNvSpPr>
          <p:nvPr>
            <p:ph type="subTitle" idx="16"/>
          </p:nvPr>
        </p:nvSpPr>
        <p:spPr>
          <a:xfrm>
            <a:off x="8119267" y="3658167"/>
            <a:ext cx="2988800" cy="681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08" name="Google Shape;2808;p13"/>
          <p:cNvSpPr txBox="1">
            <a:spLocks noGrp="1"/>
          </p:cNvSpPr>
          <p:nvPr>
            <p:ph type="title" idx="17"/>
          </p:nvPr>
        </p:nvSpPr>
        <p:spPr>
          <a:xfrm>
            <a:off x="8119267" y="4568733"/>
            <a:ext cx="2988800" cy="384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sz="2400" i="0"/>
            </a:lvl1pPr>
            <a:lvl2pPr lvl="1" algn="ctr" rtl="0">
              <a:spcBef>
                <a:spcPts val="0"/>
              </a:spcBef>
              <a:spcAft>
                <a:spcPts val="0"/>
              </a:spcAft>
              <a:buClr>
                <a:schemeClr val="dk1"/>
              </a:buClr>
              <a:buSzPts val="1400"/>
              <a:buNone/>
              <a:defRPr sz="1867">
                <a:solidFill>
                  <a:schemeClr val="dk1"/>
                </a:solidFill>
              </a:defRPr>
            </a:lvl2pPr>
            <a:lvl3pPr lvl="2" algn="ctr" rtl="0">
              <a:spcBef>
                <a:spcPts val="0"/>
              </a:spcBef>
              <a:spcAft>
                <a:spcPts val="0"/>
              </a:spcAft>
              <a:buClr>
                <a:schemeClr val="dk1"/>
              </a:buClr>
              <a:buSzPts val="1400"/>
              <a:buNone/>
              <a:defRPr sz="1867">
                <a:solidFill>
                  <a:schemeClr val="dk1"/>
                </a:solidFill>
              </a:defRPr>
            </a:lvl3pPr>
            <a:lvl4pPr lvl="3" algn="ctr" rtl="0">
              <a:spcBef>
                <a:spcPts val="0"/>
              </a:spcBef>
              <a:spcAft>
                <a:spcPts val="0"/>
              </a:spcAft>
              <a:buClr>
                <a:schemeClr val="dk1"/>
              </a:buClr>
              <a:buSzPts val="1400"/>
              <a:buNone/>
              <a:defRPr sz="1867">
                <a:solidFill>
                  <a:schemeClr val="dk1"/>
                </a:solidFill>
              </a:defRPr>
            </a:lvl4pPr>
            <a:lvl5pPr lvl="4" algn="ctr" rtl="0">
              <a:spcBef>
                <a:spcPts val="0"/>
              </a:spcBef>
              <a:spcAft>
                <a:spcPts val="0"/>
              </a:spcAft>
              <a:buClr>
                <a:schemeClr val="dk1"/>
              </a:buClr>
              <a:buSzPts val="1400"/>
              <a:buNone/>
              <a:defRPr sz="1867">
                <a:solidFill>
                  <a:schemeClr val="dk1"/>
                </a:solidFill>
              </a:defRPr>
            </a:lvl5pPr>
            <a:lvl6pPr lvl="5" algn="ctr" rtl="0">
              <a:spcBef>
                <a:spcPts val="0"/>
              </a:spcBef>
              <a:spcAft>
                <a:spcPts val="0"/>
              </a:spcAft>
              <a:buClr>
                <a:schemeClr val="dk1"/>
              </a:buClr>
              <a:buSzPts val="1400"/>
              <a:buNone/>
              <a:defRPr sz="1867">
                <a:solidFill>
                  <a:schemeClr val="dk1"/>
                </a:solidFill>
              </a:defRPr>
            </a:lvl6pPr>
            <a:lvl7pPr lvl="6" algn="ctr" rtl="0">
              <a:spcBef>
                <a:spcPts val="0"/>
              </a:spcBef>
              <a:spcAft>
                <a:spcPts val="0"/>
              </a:spcAft>
              <a:buClr>
                <a:schemeClr val="dk1"/>
              </a:buClr>
              <a:buSzPts val="1400"/>
              <a:buNone/>
              <a:defRPr sz="1867">
                <a:solidFill>
                  <a:schemeClr val="dk1"/>
                </a:solidFill>
              </a:defRPr>
            </a:lvl7pPr>
            <a:lvl8pPr lvl="7" algn="ctr" rtl="0">
              <a:spcBef>
                <a:spcPts val="0"/>
              </a:spcBef>
              <a:spcAft>
                <a:spcPts val="0"/>
              </a:spcAft>
              <a:buClr>
                <a:schemeClr val="dk1"/>
              </a:buClr>
              <a:buSzPts val="1400"/>
              <a:buNone/>
              <a:defRPr sz="1867">
                <a:solidFill>
                  <a:schemeClr val="dk1"/>
                </a:solidFill>
              </a:defRPr>
            </a:lvl8pPr>
            <a:lvl9pPr lvl="8" algn="ctr" rtl="0">
              <a:spcBef>
                <a:spcPts val="0"/>
              </a:spcBef>
              <a:spcAft>
                <a:spcPts val="0"/>
              </a:spcAft>
              <a:buClr>
                <a:schemeClr val="dk1"/>
              </a:buClr>
              <a:buSzPts val="1400"/>
              <a:buNone/>
              <a:defRPr sz="1867">
                <a:solidFill>
                  <a:schemeClr val="dk1"/>
                </a:solidFill>
              </a:defRPr>
            </a:lvl9pPr>
          </a:lstStyle>
          <a:p>
            <a:endParaRPr/>
          </a:p>
        </p:txBody>
      </p:sp>
      <p:sp>
        <p:nvSpPr>
          <p:cNvPr id="2809" name="Google Shape;2809;p13"/>
          <p:cNvSpPr txBox="1">
            <a:spLocks noGrp="1"/>
          </p:cNvSpPr>
          <p:nvPr>
            <p:ph type="subTitle" idx="18"/>
          </p:nvPr>
        </p:nvSpPr>
        <p:spPr>
          <a:xfrm>
            <a:off x="8119267" y="5024467"/>
            <a:ext cx="2988800" cy="681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10" name="Google Shape;2810;p13"/>
          <p:cNvSpPr txBox="1">
            <a:spLocks noGrp="1"/>
          </p:cNvSpPr>
          <p:nvPr>
            <p:ph type="title" idx="19" hasCustomPrompt="1"/>
          </p:nvPr>
        </p:nvSpPr>
        <p:spPr>
          <a:xfrm>
            <a:off x="6858000" y="16638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2811" name="Google Shape;2811;p13"/>
          <p:cNvSpPr txBox="1">
            <a:spLocks noGrp="1"/>
          </p:cNvSpPr>
          <p:nvPr>
            <p:ph type="title" idx="20" hasCustomPrompt="1"/>
          </p:nvPr>
        </p:nvSpPr>
        <p:spPr>
          <a:xfrm>
            <a:off x="6858000" y="30391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2812" name="Google Shape;2812;p13"/>
          <p:cNvSpPr txBox="1">
            <a:spLocks noGrp="1"/>
          </p:cNvSpPr>
          <p:nvPr>
            <p:ph type="title" idx="21" hasCustomPrompt="1"/>
          </p:nvPr>
        </p:nvSpPr>
        <p:spPr>
          <a:xfrm>
            <a:off x="6858000" y="4420467"/>
            <a:ext cx="1159600" cy="1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a:solidFill>
                  <a:schemeClr val="accent1"/>
                </a:solidFill>
              </a:defRPr>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Tree>
    <p:extLst>
      <p:ext uri="{BB962C8B-B14F-4D97-AF65-F5344CB8AC3E}">
        <p14:creationId xmlns:p14="http://schemas.microsoft.com/office/powerpoint/2010/main" val="2048520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
  <p:cSld name="Title Only ">
    <p:spTree>
      <p:nvGrpSpPr>
        <p:cNvPr id="1" name="Shape 2813"/>
        <p:cNvGrpSpPr/>
        <p:nvPr/>
      </p:nvGrpSpPr>
      <p:grpSpPr>
        <a:xfrm>
          <a:off x="0" y="0"/>
          <a:ext cx="0" cy="0"/>
          <a:chOff x="0" y="0"/>
          <a:chExt cx="0" cy="0"/>
        </a:xfrm>
      </p:grpSpPr>
      <p:sp>
        <p:nvSpPr>
          <p:cNvPr id="2814" name="Google Shape;2814;p14"/>
          <p:cNvSpPr txBox="1">
            <a:spLocks noGrp="1"/>
          </p:cNvSpPr>
          <p:nvPr>
            <p:ph type="title"/>
          </p:nvPr>
        </p:nvSpPr>
        <p:spPr>
          <a:xfrm>
            <a:off x="954867" y="777333"/>
            <a:ext cx="40828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3993260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
  <p:cSld name="Title and Two columns ">
    <p:spTree>
      <p:nvGrpSpPr>
        <p:cNvPr id="1" name="Shape 2815"/>
        <p:cNvGrpSpPr/>
        <p:nvPr/>
      </p:nvGrpSpPr>
      <p:grpSpPr>
        <a:xfrm>
          <a:off x="0" y="0"/>
          <a:ext cx="0" cy="0"/>
          <a:chOff x="0" y="0"/>
          <a:chExt cx="0" cy="0"/>
        </a:xfrm>
      </p:grpSpPr>
      <p:sp>
        <p:nvSpPr>
          <p:cNvPr id="2816" name="Google Shape;2816;p15"/>
          <p:cNvSpPr txBox="1">
            <a:spLocks noGrp="1"/>
          </p:cNvSpPr>
          <p:nvPr>
            <p:ph type="subTitle" idx="1"/>
          </p:nvPr>
        </p:nvSpPr>
        <p:spPr>
          <a:xfrm>
            <a:off x="6923136" y="1987600"/>
            <a:ext cx="38036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17" name="Google Shape;2817;p15"/>
          <p:cNvSpPr txBox="1">
            <a:spLocks noGrp="1"/>
          </p:cNvSpPr>
          <p:nvPr>
            <p:ph type="subTitle" idx="2"/>
          </p:nvPr>
        </p:nvSpPr>
        <p:spPr>
          <a:xfrm>
            <a:off x="6923136" y="2439067"/>
            <a:ext cx="38036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18" name="Google Shape;2818;p15"/>
          <p:cNvSpPr txBox="1">
            <a:spLocks noGrp="1"/>
          </p:cNvSpPr>
          <p:nvPr>
            <p:ph type="subTitle" idx="3"/>
          </p:nvPr>
        </p:nvSpPr>
        <p:spPr>
          <a:xfrm>
            <a:off x="6923136" y="3414567"/>
            <a:ext cx="38036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19" name="Google Shape;2819;p15"/>
          <p:cNvSpPr txBox="1">
            <a:spLocks noGrp="1"/>
          </p:cNvSpPr>
          <p:nvPr>
            <p:ph type="subTitle" idx="4"/>
          </p:nvPr>
        </p:nvSpPr>
        <p:spPr>
          <a:xfrm>
            <a:off x="6923120" y="3875500"/>
            <a:ext cx="38036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20" name="Google Shape;2820;p15"/>
          <p:cNvSpPr txBox="1">
            <a:spLocks noGrp="1"/>
          </p:cNvSpPr>
          <p:nvPr>
            <p:ph type="title"/>
          </p:nvPr>
        </p:nvSpPr>
        <p:spPr>
          <a:xfrm>
            <a:off x="954867" y="7773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2416892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821"/>
        <p:cNvGrpSpPr/>
        <p:nvPr/>
      </p:nvGrpSpPr>
      <p:grpSpPr>
        <a:xfrm>
          <a:off x="0" y="0"/>
          <a:ext cx="0" cy="0"/>
          <a:chOff x="0" y="0"/>
          <a:chExt cx="0" cy="0"/>
        </a:xfrm>
      </p:grpSpPr>
      <p:sp>
        <p:nvSpPr>
          <p:cNvPr id="2822" name="Google Shape;2822;p16"/>
          <p:cNvSpPr txBox="1">
            <a:spLocks noGrp="1"/>
          </p:cNvSpPr>
          <p:nvPr>
            <p:ph type="subTitle" idx="1"/>
          </p:nvPr>
        </p:nvSpPr>
        <p:spPr>
          <a:xfrm>
            <a:off x="1330551" y="3180300"/>
            <a:ext cx="31748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23" name="Google Shape;2823;p16"/>
          <p:cNvSpPr txBox="1">
            <a:spLocks noGrp="1"/>
          </p:cNvSpPr>
          <p:nvPr>
            <p:ph type="subTitle" idx="2"/>
          </p:nvPr>
        </p:nvSpPr>
        <p:spPr>
          <a:xfrm>
            <a:off x="1330567" y="3633367"/>
            <a:ext cx="392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24" name="Google Shape;2824;p16"/>
          <p:cNvSpPr txBox="1">
            <a:spLocks noGrp="1"/>
          </p:cNvSpPr>
          <p:nvPr>
            <p:ph type="subTitle" idx="3"/>
          </p:nvPr>
        </p:nvSpPr>
        <p:spPr>
          <a:xfrm>
            <a:off x="7097451" y="1608400"/>
            <a:ext cx="31748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25" name="Google Shape;2825;p16"/>
          <p:cNvSpPr txBox="1">
            <a:spLocks noGrp="1"/>
          </p:cNvSpPr>
          <p:nvPr>
            <p:ph type="subTitle" idx="4"/>
          </p:nvPr>
        </p:nvSpPr>
        <p:spPr>
          <a:xfrm>
            <a:off x="7097467" y="2066000"/>
            <a:ext cx="392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26" name="Google Shape;2826;p16"/>
          <p:cNvSpPr txBox="1">
            <a:spLocks noGrp="1"/>
          </p:cNvSpPr>
          <p:nvPr>
            <p:ph type="subTitle" idx="5"/>
          </p:nvPr>
        </p:nvSpPr>
        <p:spPr>
          <a:xfrm>
            <a:off x="1330551" y="1608384"/>
            <a:ext cx="31748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27" name="Google Shape;2827;p16"/>
          <p:cNvSpPr txBox="1">
            <a:spLocks noGrp="1"/>
          </p:cNvSpPr>
          <p:nvPr>
            <p:ph type="subTitle" idx="6"/>
          </p:nvPr>
        </p:nvSpPr>
        <p:spPr>
          <a:xfrm>
            <a:off x="1330567" y="2052200"/>
            <a:ext cx="392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28" name="Google Shape;2828;p16"/>
          <p:cNvSpPr txBox="1">
            <a:spLocks noGrp="1"/>
          </p:cNvSpPr>
          <p:nvPr>
            <p:ph type="title"/>
          </p:nvPr>
        </p:nvSpPr>
        <p:spPr>
          <a:xfrm>
            <a:off x="954867" y="7773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4"/>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2281929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2829"/>
        <p:cNvGrpSpPr/>
        <p:nvPr/>
      </p:nvGrpSpPr>
      <p:grpSpPr>
        <a:xfrm>
          <a:off x="0" y="0"/>
          <a:ext cx="0" cy="0"/>
          <a:chOff x="0" y="0"/>
          <a:chExt cx="0" cy="0"/>
        </a:xfrm>
      </p:grpSpPr>
      <p:sp>
        <p:nvSpPr>
          <p:cNvPr id="2830" name="Google Shape;2830;p17"/>
          <p:cNvSpPr txBox="1">
            <a:spLocks noGrp="1"/>
          </p:cNvSpPr>
          <p:nvPr>
            <p:ph type="subTitle" idx="1"/>
          </p:nvPr>
        </p:nvSpPr>
        <p:spPr>
          <a:xfrm>
            <a:off x="8215067" y="3358233"/>
            <a:ext cx="14456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31" name="Google Shape;2831;p17"/>
          <p:cNvSpPr txBox="1">
            <a:spLocks noGrp="1"/>
          </p:cNvSpPr>
          <p:nvPr>
            <p:ph type="subTitle" idx="2"/>
          </p:nvPr>
        </p:nvSpPr>
        <p:spPr>
          <a:xfrm>
            <a:off x="8215069" y="3811300"/>
            <a:ext cx="227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32" name="Google Shape;2832;p17"/>
          <p:cNvSpPr txBox="1">
            <a:spLocks noGrp="1"/>
          </p:cNvSpPr>
          <p:nvPr>
            <p:ph type="subTitle" idx="3"/>
          </p:nvPr>
        </p:nvSpPr>
        <p:spPr>
          <a:xfrm>
            <a:off x="8215067" y="1608400"/>
            <a:ext cx="14456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33" name="Google Shape;2833;p17"/>
          <p:cNvSpPr txBox="1">
            <a:spLocks noGrp="1"/>
          </p:cNvSpPr>
          <p:nvPr>
            <p:ph type="subTitle" idx="4"/>
          </p:nvPr>
        </p:nvSpPr>
        <p:spPr>
          <a:xfrm>
            <a:off x="8215067" y="2066000"/>
            <a:ext cx="227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34" name="Google Shape;2834;p17"/>
          <p:cNvSpPr txBox="1">
            <a:spLocks noGrp="1"/>
          </p:cNvSpPr>
          <p:nvPr>
            <p:ph type="subTitle" idx="5"/>
          </p:nvPr>
        </p:nvSpPr>
        <p:spPr>
          <a:xfrm>
            <a:off x="2651357" y="1608400"/>
            <a:ext cx="1445600" cy="55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35" name="Google Shape;2835;p17"/>
          <p:cNvSpPr txBox="1">
            <a:spLocks noGrp="1"/>
          </p:cNvSpPr>
          <p:nvPr>
            <p:ph type="subTitle" idx="6"/>
          </p:nvPr>
        </p:nvSpPr>
        <p:spPr>
          <a:xfrm>
            <a:off x="2651367" y="2066000"/>
            <a:ext cx="22792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36" name="Google Shape;2836;p17"/>
          <p:cNvSpPr txBox="1">
            <a:spLocks noGrp="1"/>
          </p:cNvSpPr>
          <p:nvPr>
            <p:ph type="title"/>
          </p:nvPr>
        </p:nvSpPr>
        <p:spPr>
          <a:xfrm>
            <a:off x="954867" y="7773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1994373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2837"/>
        <p:cNvGrpSpPr/>
        <p:nvPr/>
      </p:nvGrpSpPr>
      <p:grpSpPr>
        <a:xfrm>
          <a:off x="0" y="0"/>
          <a:ext cx="0" cy="0"/>
          <a:chOff x="0" y="0"/>
          <a:chExt cx="0" cy="0"/>
        </a:xfrm>
      </p:grpSpPr>
      <p:sp>
        <p:nvSpPr>
          <p:cNvPr id="2838" name="Google Shape;2838;p18"/>
          <p:cNvSpPr txBox="1">
            <a:spLocks noGrp="1"/>
          </p:cNvSpPr>
          <p:nvPr>
            <p:ph type="subTitle" idx="1"/>
          </p:nvPr>
        </p:nvSpPr>
        <p:spPr>
          <a:xfrm>
            <a:off x="2434951" y="1866767"/>
            <a:ext cx="31748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39" name="Google Shape;2839;p18"/>
          <p:cNvSpPr txBox="1">
            <a:spLocks noGrp="1"/>
          </p:cNvSpPr>
          <p:nvPr>
            <p:ph type="subTitle" idx="2"/>
          </p:nvPr>
        </p:nvSpPr>
        <p:spPr>
          <a:xfrm>
            <a:off x="2434965" y="2315467"/>
            <a:ext cx="28720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40" name="Google Shape;2840;p18"/>
          <p:cNvSpPr txBox="1">
            <a:spLocks noGrp="1"/>
          </p:cNvSpPr>
          <p:nvPr>
            <p:ph type="subTitle" idx="3"/>
          </p:nvPr>
        </p:nvSpPr>
        <p:spPr>
          <a:xfrm>
            <a:off x="6709533" y="1874300"/>
            <a:ext cx="3174800" cy="1016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2841" name="Google Shape;2841;p18"/>
          <p:cNvSpPr txBox="1">
            <a:spLocks noGrp="1"/>
          </p:cNvSpPr>
          <p:nvPr>
            <p:ph type="subTitle" idx="4"/>
          </p:nvPr>
        </p:nvSpPr>
        <p:spPr>
          <a:xfrm>
            <a:off x="7012333" y="2315467"/>
            <a:ext cx="2872000" cy="1016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atin typeface="Roboto"/>
                <a:ea typeface="Roboto"/>
                <a:cs typeface="Roboto"/>
                <a:sym typeface="Roboto"/>
              </a:defRPr>
            </a:lvl1pPr>
            <a:lvl2pPr lvl="1" algn="r" rtl="0">
              <a:spcBef>
                <a:spcPts val="0"/>
              </a:spcBef>
              <a:spcAft>
                <a:spcPts val="0"/>
              </a:spcAft>
              <a:buNone/>
              <a:defRPr sz="1867">
                <a:latin typeface="Roboto"/>
                <a:ea typeface="Roboto"/>
                <a:cs typeface="Roboto"/>
                <a:sym typeface="Roboto"/>
              </a:defRPr>
            </a:lvl2pPr>
            <a:lvl3pPr lvl="2" algn="r" rtl="0">
              <a:spcBef>
                <a:spcPts val="0"/>
              </a:spcBef>
              <a:spcAft>
                <a:spcPts val="0"/>
              </a:spcAft>
              <a:buNone/>
              <a:defRPr sz="1867">
                <a:latin typeface="Roboto"/>
                <a:ea typeface="Roboto"/>
                <a:cs typeface="Roboto"/>
                <a:sym typeface="Roboto"/>
              </a:defRPr>
            </a:lvl3pPr>
            <a:lvl4pPr lvl="3" algn="r" rtl="0">
              <a:spcBef>
                <a:spcPts val="0"/>
              </a:spcBef>
              <a:spcAft>
                <a:spcPts val="0"/>
              </a:spcAft>
              <a:buNone/>
              <a:defRPr sz="1867">
                <a:latin typeface="Roboto"/>
                <a:ea typeface="Roboto"/>
                <a:cs typeface="Roboto"/>
                <a:sym typeface="Roboto"/>
              </a:defRPr>
            </a:lvl4pPr>
            <a:lvl5pPr lvl="4" algn="r" rtl="0">
              <a:spcBef>
                <a:spcPts val="0"/>
              </a:spcBef>
              <a:spcAft>
                <a:spcPts val="0"/>
              </a:spcAft>
              <a:buNone/>
              <a:defRPr sz="1867">
                <a:latin typeface="Roboto"/>
                <a:ea typeface="Roboto"/>
                <a:cs typeface="Roboto"/>
                <a:sym typeface="Roboto"/>
              </a:defRPr>
            </a:lvl5pPr>
            <a:lvl6pPr lvl="5" algn="r" rtl="0">
              <a:spcBef>
                <a:spcPts val="0"/>
              </a:spcBef>
              <a:spcAft>
                <a:spcPts val="0"/>
              </a:spcAft>
              <a:buNone/>
              <a:defRPr sz="1867">
                <a:latin typeface="Roboto"/>
                <a:ea typeface="Roboto"/>
                <a:cs typeface="Roboto"/>
                <a:sym typeface="Roboto"/>
              </a:defRPr>
            </a:lvl6pPr>
            <a:lvl7pPr lvl="6" algn="r" rtl="0">
              <a:spcBef>
                <a:spcPts val="0"/>
              </a:spcBef>
              <a:spcAft>
                <a:spcPts val="0"/>
              </a:spcAft>
              <a:buNone/>
              <a:defRPr sz="1867">
                <a:latin typeface="Roboto"/>
                <a:ea typeface="Roboto"/>
                <a:cs typeface="Roboto"/>
                <a:sym typeface="Roboto"/>
              </a:defRPr>
            </a:lvl7pPr>
            <a:lvl8pPr lvl="7" algn="r" rtl="0">
              <a:spcBef>
                <a:spcPts val="0"/>
              </a:spcBef>
              <a:spcAft>
                <a:spcPts val="0"/>
              </a:spcAft>
              <a:buNone/>
              <a:defRPr sz="1867">
                <a:latin typeface="Roboto"/>
                <a:ea typeface="Roboto"/>
                <a:cs typeface="Roboto"/>
                <a:sym typeface="Roboto"/>
              </a:defRPr>
            </a:lvl8pPr>
            <a:lvl9pPr lvl="8" algn="r" rtl="0">
              <a:spcBef>
                <a:spcPts val="0"/>
              </a:spcBef>
              <a:spcAft>
                <a:spcPts val="0"/>
              </a:spcAft>
              <a:buNone/>
              <a:defRPr sz="1867">
                <a:latin typeface="Roboto"/>
                <a:ea typeface="Roboto"/>
                <a:cs typeface="Roboto"/>
                <a:sym typeface="Roboto"/>
              </a:defRPr>
            </a:lvl9pPr>
          </a:lstStyle>
          <a:p>
            <a:endParaRPr/>
          </a:p>
        </p:txBody>
      </p:sp>
      <p:sp>
        <p:nvSpPr>
          <p:cNvPr id="2842" name="Google Shape;2842;p18"/>
          <p:cNvSpPr txBox="1">
            <a:spLocks noGrp="1"/>
          </p:cNvSpPr>
          <p:nvPr>
            <p:ph type="subTitle" idx="5"/>
          </p:nvPr>
        </p:nvSpPr>
        <p:spPr>
          <a:xfrm>
            <a:off x="2434951" y="3707667"/>
            <a:ext cx="31748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400" b="1"/>
            </a:lvl1pPr>
            <a:lvl2pPr lvl="1" rtl="0">
              <a:spcBef>
                <a:spcPts val="0"/>
              </a:spcBef>
              <a:spcAft>
                <a:spcPts val="0"/>
              </a:spcAft>
              <a:buNone/>
              <a:defRPr sz="2400" b="1"/>
            </a:lvl2pPr>
            <a:lvl3pPr lvl="2" rtl="0">
              <a:spcBef>
                <a:spcPts val="0"/>
              </a:spcBef>
              <a:spcAft>
                <a:spcPts val="0"/>
              </a:spcAft>
              <a:buNone/>
              <a:defRPr sz="2400" b="1"/>
            </a:lvl3pPr>
            <a:lvl4pPr lvl="3" rtl="0">
              <a:spcBef>
                <a:spcPts val="0"/>
              </a:spcBef>
              <a:spcAft>
                <a:spcPts val="0"/>
              </a:spcAft>
              <a:buNone/>
              <a:defRPr sz="2400" b="1"/>
            </a:lvl4pPr>
            <a:lvl5pPr lvl="4" rtl="0">
              <a:spcBef>
                <a:spcPts val="0"/>
              </a:spcBef>
              <a:spcAft>
                <a:spcPts val="0"/>
              </a:spcAft>
              <a:buNone/>
              <a:defRPr sz="2400" b="1"/>
            </a:lvl5pPr>
            <a:lvl6pPr lvl="5" rtl="0">
              <a:spcBef>
                <a:spcPts val="0"/>
              </a:spcBef>
              <a:spcAft>
                <a:spcPts val="0"/>
              </a:spcAft>
              <a:buNone/>
              <a:defRPr sz="2400" b="1"/>
            </a:lvl6pPr>
            <a:lvl7pPr lvl="6" rtl="0">
              <a:spcBef>
                <a:spcPts val="0"/>
              </a:spcBef>
              <a:spcAft>
                <a:spcPts val="0"/>
              </a:spcAft>
              <a:buNone/>
              <a:defRPr sz="2400" b="1"/>
            </a:lvl7pPr>
            <a:lvl8pPr lvl="7" rtl="0">
              <a:spcBef>
                <a:spcPts val="0"/>
              </a:spcBef>
              <a:spcAft>
                <a:spcPts val="0"/>
              </a:spcAft>
              <a:buNone/>
              <a:defRPr sz="2400" b="1"/>
            </a:lvl8pPr>
            <a:lvl9pPr lvl="8" rtl="0">
              <a:spcBef>
                <a:spcPts val="0"/>
              </a:spcBef>
              <a:spcAft>
                <a:spcPts val="0"/>
              </a:spcAft>
              <a:buNone/>
              <a:defRPr sz="2400" b="1"/>
            </a:lvl9pPr>
          </a:lstStyle>
          <a:p>
            <a:endParaRPr/>
          </a:p>
        </p:txBody>
      </p:sp>
      <p:sp>
        <p:nvSpPr>
          <p:cNvPr id="2843" name="Google Shape;2843;p18"/>
          <p:cNvSpPr txBox="1">
            <a:spLocks noGrp="1"/>
          </p:cNvSpPr>
          <p:nvPr>
            <p:ph type="subTitle" idx="6"/>
          </p:nvPr>
        </p:nvSpPr>
        <p:spPr>
          <a:xfrm>
            <a:off x="2434965" y="4164833"/>
            <a:ext cx="2872000" cy="10160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
        <p:nvSpPr>
          <p:cNvPr id="2844" name="Google Shape;2844;p18"/>
          <p:cNvSpPr txBox="1">
            <a:spLocks noGrp="1"/>
          </p:cNvSpPr>
          <p:nvPr>
            <p:ph type="subTitle" idx="7"/>
          </p:nvPr>
        </p:nvSpPr>
        <p:spPr>
          <a:xfrm>
            <a:off x="6709533" y="3707667"/>
            <a:ext cx="3174800" cy="1016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400" b="1"/>
            </a:lvl1pPr>
            <a:lvl2pPr lvl="1" algn="r" rtl="0">
              <a:spcBef>
                <a:spcPts val="0"/>
              </a:spcBef>
              <a:spcAft>
                <a:spcPts val="0"/>
              </a:spcAft>
              <a:buNone/>
              <a:defRPr sz="2400" b="1"/>
            </a:lvl2pPr>
            <a:lvl3pPr lvl="2" algn="r" rtl="0">
              <a:spcBef>
                <a:spcPts val="0"/>
              </a:spcBef>
              <a:spcAft>
                <a:spcPts val="0"/>
              </a:spcAft>
              <a:buNone/>
              <a:defRPr sz="2400" b="1"/>
            </a:lvl3pPr>
            <a:lvl4pPr lvl="3" algn="r" rtl="0">
              <a:spcBef>
                <a:spcPts val="0"/>
              </a:spcBef>
              <a:spcAft>
                <a:spcPts val="0"/>
              </a:spcAft>
              <a:buNone/>
              <a:defRPr sz="2400" b="1"/>
            </a:lvl4pPr>
            <a:lvl5pPr lvl="4" algn="r" rtl="0">
              <a:spcBef>
                <a:spcPts val="0"/>
              </a:spcBef>
              <a:spcAft>
                <a:spcPts val="0"/>
              </a:spcAft>
              <a:buNone/>
              <a:defRPr sz="2400" b="1"/>
            </a:lvl5pPr>
            <a:lvl6pPr lvl="5" algn="r" rtl="0">
              <a:spcBef>
                <a:spcPts val="0"/>
              </a:spcBef>
              <a:spcAft>
                <a:spcPts val="0"/>
              </a:spcAft>
              <a:buNone/>
              <a:defRPr sz="2400" b="1"/>
            </a:lvl6pPr>
            <a:lvl7pPr lvl="6" algn="r" rtl="0">
              <a:spcBef>
                <a:spcPts val="0"/>
              </a:spcBef>
              <a:spcAft>
                <a:spcPts val="0"/>
              </a:spcAft>
              <a:buNone/>
              <a:defRPr sz="2400" b="1"/>
            </a:lvl7pPr>
            <a:lvl8pPr lvl="7" algn="r" rtl="0">
              <a:spcBef>
                <a:spcPts val="0"/>
              </a:spcBef>
              <a:spcAft>
                <a:spcPts val="0"/>
              </a:spcAft>
              <a:buNone/>
              <a:defRPr sz="2400" b="1"/>
            </a:lvl8pPr>
            <a:lvl9pPr lvl="8" algn="r" rtl="0">
              <a:spcBef>
                <a:spcPts val="0"/>
              </a:spcBef>
              <a:spcAft>
                <a:spcPts val="0"/>
              </a:spcAft>
              <a:buNone/>
              <a:defRPr sz="2400" b="1"/>
            </a:lvl9pPr>
          </a:lstStyle>
          <a:p>
            <a:endParaRPr/>
          </a:p>
        </p:txBody>
      </p:sp>
      <p:sp>
        <p:nvSpPr>
          <p:cNvPr id="2845" name="Google Shape;2845;p18"/>
          <p:cNvSpPr txBox="1">
            <a:spLocks noGrp="1"/>
          </p:cNvSpPr>
          <p:nvPr>
            <p:ph type="subTitle" idx="8"/>
          </p:nvPr>
        </p:nvSpPr>
        <p:spPr>
          <a:xfrm>
            <a:off x="7012333" y="4164833"/>
            <a:ext cx="2872000" cy="1016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atin typeface="Roboto"/>
                <a:ea typeface="Roboto"/>
                <a:cs typeface="Roboto"/>
                <a:sym typeface="Roboto"/>
              </a:defRPr>
            </a:lvl1pPr>
            <a:lvl2pPr lvl="1" algn="r" rtl="0">
              <a:spcBef>
                <a:spcPts val="0"/>
              </a:spcBef>
              <a:spcAft>
                <a:spcPts val="0"/>
              </a:spcAft>
              <a:buNone/>
              <a:defRPr sz="1867">
                <a:latin typeface="Roboto"/>
                <a:ea typeface="Roboto"/>
                <a:cs typeface="Roboto"/>
                <a:sym typeface="Roboto"/>
              </a:defRPr>
            </a:lvl2pPr>
            <a:lvl3pPr lvl="2" algn="r" rtl="0">
              <a:spcBef>
                <a:spcPts val="0"/>
              </a:spcBef>
              <a:spcAft>
                <a:spcPts val="0"/>
              </a:spcAft>
              <a:buNone/>
              <a:defRPr sz="1867">
                <a:latin typeface="Roboto"/>
                <a:ea typeface="Roboto"/>
                <a:cs typeface="Roboto"/>
                <a:sym typeface="Roboto"/>
              </a:defRPr>
            </a:lvl3pPr>
            <a:lvl4pPr lvl="3" algn="r" rtl="0">
              <a:spcBef>
                <a:spcPts val="0"/>
              </a:spcBef>
              <a:spcAft>
                <a:spcPts val="0"/>
              </a:spcAft>
              <a:buNone/>
              <a:defRPr sz="1867">
                <a:latin typeface="Roboto"/>
                <a:ea typeface="Roboto"/>
                <a:cs typeface="Roboto"/>
                <a:sym typeface="Roboto"/>
              </a:defRPr>
            </a:lvl4pPr>
            <a:lvl5pPr lvl="4" algn="r" rtl="0">
              <a:spcBef>
                <a:spcPts val="0"/>
              </a:spcBef>
              <a:spcAft>
                <a:spcPts val="0"/>
              </a:spcAft>
              <a:buNone/>
              <a:defRPr sz="1867">
                <a:latin typeface="Roboto"/>
                <a:ea typeface="Roboto"/>
                <a:cs typeface="Roboto"/>
                <a:sym typeface="Roboto"/>
              </a:defRPr>
            </a:lvl5pPr>
            <a:lvl6pPr lvl="5" algn="r" rtl="0">
              <a:spcBef>
                <a:spcPts val="0"/>
              </a:spcBef>
              <a:spcAft>
                <a:spcPts val="0"/>
              </a:spcAft>
              <a:buNone/>
              <a:defRPr sz="1867">
                <a:latin typeface="Roboto"/>
                <a:ea typeface="Roboto"/>
                <a:cs typeface="Roboto"/>
                <a:sym typeface="Roboto"/>
              </a:defRPr>
            </a:lvl6pPr>
            <a:lvl7pPr lvl="6" algn="r" rtl="0">
              <a:spcBef>
                <a:spcPts val="0"/>
              </a:spcBef>
              <a:spcAft>
                <a:spcPts val="0"/>
              </a:spcAft>
              <a:buNone/>
              <a:defRPr sz="1867">
                <a:latin typeface="Roboto"/>
                <a:ea typeface="Roboto"/>
                <a:cs typeface="Roboto"/>
                <a:sym typeface="Roboto"/>
              </a:defRPr>
            </a:lvl7pPr>
            <a:lvl8pPr lvl="7" algn="r" rtl="0">
              <a:spcBef>
                <a:spcPts val="0"/>
              </a:spcBef>
              <a:spcAft>
                <a:spcPts val="0"/>
              </a:spcAft>
              <a:buNone/>
              <a:defRPr sz="1867">
                <a:latin typeface="Roboto"/>
                <a:ea typeface="Roboto"/>
                <a:cs typeface="Roboto"/>
                <a:sym typeface="Roboto"/>
              </a:defRPr>
            </a:lvl8pPr>
            <a:lvl9pPr lvl="8" algn="r" rtl="0">
              <a:spcBef>
                <a:spcPts val="0"/>
              </a:spcBef>
              <a:spcAft>
                <a:spcPts val="0"/>
              </a:spcAft>
              <a:buNone/>
              <a:defRPr sz="1867">
                <a:latin typeface="Roboto"/>
                <a:ea typeface="Roboto"/>
                <a:cs typeface="Roboto"/>
                <a:sym typeface="Roboto"/>
              </a:defRPr>
            </a:lvl9pPr>
          </a:lstStyle>
          <a:p>
            <a:endParaRPr/>
          </a:p>
        </p:txBody>
      </p:sp>
      <p:sp>
        <p:nvSpPr>
          <p:cNvPr id="2846" name="Google Shape;2846;p18"/>
          <p:cNvSpPr txBox="1">
            <a:spLocks noGrp="1"/>
          </p:cNvSpPr>
          <p:nvPr>
            <p:ph type="title"/>
          </p:nvPr>
        </p:nvSpPr>
        <p:spPr>
          <a:xfrm>
            <a:off x="954867" y="7773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5"/>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211934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59371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47"/>
        <p:cNvGrpSpPr/>
        <p:nvPr/>
      </p:nvGrpSpPr>
      <p:grpSpPr>
        <a:xfrm>
          <a:off x="0" y="0"/>
          <a:ext cx="0" cy="0"/>
          <a:chOff x="0" y="0"/>
          <a:chExt cx="0" cy="0"/>
        </a:xfrm>
      </p:grpSpPr>
      <p:sp>
        <p:nvSpPr>
          <p:cNvPr id="2848" name="Google Shape;2848;p19"/>
          <p:cNvSpPr txBox="1">
            <a:spLocks noGrp="1"/>
          </p:cNvSpPr>
          <p:nvPr>
            <p:ph type="subTitle" idx="1"/>
          </p:nvPr>
        </p:nvSpPr>
        <p:spPr>
          <a:xfrm>
            <a:off x="6756400" y="2486167"/>
            <a:ext cx="4614800"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67">
                <a:latin typeface="Roboto"/>
                <a:ea typeface="Roboto"/>
                <a:cs typeface="Roboto"/>
                <a:sym typeface="Roboto"/>
              </a:defRPr>
            </a:lvl1pPr>
            <a:lvl2pPr lvl="1" algn="ctr" rtl="0">
              <a:lnSpc>
                <a:spcPct val="100000"/>
              </a:lnSpc>
              <a:spcBef>
                <a:spcPts val="0"/>
              </a:spcBef>
              <a:spcAft>
                <a:spcPts val="0"/>
              </a:spcAft>
              <a:buNone/>
              <a:defRPr sz="1867">
                <a:latin typeface="Roboto"/>
                <a:ea typeface="Roboto"/>
                <a:cs typeface="Roboto"/>
                <a:sym typeface="Roboto"/>
              </a:defRPr>
            </a:lvl2pPr>
            <a:lvl3pPr lvl="2" algn="ctr" rtl="0">
              <a:lnSpc>
                <a:spcPct val="100000"/>
              </a:lnSpc>
              <a:spcBef>
                <a:spcPts val="0"/>
              </a:spcBef>
              <a:spcAft>
                <a:spcPts val="0"/>
              </a:spcAft>
              <a:buNone/>
              <a:defRPr sz="1867">
                <a:latin typeface="Roboto"/>
                <a:ea typeface="Roboto"/>
                <a:cs typeface="Roboto"/>
                <a:sym typeface="Roboto"/>
              </a:defRPr>
            </a:lvl3pPr>
            <a:lvl4pPr lvl="3" algn="ctr" rtl="0">
              <a:lnSpc>
                <a:spcPct val="100000"/>
              </a:lnSpc>
              <a:spcBef>
                <a:spcPts val="0"/>
              </a:spcBef>
              <a:spcAft>
                <a:spcPts val="0"/>
              </a:spcAft>
              <a:buNone/>
              <a:defRPr sz="1867">
                <a:latin typeface="Roboto"/>
                <a:ea typeface="Roboto"/>
                <a:cs typeface="Roboto"/>
                <a:sym typeface="Roboto"/>
              </a:defRPr>
            </a:lvl4pPr>
            <a:lvl5pPr lvl="4" algn="ctr" rtl="0">
              <a:lnSpc>
                <a:spcPct val="100000"/>
              </a:lnSpc>
              <a:spcBef>
                <a:spcPts val="0"/>
              </a:spcBef>
              <a:spcAft>
                <a:spcPts val="0"/>
              </a:spcAft>
              <a:buNone/>
              <a:defRPr sz="1867">
                <a:latin typeface="Roboto"/>
                <a:ea typeface="Roboto"/>
                <a:cs typeface="Roboto"/>
                <a:sym typeface="Roboto"/>
              </a:defRPr>
            </a:lvl5pPr>
            <a:lvl6pPr lvl="5" algn="ctr" rtl="0">
              <a:lnSpc>
                <a:spcPct val="100000"/>
              </a:lnSpc>
              <a:spcBef>
                <a:spcPts val="0"/>
              </a:spcBef>
              <a:spcAft>
                <a:spcPts val="0"/>
              </a:spcAft>
              <a:buNone/>
              <a:defRPr sz="1867">
                <a:latin typeface="Roboto"/>
                <a:ea typeface="Roboto"/>
                <a:cs typeface="Roboto"/>
                <a:sym typeface="Roboto"/>
              </a:defRPr>
            </a:lvl6pPr>
            <a:lvl7pPr lvl="6" algn="ctr" rtl="0">
              <a:lnSpc>
                <a:spcPct val="100000"/>
              </a:lnSpc>
              <a:spcBef>
                <a:spcPts val="0"/>
              </a:spcBef>
              <a:spcAft>
                <a:spcPts val="0"/>
              </a:spcAft>
              <a:buNone/>
              <a:defRPr sz="1867">
                <a:latin typeface="Roboto"/>
                <a:ea typeface="Roboto"/>
                <a:cs typeface="Roboto"/>
                <a:sym typeface="Roboto"/>
              </a:defRPr>
            </a:lvl7pPr>
            <a:lvl8pPr lvl="7" algn="ctr" rtl="0">
              <a:lnSpc>
                <a:spcPct val="100000"/>
              </a:lnSpc>
              <a:spcBef>
                <a:spcPts val="0"/>
              </a:spcBef>
              <a:spcAft>
                <a:spcPts val="0"/>
              </a:spcAft>
              <a:buNone/>
              <a:defRPr sz="1867">
                <a:latin typeface="Roboto"/>
                <a:ea typeface="Roboto"/>
                <a:cs typeface="Roboto"/>
                <a:sym typeface="Roboto"/>
              </a:defRPr>
            </a:lvl8pPr>
            <a:lvl9pPr lvl="8" algn="ctr" rtl="0">
              <a:lnSpc>
                <a:spcPct val="100000"/>
              </a:lnSpc>
              <a:spcBef>
                <a:spcPts val="0"/>
              </a:spcBef>
              <a:spcAft>
                <a:spcPts val="0"/>
              </a:spcAft>
              <a:buNone/>
              <a:defRPr sz="1867">
                <a:latin typeface="Roboto"/>
                <a:ea typeface="Roboto"/>
                <a:cs typeface="Roboto"/>
                <a:sym typeface="Roboto"/>
              </a:defRPr>
            </a:lvl9pPr>
          </a:lstStyle>
          <a:p>
            <a:endParaRPr/>
          </a:p>
        </p:txBody>
      </p:sp>
      <p:sp>
        <p:nvSpPr>
          <p:cNvPr id="2849" name="Google Shape;2849;p19"/>
          <p:cNvSpPr txBox="1">
            <a:spLocks noGrp="1"/>
          </p:cNvSpPr>
          <p:nvPr>
            <p:ph type="subTitle" idx="2"/>
          </p:nvPr>
        </p:nvSpPr>
        <p:spPr>
          <a:xfrm>
            <a:off x="7853800" y="3763967"/>
            <a:ext cx="2420000" cy="3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400" b="1">
                <a:solidFill>
                  <a:schemeClr val="accent1"/>
                </a:solidFill>
              </a:defRPr>
            </a:lvl1pPr>
            <a:lvl2pPr lvl="1" algn="ctr" rtl="0">
              <a:lnSpc>
                <a:spcPct val="100000"/>
              </a:lnSpc>
              <a:spcBef>
                <a:spcPts val="0"/>
              </a:spcBef>
              <a:spcAft>
                <a:spcPts val="0"/>
              </a:spcAft>
              <a:buNone/>
              <a:defRPr sz="2400" b="1">
                <a:solidFill>
                  <a:schemeClr val="accent1"/>
                </a:solidFill>
              </a:defRPr>
            </a:lvl2pPr>
            <a:lvl3pPr lvl="2" algn="ctr" rtl="0">
              <a:lnSpc>
                <a:spcPct val="100000"/>
              </a:lnSpc>
              <a:spcBef>
                <a:spcPts val="0"/>
              </a:spcBef>
              <a:spcAft>
                <a:spcPts val="0"/>
              </a:spcAft>
              <a:buNone/>
              <a:defRPr sz="2400" b="1">
                <a:solidFill>
                  <a:schemeClr val="accent1"/>
                </a:solidFill>
              </a:defRPr>
            </a:lvl3pPr>
            <a:lvl4pPr lvl="3" algn="ctr" rtl="0">
              <a:lnSpc>
                <a:spcPct val="100000"/>
              </a:lnSpc>
              <a:spcBef>
                <a:spcPts val="0"/>
              </a:spcBef>
              <a:spcAft>
                <a:spcPts val="0"/>
              </a:spcAft>
              <a:buNone/>
              <a:defRPr sz="2400" b="1">
                <a:solidFill>
                  <a:schemeClr val="accent1"/>
                </a:solidFill>
              </a:defRPr>
            </a:lvl4pPr>
            <a:lvl5pPr lvl="4" algn="ctr" rtl="0">
              <a:lnSpc>
                <a:spcPct val="100000"/>
              </a:lnSpc>
              <a:spcBef>
                <a:spcPts val="0"/>
              </a:spcBef>
              <a:spcAft>
                <a:spcPts val="0"/>
              </a:spcAft>
              <a:buNone/>
              <a:defRPr sz="2400" b="1">
                <a:solidFill>
                  <a:schemeClr val="accent1"/>
                </a:solidFill>
              </a:defRPr>
            </a:lvl5pPr>
            <a:lvl6pPr lvl="5" algn="ctr" rtl="0">
              <a:lnSpc>
                <a:spcPct val="100000"/>
              </a:lnSpc>
              <a:spcBef>
                <a:spcPts val="0"/>
              </a:spcBef>
              <a:spcAft>
                <a:spcPts val="0"/>
              </a:spcAft>
              <a:buNone/>
              <a:defRPr sz="2400" b="1">
                <a:solidFill>
                  <a:schemeClr val="accent1"/>
                </a:solidFill>
              </a:defRPr>
            </a:lvl6pPr>
            <a:lvl7pPr lvl="6" algn="ctr" rtl="0">
              <a:lnSpc>
                <a:spcPct val="100000"/>
              </a:lnSpc>
              <a:spcBef>
                <a:spcPts val="0"/>
              </a:spcBef>
              <a:spcAft>
                <a:spcPts val="0"/>
              </a:spcAft>
              <a:buNone/>
              <a:defRPr sz="2400" b="1">
                <a:solidFill>
                  <a:schemeClr val="accent1"/>
                </a:solidFill>
              </a:defRPr>
            </a:lvl7pPr>
            <a:lvl8pPr lvl="7" algn="ctr" rtl="0">
              <a:lnSpc>
                <a:spcPct val="100000"/>
              </a:lnSpc>
              <a:spcBef>
                <a:spcPts val="0"/>
              </a:spcBef>
              <a:spcAft>
                <a:spcPts val="0"/>
              </a:spcAft>
              <a:buNone/>
              <a:defRPr sz="2400" b="1">
                <a:solidFill>
                  <a:schemeClr val="accent1"/>
                </a:solidFill>
              </a:defRPr>
            </a:lvl8pPr>
            <a:lvl9pPr lvl="8" algn="ctr" rtl="0">
              <a:lnSpc>
                <a:spcPct val="100000"/>
              </a:lnSpc>
              <a:spcBef>
                <a:spcPts val="0"/>
              </a:spcBef>
              <a:spcAft>
                <a:spcPts val="0"/>
              </a:spcAft>
              <a:buNone/>
              <a:defRPr sz="2400" b="1">
                <a:solidFill>
                  <a:schemeClr val="accent1"/>
                </a:solidFill>
              </a:defRPr>
            </a:lvl9pPr>
          </a:lstStyle>
          <a:p>
            <a:endParaRPr/>
          </a:p>
        </p:txBody>
      </p:sp>
    </p:spTree>
    <p:extLst>
      <p:ext uri="{BB962C8B-B14F-4D97-AF65-F5344CB8AC3E}">
        <p14:creationId xmlns:p14="http://schemas.microsoft.com/office/powerpoint/2010/main" val="20135100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2850"/>
        <p:cNvGrpSpPr/>
        <p:nvPr/>
      </p:nvGrpSpPr>
      <p:grpSpPr>
        <a:xfrm>
          <a:off x="0" y="0"/>
          <a:ext cx="0" cy="0"/>
          <a:chOff x="0" y="0"/>
          <a:chExt cx="0" cy="0"/>
        </a:xfrm>
      </p:grpSpPr>
      <p:sp>
        <p:nvSpPr>
          <p:cNvPr id="2851" name="Google Shape;2851;p20"/>
          <p:cNvSpPr txBox="1">
            <a:spLocks noGrp="1"/>
          </p:cNvSpPr>
          <p:nvPr>
            <p:ph type="ctrTitle"/>
          </p:nvPr>
        </p:nvSpPr>
        <p:spPr>
          <a:xfrm>
            <a:off x="1469667" y="1571151"/>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2852" name="Google Shape;2852;p20"/>
          <p:cNvSpPr txBox="1">
            <a:spLocks noGrp="1"/>
          </p:cNvSpPr>
          <p:nvPr>
            <p:ph type="subTitle" idx="1"/>
          </p:nvPr>
        </p:nvSpPr>
        <p:spPr>
          <a:xfrm>
            <a:off x="1527535" y="2125333"/>
            <a:ext cx="37292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53" name="Google Shape;2853;p20"/>
          <p:cNvSpPr txBox="1">
            <a:spLocks noGrp="1"/>
          </p:cNvSpPr>
          <p:nvPr>
            <p:ph type="ctrTitle" idx="2"/>
          </p:nvPr>
        </p:nvSpPr>
        <p:spPr>
          <a:xfrm>
            <a:off x="1469667" y="3060845"/>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2854" name="Google Shape;2854;p20"/>
          <p:cNvSpPr txBox="1">
            <a:spLocks noGrp="1"/>
          </p:cNvSpPr>
          <p:nvPr>
            <p:ph type="subTitle" idx="3"/>
          </p:nvPr>
        </p:nvSpPr>
        <p:spPr>
          <a:xfrm>
            <a:off x="1535915" y="3621149"/>
            <a:ext cx="37292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55" name="Google Shape;2855;p20"/>
          <p:cNvSpPr txBox="1">
            <a:spLocks noGrp="1"/>
          </p:cNvSpPr>
          <p:nvPr>
            <p:ph type="ctrTitle" idx="4"/>
          </p:nvPr>
        </p:nvSpPr>
        <p:spPr>
          <a:xfrm>
            <a:off x="1469667" y="4567683"/>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2856" name="Google Shape;2856;p20"/>
          <p:cNvSpPr txBox="1">
            <a:spLocks noGrp="1"/>
          </p:cNvSpPr>
          <p:nvPr>
            <p:ph type="subTitle" idx="5"/>
          </p:nvPr>
        </p:nvSpPr>
        <p:spPr>
          <a:xfrm>
            <a:off x="1527535" y="5110300"/>
            <a:ext cx="37292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57" name="Google Shape;2857;p20"/>
          <p:cNvSpPr txBox="1">
            <a:spLocks noGrp="1"/>
          </p:cNvSpPr>
          <p:nvPr>
            <p:ph type="ctrTitle" idx="6"/>
          </p:nvPr>
        </p:nvSpPr>
        <p:spPr>
          <a:xfrm>
            <a:off x="7119233" y="1571151"/>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algn="l" rtl="0">
              <a:spcBef>
                <a:spcPts val="0"/>
              </a:spcBef>
              <a:spcAft>
                <a:spcPts val="0"/>
              </a:spcAft>
              <a:buSzPts val="1800"/>
              <a:buNone/>
              <a:defRPr sz="2400"/>
            </a:lvl2pPr>
            <a:lvl3pPr lvl="2" algn="l" rtl="0">
              <a:spcBef>
                <a:spcPts val="0"/>
              </a:spcBef>
              <a:spcAft>
                <a:spcPts val="0"/>
              </a:spcAft>
              <a:buSzPts val="1800"/>
              <a:buNone/>
              <a:defRPr sz="2400"/>
            </a:lvl3pPr>
            <a:lvl4pPr lvl="3" algn="l" rtl="0">
              <a:spcBef>
                <a:spcPts val="0"/>
              </a:spcBef>
              <a:spcAft>
                <a:spcPts val="0"/>
              </a:spcAft>
              <a:buSzPts val="1800"/>
              <a:buNone/>
              <a:defRPr sz="2400"/>
            </a:lvl4pPr>
            <a:lvl5pPr lvl="4" algn="l" rtl="0">
              <a:spcBef>
                <a:spcPts val="0"/>
              </a:spcBef>
              <a:spcAft>
                <a:spcPts val="0"/>
              </a:spcAft>
              <a:buSzPts val="1800"/>
              <a:buNone/>
              <a:defRPr sz="2400"/>
            </a:lvl5pPr>
            <a:lvl6pPr lvl="5" algn="l" rtl="0">
              <a:spcBef>
                <a:spcPts val="0"/>
              </a:spcBef>
              <a:spcAft>
                <a:spcPts val="0"/>
              </a:spcAft>
              <a:buSzPts val="1800"/>
              <a:buNone/>
              <a:defRPr sz="2400"/>
            </a:lvl6pPr>
            <a:lvl7pPr lvl="6" algn="l" rtl="0">
              <a:spcBef>
                <a:spcPts val="0"/>
              </a:spcBef>
              <a:spcAft>
                <a:spcPts val="0"/>
              </a:spcAft>
              <a:buSzPts val="1800"/>
              <a:buNone/>
              <a:defRPr sz="2400"/>
            </a:lvl7pPr>
            <a:lvl8pPr lvl="7" algn="l" rtl="0">
              <a:spcBef>
                <a:spcPts val="0"/>
              </a:spcBef>
              <a:spcAft>
                <a:spcPts val="0"/>
              </a:spcAft>
              <a:buSzPts val="1800"/>
              <a:buNone/>
              <a:defRPr sz="2400"/>
            </a:lvl8pPr>
            <a:lvl9pPr lvl="8" algn="l" rtl="0">
              <a:spcBef>
                <a:spcPts val="0"/>
              </a:spcBef>
              <a:spcAft>
                <a:spcPts val="0"/>
              </a:spcAft>
              <a:buSzPts val="1800"/>
              <a:buNone/>
              <a:defRPr sz="2400"/>
            </a:lvl9pPr>
          </a:lstStyle>
          <a:p>
            <a:endParaRPr/>
          </a:p>
        </p:txBody>
      </p:sp>
      <p:sp>
        <p:nvSpPr>
          <p:cNvPr id="2858" name="Google Shape;2858;p20"/>
          <p:cNvSpPr txBox="1">
            <a:spLocks noGrp="1"/>
          </p:cNvSpPr>
          <p:nvPr>
            <p:ph type="subTitle" idx="7"/>
          </p:nvPr>
        </p:nvSpPr>
        <p:spPr>
          <a:xfrm>
            <a:off x="7142468" y="2125333"/>
            <a:ext cx="37376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59" name="Google Shape;2859;p20"/>
          <p:cNvSpPr txBox="1">
            <a:spLocks noGrp="1"/>
          </p:cNvSpPr>
          <p:nvPr>
            <p:ph type="ctrTitle" idx="8"/>
          </p:nvPr>
        </p:nvSpPr>
        <p:spPr>
          <a:xfrm>
            <a:off x="7119233" y="3060845"/>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algn="l" rtl="0">
              <a:spcBef>
                <a:spcPts val="0"/>
              </a:spcBef>
              <a:spcAft>
                <a:spcPts val="0"/>
              </a:spcAft>
              <a:buSzPts val="1800"/>
              <a:buNone/>
              <a:defRPr sz="2400"/>
            </a:lvl2pPr>
            <a:lvl3pPr lvl="2" algn="l" rtl="0">
              <a:spcBef>
                <a:spcPts val="0"/>
              </a:spcBef>
              <a:spcAft>
                <a:spcPts val="0"/>
              </a:spcAft>
              <a:buSzPts val="1800"/>
              <a:buNone/>
              <a:defRPr sz="2400"/>
            </a:lvl3pPr>
            <a:lvl4pPr lvl="3" algn="l" rtl="0">
              <a:spcBef>
                <a:spcPts val="0"/>
              </a:spcBef>
              <a:spcAft>
                <a:spcPts val="0"/>
              </a:spcAft>
              <a:buSzPts val="1800"/>
              <a:buNone/>
              <a:defRPr sz="2400"/>
            </a:lvl4pPr>
            <a:lvl5pPr lvl="4" algn="l" rtl="0">
              <a:spcBef>
                <a:spcPts val="0"/>
              </a:spcBef>
              <a:spcAft>
                <a:spcPts val="0"/>
              </a:spcAft>
              <a:buSzPts val="1800"/>
              <a:buNone/>
              <a:defRPr sz="2400"/>
            </a:lvl5pPr>
            <a:lvl6pPr lvl="5" algn="l" rtl="0">
              <a:spcBef>
                <a:spcPts val="0"/>
              </a:spcBef>
              <a:spcAft>
                <a:spcPts val="0"/>
              </a:spcAft>
              <a:buSzPts val="1800"/>
              <a:buNone/>
              <a:defRPr sz="2400"/>
            </a:lvl6pPr>
            <a:lvl7pPr lvl="6" algn="l" rtl="0">
              <a:spcBef>
                <a:spcPts val="0"/>
              </a:spcBef>
              <a:spcAft>
                <a:spcPts val="0"/>
              </a:spcAft>
              <a:buSzPts val="1800"/>
              <a:buNone/>
              <a:defRPr sz="2400"/>
            </a:lvl7pPr>
            <a:lvl8pPr lvl="7" algn="l" rtl="0">
              <a:spcBef>
                <a:spcPts val="0"/>
              </a:spcBef>
              <a:spcAft>
                <a:spcPts val="0"/>
              </a:spcAft>
              <a:buSzPts val="1800"/>
              <a:buNone/>
              <a:defRPr sz="2400"/>
            </a:lvl8pPr>
            <a:lvl9pPr lvl="8" algn="l" rtl="0">
              <a:spcBef>
                <a:spcPts val="0"/>
              </a:spcBef>
              <a:spcAft>
                <a:spcPts val="0"/>
              </a:spcAft>
              <a:buSzPts val="1800"/>
              <a:buNone/>
              <a:defRPr sz="2400"/>
            </a:lvl9pPr>
          </a:lstStyle>
          <a:p>
            <a:endParaRPr/>
          </a:p>
        </p:txBody>
      </p:sp>
      <p:sp>
        <p:nvSpPr>
          <p:cNvPr id="2860" name="Google Shape;2860;p20"/>
          <p:cNvSpPr txBox="1">
            <a:spLocks noGrp="1"/>
          </p:cNvSpPr>
          <p:nvPr>
            <p:ph type="subTitle" idx="9"/>
          </p:nvPr>
        </p:nvSpPr>
        <p:spPr>
          <a:xfrm>
            <a:off x="7142468" y="3621149"/>
            <a:ext cx="37376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61" name="Google Shape;2861;p20"/>
          <p:cNvSpPr txBox="1">
            <a:spLocks noGrp="1"/>
          </p:cNvSpPr>
          <p:nvPr>
            <p:ph type="ctrTitle" idx="13"/>
          </p:nvPr>
        </p:nvSpPr>
        <p:spPr>
          <a:xfrm>
            <a:off x="7119233" y="4567683"/>
            <a:ext cx="3221600" cy="4864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algn="l" rtl="0">
              <a:spcBef>
                <a:spcPts val="0"/>
              </a:spcBef>
              <a:spcAft>
                <a:spcPts val="0"/>
              </a:spcAft>
              <a:buSzPts val="1800"/>
              <a:buNone/>
              <a:defRPr sz="2400"/>
            </a:lvl2pPr>
            <a:lvl3pPr lvl="2" algn="l" rtl="0">
              <a:spcBef>
                <a:spcPts val="0"/>
              </a:spcBef>
              <a:spcAft>
                <a:spcPts val="0"/>
              </a:spcAft>
              <a:buSzPts val="1800"/>
              <a:buNone/>
              <a:defRPr sz="2400"/>
            </a:lvl3pPr>
            <a:lvl4pPr lvl="3" algn="l" rtl="0">
              <a:spcBef>
                <a:spcPts val="0"/>
              </a:spcBef>
              <a:spcAft>
                <a:spcPts val="0"/>
              </a:spcAft>
              <a:buSzPts val="1800"/>
              <a:buNone/>
              <a:defRPr sz="2400"/>
            </a:lvl4pPr>
            <a:lvl5pPr lvl="4" algn="l" rtl="0">
              <a:spcBef>
                <a:spcPts val="0"/>
              </a:spcBef>
              <a:spcAft>
                <a:spcPts val="0"/>
              </a:spcAft>
              <a:buSzPts val="1800"/>
              <a:buNone/>
              <a:defRPr sz="2400"/>
            </a:lvl5pPr>
            <a:lvl6pPr lvl="5" algn="l" rtl="0">
              <a:spcBef>
                <a:spcPts val="0"/>
              </a:spcBef>
              <a:spcAft>
                <a:spcPts val="0"/>
              </a:spcAft>
              <a:buSzPts val="1800"/>
              <a:buNone/>
              <a:defRPr sz="2400"/>
            </a:lvl6pPr>
            <a:lvl7pPr lvl="6" algn="l" rtl="0">
              <a:spcBef>
                <a:spcPts val="0"/>
              </a:spcBef>
              <a:spcAft>
                <a:spcPts val="0"/>
              </a:spcAft>
              <a:buSzPts val="1800"/>
              <a:buNone/>
              <a:defRPr sz="2400"/>
            </a:lvl7pPr>
            <a:lvl8pPr lvl="7" algn="l" rtl="0">
              <a:spcBef>
                <a:spcPts val="0"/>
              </a:spcBef>
              <a:spcAft>
                <a:spcPts val="0"/>
              </a:spcAft>
              <a:buSzPts val="1800"/>
              <a:buNone/>
              <a:defRPr sz="2400"/>
            </a:lvl8pPr>
            <a:lvl9pPr lvl="8" algn="l" rtl="0">
              <a:spcBef>
                <a:spcPts val="0"/>
              </a:spcBef>
              <a:spcAft>
                <a:spcPts val="0"/>
              </a:spcAft>
              <a:buSzPts val="1800"/>
              <a:buNone/>
              <a:defRPr sz="2400"/>
            </a:lvl9pPr>
          </a:lstStyle>
          <a:p>
            <a:endParaRPr/>
          </a:p>
        </p:txBody>
      </p:sp>
      <p:sp>
        <p:nvSpPr>
          <p:cNvPr id="2862" name="Google Shape;2862;p20"/>
          <p:cNvSpPr txBox="1">
            <a:spLocks noGrp="1"/>
          </p:cNvSpPr>
          <p:nvPr>
            <p:ph type="subTitle" idx="14"/>
          </p:nvPr>
        </p:nvSpPr>
        <p:spPr>
          <a:xfrm>
            <a:off x="7142468" y="5110300"/>
            <a:ext cx="3737600" cy="7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a:buNone/>
              <a:defRPr sz="1867">
                <a:latin typeface="Roboto"/>
                <a:ea typeface="Roboto"/>
                <a:cs typeface="Roboto"/>
                <a:sym typeface="Roboto"/>
              </a:defRPr>
            </a:lvl1pPr>
            <a:lvl2pPr lvl="1" rtl="0">
              <a:lnSpc>
                <a:spcPct val="100000"/>
              </a:lnSpc>
              <a:spcBef>
                <a:spcPts val="0"/>
              </a:spcBef>
              <a:spcAft>
                <a:spcPts val="0"/>
              </a:spcAft>
              <a:buSzPts val="2200"/>
              <a:buFont typeface="Roboto"/>
              <a:buNone/>
              <a:defRPr>
                <a:latin typeface="Roboto"/>
                <a:ea typeface="Roboto"/>
                <a:cs typeface="Roboto"/>
                <a:sym typeface="Roboto"/>
              </a:defRPr>
            </a:lvl2pPr>
            <a:lvl3pPr lvl="2" rtl="0">
              <a:lnSpc>
                <a:spcPct val="100000"/>
              </a:lnSpc>
              <a:spcBef>
                <a:spcPts val="0"/>
              </a:spcBef>
              <a:spcAft>
                <a:spcPts val="0"/>
              </a:spcAft>
              <a:buSzPts val="2200"/>
              <a:buFont typeface="Roboto"/>
              <a:buNone/>
              <a:defRPr>
                <a:latin typeface="Roboto"/>
                <a:ea typeface="Roboto"/>
                <a:cs typeface="Roboto"/>
                <a:sym typeface="Roboto"/>
              </a:defRPr>
            </a:lvl3pPr>
            <a:lvl4pPr lvl="3" rtl="0">
              <a:lnSpc>
                <a:spcPct val="100000"/>
              </a:lnSpc>
              <a:spcBef>
                <a:spcPts val="0"/>
              </a:spcBef>
              <a:spcAft>
                <a:spcPts val="0"/>
              </a:spcAft>
              <a:buSzPts val="2200"/>
              <a:buFont typeface="Roboto"/>
              <a:buNone/>
              <a:defRPr>
                <a:latin typeface="Roboto"/>
                <a:ea typeface="Roboto"/>
                <a:cs typeface="Roboto"/>
                <a:sym typeface="Roboto"/>
              </a:defRPr>
            </a:lvl4pPr>
            <a:lvl5pPr lvl="4" rtl="0">
              <a:lnSpc>
                <a:spcPct val="100000"/>
              </a:lnSpc>
              <a:spcBef>
                <a:spcPts val="0"/>
              </a:spcBef>
              <a:spcAft>
                <a:spcPts val="0"/>
              </a:spcAft>
              <a:buSzPts val="2200"/>
              <a:buFont typeface="Roboto"/>
              <a:buNone/>
              <a:defRPr>
                <a:latin typeface="Roboto"/>
                <a:ea typeface="Roboto"/>
                <a:cs typeface="Roboto"/>
                <a:sym typeface="Roboto"/>
              </a:defRPr>
            </a:lvl5pPr>
            <a:lvl6pPr lvl="5" rtl="0">
              <a:lnSpc>
                <a:spcPct val="100000"/>
              </a:lnSpc>
              <a:spcBef>
                <a:spcPts val="0"/>
              </a:spcBef>
              <a:spcAft>
                <a:spcPts val="0"/>
              </a:spcAft>
              <a:buSzPts val="2200"/>
              <a:buFont typeface="Roboto"/>
              <a:buNone/>
              <a:defRPr>
                <a:latin typeface="Roboto"/>
                <a:ea typeface="Roboto"/>
                <a:cs typeface="Roboto"/>
                <a:sym typeface="Roboto"/>
              </a:defRPr>
            </a:lvl6pPr>
            <a:lvl7pPr lvl="6" rtl="0">
              <a:lnSpc>
                <a:spcPct val="100000"/>
              </a:lnSpc>
              <a:spcBef>
                <a:spcPts val="0"/>
              </a:spcBef>
              <a:spcAft>
                <a:spcPts val="0"/>
              </a:spcAft>
              <a:buSzPts val="2200"/>
              <a:buFont typeface="Roboto"/>
              <a:buNone/>
              <a:defRPr>
                <a:latin typeface="Roboto"/>
                <a:ea typeface="Roboto"/>
                <a:cs typeface="Roboto"/>
                <a:sym typeface="Roboto"/>
              </a:defRPr>
            </a:lvl7pPr>
            <a:lvl8pPr lvl="7" rtl="0">
              <a:lnSpc>
                <a:spcPct val="100000"/>
              </a:lnSpc>
              <a:spcBef>
                <a:spcPts val="0"/>
              </a:spcBef>
              <a:spcAft>
                <a:spcPts val="0"/>
              </a:spcAft>
              <a:buSzPts val="2200"/>
              <a:buFont typeface="Roboto"/>
              <a:buNone/>
              <a:defRPr>
                <a:latin typeface="Roboto"/>
                <a:ea typeface="Roboto"/>
                <a:cs typeface="Roboto"/>
                <a:sym typeface="Roboto"/>
              </a:defRPr>
            </a:lvl8pPr>
            <a:lvl9pPr lvl="8" rtl="0">
              <a:lnSpc>
                <a:spcPct val="100000"/>
              </a:lnSpc>
              <a:spcBef>
                <a:spcPts val="0"/>
              </a:spcBef>
              <a:spcAft>
                <a:spcPts val="0"/>
              </a:spcAft>
              <a:buSzPts val="2200"/>
              <a:buFont typeface="Roboto"/>
              <a:buNone/>
              <a:defRPr>
                <a:latin typeface="Roboto"/>
                <a:ea typeface="Roboto"/>
                <a:cs typeface="Roboto"/>
                <a:sym typeface="Roboto"/>
              </a:defRPr>
            </a:lvl9pPr>
          </a:lstStyle>
          <a:p>
            <a:endParaRPr/>
          </a:p>
        </p:txBody>
      </p:sp>
      <p:sp>
        <p:nvSpPr>
          <p:cNvPr id="2863" name="Google Shape;2863;p20"/>
          <p:cNvSpPr txBox="1">
            <a:spLocks noGrp="1"/>
          </p:cNvSpPr>
          <p:nvPr>
            <p:ph type="title" idx="15"/>
          </p:nvPr>
        </p:nvSpPr>
        <p:spPr>
          <a:xfrm>
            <a:off x="954867" y="675733"/>
            <a:ext cx="5355200" cy="681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accent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Tree>
    <p:extLst>
      <p:ext uri="{BB962C8B-B14F-4D97-AF65-F5344CB8AC3E}">
        <p14:creationId xmlns:p14="http://schemas.microsoft.com/office/powerpoint/2010/main" val="455066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4"/>
        <p:cNvGrpSpPr/>
        <p:nvPr/>
      </p:nvGrpSpPr>
      <p:grpSpPr>
        <a:xfrm>
          <a:off x="0" y="0"/>
          <a:ext cx="0" cy="0"/>
          <a:chOff x="0" y="0"/>
          <a:chExt cx="0" cy="0"/>
        </a:xfrm>
      </p:grpSpPr>
      <p:sp>
        <p:nvSpPr>
          <p:cNvPr id="2865" name="Google Shape;2865;p21"/>
          <p:cNvSpPr txBox="1">
            <a:spLocks noGrp="1"/>
          </p:cNvSpPr>
          <p:nvPr>
            <p:ph type="title"/>
          </p:nvPr>
        </p:nvSpPr>
        <p:spPr>
          <a:xfrm>
            <a:off x="1044700" y="2081967"/>
            <a:ext cx="4017200" cy="13772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2600"/>
              <a:buNone/>
              <a:defRPr i="0">
                <a:solidFill>
                  <a:schemeClr val="accent4"/>
                </a:solidFill>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66" name="Google Shape;2866;p21"/>
          <p:cNvSpPr txBox="1">
            <a:spLocks noGrp="1"/>
          </p:cNvSpPr>
          <p:nvPr>
            <p:ph type="subTitle" idx="1"/>
          </p:nvPr>
        </p:nvSpPr>
        <p:spPr>
          <a:xfrm>
            <a:off x="913800" y="3397033"/>
            <a:ext cx="4096400" cy="1627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867">
                <a:latin typeface="Roboto"/>
                <a:ea typeface="Roboto"/>
                <a:cs typeface="Roboto"/>
                <a:sym typeface="Roboto"/>
              </a:defRPr>
            </a:lvl1pPr>
            <a:lvl2pPr lvl="1" rtl="0">
              <a:lnSpc>
                <a:spcPct val="115000"/>
              </a:lnSpc>
              <a:spcBef>
                <a:spcPts val="0"/>
              </a:spcBef>
              <a:spcAft>
                <a:spcPts val="0"/>
              </a:spcAft>
              <a:buNone/>
              <a:defRPr sz="1867">
                <a:latin typeface="Roboto"/>
                <a:ea typeface="Roboto"/>
                <a:cs typeface="Roboto"/>
                <a:sym typeface="Roboto"/>
              </a:defRPr>
            </a:lvl2pPr>
            <a:lvl3pPr lvl="2" rtl="0">
              <a:lnSpc>
                <a:spcPct val="115000"/>
              </a:lnSpc>
              <a:spcBef>
                <a:spcPts val="0"/>
              </a:spcBef>
              <a:spcAft>
                <a:spcPts val="0"/>
              </a:spcAft>
              <a:buNone/>
              <a:defRPr sz="1867">
                <a:latin typeface="Roboto"/>
                <a:ea typeface="Roboto"/>
                <a:cs typeface="Roboto"/>
                <a:sym typeface="Roboto"/>
              </a:defRPr>
            </a:lvl3pPr>
            <a:lvl4pPr lvl="3" rtl="0">
              <a:lnSpc>
                <a:spcPct val="115000"/>
              </a:lnSpc>
              <a:spcBef>
                <a:spcPts val="0"/>
              </a:spcBef>
              <a:spcAft>
                <a:spcPts val="0"/>
              </a:spcAft>
              <a:buNone/>
              <a:defRPr sz="1867">
                <a:latin typeface="Roboto"/>
                <a:ea typeface="Roboto"/>
                <a:cs typeface="Roboto"/>
                <a:sym typeface="Roboto"/>
              </a:defRPr>
            </a:lvl4pPr>
            <a:lvl5pPr lvl="4" rtl="0">
              <a:lnSpc>
                <a:spcPct val="115000"/>
              </a:lnSpc>
              <a:spcBef>
                <a:spcPts val="0"/>
              </a:spcBef>
              <a:spcAft>
                <a:spcPts val="0"/>
              </a:spcAft>
              <a:buNone/>
              <a:defRPr sz="1867">
                <a:latin typeface="Roboto"/>
                <a:ea typeface="Roboto"/>
                <a:cs typeface="Roboto"/>
                <a:sym typeface="Roboto"/>
              </a:defRPr>
            </a:lvl5pPr>
            <a:lvl6pPr lvl="5" rtl="0">
              <a:lnSpc>
                <a:spcPct val="115000"/>
              </a:lnSpc>
              <a:spcBef>
                <a:spcPts val="0"/>
              </a:spcBef>
              <a:spcAft>
                <a:spcPts val="0"/>
              </a:spcAft>
              <a:buNone/>
              <a:defRPr sz="1867">
                <a:latin typeface="Roboto"/>
                <a:ea typeface="Roboto"/>
                <a:cs typeface="Roboto"/>
                <a:sym typeface="Roboto"/>
              </a:defRPr>
            </a:lvl6pPr>
            <a:lvl7pPr lvl="6" rtl="0">
              <a:lnSpc>
                <a:spcPct val="115000"/>
              </a:lnSpc>
              <a:spcBef>
                <a:spcPts val="0"/>
              </a:spcBef>
              <a:spcAft>
                <a:spcPts val="0"/>
              </a:spcAft>
              <a:buNone/>
              <a:defRPr sz="1867">
                <a:latin typeface="Roboto"/>
                <a:ea typeface="Roboto"/>
                <a:cs typeface="Roboto"/>
                <a:sym typeface="Roboto"/>
              </a:defRPr>
            </a:lvl7pPr>
            <a:lvl8pPr lvl="7" rtl="0">
              <a:lnSpc>
                <a:spcPct val="115000"/>
              </a:lnSpc>
              <a:spcBef>
                <a:spcPts val="0"/>
              </a:spcBef>
              <a:spcAft>
                <a:spcPts val="0"/>
              </a:spcAft>
              <a:buNone/>
              <a:defRPr sz="1867">
                <a:latin typeface="Roboto"/>
                <a:ea typeface="Roboto"/>
                <a:cs typeface="Roboto"/>
                <a:sym typeface="Roboto"/>
              </a:defRPr>
            </a:lvl8pPr>
            <a:lvl9pPr lvl="8" rtl="0">
              <a:lnSpc>
                <a:spcPct val="115000"/>
              </a:lnSpc>
              <a:spcBef>
                <a:spcPts val="0"/>
              </a:spcBef>
              <a:spcAft>
                <a:spcPts val="0"/>
              </a:spcAft>
              <a:buNone/>
              <a:defRPr sz="1867">
                <a:latin typeface="Roboto"/>
                <a:ea typeface="Roboto"/>
                <a:cs typeface="Roboto"/>
                <a:sym typeface="Roboto"/>
              </a:defRPr>
            </a:lvl9pPr>
          </a:lstStyle>
          <a:p>
            <a:endParaRPr/>
          </a:p>
        </p:txBody>
      </p:sp>
    </p:spTree>
    <p:extLst>
      <p:ext uri="{BB962C8B-B14F-4D97-AF65-F5344CB8AC3E}">
        <p14:creationId xmlns:p14="http://schemas.microsoft.com/office/powerpoint/2010/main" val="1776989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67"/>
        <p:cNvGrpSpPr/>
        <p:nvPr/>
      </p:nvGrpSpPr>
      <p:grpSpPr>
        <a:xfrm>
          <a:off x="0" y="0"/>
          <a:ext cx="0" cy="0"/>
          <a:chOff x="0" y="0"/>
          <a:chExt cx="0" cy="0"/>
        </a:xfrm>
      </p:grpSpPr>
      <p:sp>
        <p:nvSpPr>
          <p:cNvPr id="2868" name="Google Shape;2868;p22"/>
          <p:cNvSpPr txBox="1">
            <a:spLocks noGrp="1"/>
          </p:cNvSpPr>
          <p:nvPr>
            <p:ph type="title"/>
          </p:nvPr>
        </p:nvSpPr>
        <p:spPr>
          <a:xfrm>
            <a:off x="7563667" y="1922133"/>
            <a:ext cx="3482800" cy="732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accent5"/>
                </a:solidFill>
              </a:defRPr>
            </a:lvl1pPr>
            <a:lvl2pPr lvl="1" algn="r" rtl="0">
              <a:spcBef>
                <a:spcPts val="0"/>
              </a:spcBef>
              <a:spcAft>
                <a:spcPts val="0"/>
              </a:spcAft>
              <a:buNone/>
              <a:defRPr>
                <a:solidFill>
                  <a:schemeClr val="accent5"/>
                </a:solidFill>
                <a:latin typeface="Montserrat SemiBold"/>
                <a:ea typeface="Montserrat SemiBold"/>
                <a:cs typeface="Montserrat SemiBold"/>
                <a:sym typeface="Montserrat SemiBold"/>
              </a:defRPr>
            </a:lvl2pPr>
            <a:lvl3pPr lvl="2" algn="r" rtl="0">
              <a:spcBef>
                <a:spcPts val="0"/>
              </a:spcBef>
              <a:spcAft>
                <a:spcPts val="0"/>
              </a:spcAft>
              <a:buNone/>
              <a:defRPr>
                <a:solidFill>
                  <a:schemeClr val="accent5"/>
                </a:solidFill>
                <a:latin typeface="Montserrat SemiBold"/>
                <a:ea typeface="Montserrat SemiBold"/>
                <a:cs typeface="Montserrat SemiBold"/>
                <a:sym typeface="Montserrat SemiBold"/>
              </a:defRPr>
            </a:lvl3pPr>
            <a:lvl4pPr lvl="3" algn="r" rtl="0">
              <a:spcBef>
                <a:spcPts val="0"/>
              </a:spcBef>
              <a:spcAft>
                <a:spcPts val="0"/>
              </a:spcAft>
              <a:buNone/>
              <a:defRPr>
                <a:solidFill>
                  <a:schemeClr val="accent5"/>
                </a:solidFill>
                <a:latin typeface="Montserrat SemiBold"/>
                <a:ea typeface="Montserrat SemiBold"/>
                <a:cs typeface="Montserrat SemiBold"/>
                <a:sym typeface="Montserrat SemiBold"/>
              </a:defRPr>
            </a:lvl4pPr>
            <a:lvl5pPr lvl="4" algn="r" rtl="0">
              <a:spcBef>
                <a:spcPts val="0"/>
              </a:spcBef>
              <a:spcAft>
                <a:spcPts val="0"/>
              </a:spcAft>
              <a:buNone/>
              <a:defRPr>
                <a:solidFill>
                  <a:schemeClr val="accent5"/>
                </a:solidFill>
                <a:latin typeface="Montserrat SemiBold"/>
                <a:ea typeface="Montserrat SemiBold"/>
                <a:cs typeface="Montserrat SemiBold"/>
                <a:sym typeface="Montserrat SemiBold"/>
              </a:defRPr>
            </a:lvl5pPr>
            <a:lvl6pPr lvl="5" algn="r" rtl="0">
              <a:spcBef>
                <a:spcPts val="0"/>
              </a:spcBef>
              <a:spcAft>
                <a:spcPts val="0"/>
              </a:spcAft>
              <a:buNone/>
              <a:defRPr>
                <a:solidFill>
                  <a:schemeClr val="accent5"/>
                </a:solidFill>
                <a:latin typeface="Montserrat SemiBold"/>
                <a:ea typeface="Montserrat SemiBold"/>
                <a:cs typeface="Montserrat SemiBold"/>
                <a:sym typeface="Montserrat SemiBold"/>
              </a:defRPr>
            </a:lvl6pPr>
            <a:lvl7pPr lvl="6" algn="r" rtl="0">
              <a:spcBef>
                <a:spcPts val="0"/>
              </a:spcBef>
              <a:spcAft>
                <a:spcPts val="0"/>
              </a:spcAft>
              <a:buNone/>
              <a:defRPr>
                <a:solidFill>
                  <a:schemeClr val="accent5"/>
                </a:solidFill>
                <a:latin typeface="Montserrat SemiBold"/>
                <a:ea typeface="Montserrat SemiBold"/>
                <a:cs typeface="Montserrat SemiBold"/>
                <a:sym typeface="Montserrat SemiBold"/>
              </a:defRPr>
            </a:lvl7pPr>
            <a:lvl8pPr lvl="7" algn="r" rtl="0">
              <a:spcBef>
                <a:spcPts val="0"/>
              </a:spcBef>
              <a:spcAft>
                <a:spcPts val="0"/>
              </a:spcAft>
              <a:buNone/>
              <a:defRPr>
                <a:solidFill>
                  <a:schemeClr val="accent5"/>
                </a:solidFill>
                <a:latin typeface="Montserrat SemiBold"/>
                <a:ea typeface="Montserrat SemiBold"/>
                <a:cs typeface="Montserrat SemiBold"/>
                <a:sym typeface="Montserrat SemiBold"/>
              </a:defRPr>
            </a:lvl8pPr>
            <a:lvl9pPr lvl="8" algn="r" rtl="0">
              <a:spcBef>
                <a:spcPts val="0"/>
              </a:spcBef>
              <a:spcAft>
                <a:spcPts val="0"/>
              </a:spcAft>
              <a:buNone/>
              <a:defRPr>
                <a:solidFill>
                  <a:schemeClr val="accent5"/>
                </a:solidFill>
                <a:latin typeface="Montserrat SemiBold"/>
                <a:ea typeface="Montserrat SemiBold"/>
                <a:cs typeface="Montserrat SemiBold"/>
                <a:sym typeface="Montserrat SemiBold"/>
              </a:defRPr>
            </a:lvl9pPr>
          </a:lstStyle>
          <a:p>
            <a:endParaRPr/>
          </a:p>
        </p:txBody>
      </p:sp>
      <p:sp>
        <p:nvSpPr>
          <p:cNvPr id="2869" name="Google Shape;2869;p22"/>
          <p:cNvSpPr txBox="1">
            <a:spLocks noGrp="1"/>
          </p:cNvSpPr>
          <p:nvPr>
            <p:ph type="subTitle" idx="1"/>
          </p:nvPr>
        </p:nvSpPr>
        <p:spPr>
          <a:xfrm>
            <a:off x="6846067" y="2654133"/>
            <a:ext cx="4200400" cy="1971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atin typeface="Roboto"/>
                <a:ea typeface="Roboto"/>
                <a:cs typeface="Roboto"/>
                <a:sym typeface="Roboto"/>
              </a:defRPr>
            </a:lvl1pPr>
            <a:lvl2pPr lvl="1" algn="r" rtl="0">
              <a:spcBef>
                <a:spcPts val="0"/>
              </a:spcBef>
              <a:spcAft>
                <a:spcPts val="0"/>
              </a:spcAft>
              <a:buNone/>
              <a:defRPr sz="1867">
                <a:latin typeface="Roboto"/>
                <a:ea typeface="Roboto"/>
                <a:cs typeface="Roboto"/>
                <a:sym typeface="Roboto"/>
              </a:defRPr>
            </a:lvl2pPr>
            <a:lvl3pPr lvl="2" algn="r" rtl="0">
              <a:spcBef>
                <a:spcPts val="0"/>
              </a:spcBef>
              <a:spcAft>
                <a:spcPts val="0"/>
              </a:spcAft>
              <a:buNone/>
              <a:defRPr sz="1867">
                <a:latin typeface="Roboto"/>
                <a:ea typeface="Roboto"/>
                <a:cs typeface="Roboto"/>
                <a:sym typeface="Roboto"/>
              </a:defRPr>
            </a:lvl3pPr>
            <a:lvl4pPr lvl="3" algn="r" rtl="0">
              <a:spcBef>
                <a:spcPts val="0"/>
              </a:spcBef>
              <a:spcAft>
                <a:spcPts val="0"/>
              </a:spcAft>
              <a:buNone/>
              <a:defRPr sz="1867">
                <a:latin typeface="Roboto"/>
                <a:ea typeface="Roboto"/>
                <a:cs typeface="Roboto"/>
                <a:sym typeface="Roboto"/>
              </a:defRPr>
            </a:lvl4pPr>
            <a:lvl5pPr lvl="4" algn="r" rtl="0">
              <a:spcBef>
                <a:spcPts val="0"/>
              </a:spcBef>
              <a:spcAft>
                <a:spcPts val="0"/>
              </a:spcAft>
              <a:buNone/>
              <a:defRPr sz="1867">
                <a:latin typeface="Roboto"/>
                <a:ea typeface="Roboto"/>
                <a:cs typeface="Roboto"/>
                <a:sym typeface="Roboto"/>
              </a:defRPr>
            </a:lvl5pPr>
            <a:lvl6pPr lvl="5" algn="r" rtl="0">
              <a:spcBef>
                <a:spcPts val="0"/>
              </a:spcBef>
              <a:spcAft>
                <a:spcPts val="0"/>
              </a:spcAft>
              <a:buNone/>
              <a:defRPr sz="1867">
                <a:latin typeface="Roboto"/>
                <a:ea typeface="Roboto"/>
                <a:cs typeface="Roboto"/>
                <a:sym typeface="Roboto"/>
              </a:defRPr>
            </a:lvl6pPr>
            <a:lvl7pPr lvl="6" algn="r" rtl="0">
              <a:spcBef>
                <a:spcPts val="0"/>
              </a:spcBef>
              <a:spcAft>
                <a:spcPts val="0"/>
              </a:spcAft>
              <a:buNone/>
              <a:defRPr sz="1867">
                <a:latin typeface="Roboto"/>
                <a:ea typeface="Roboto"/>
                <a:cs typeface="Roboto"/>
                <a:sym typeface="Roboto"/>
              </a:defRPr>
            </a:lvl7pPr>
            <a:lvl8pPr lvl="7" algn="r" rtl="0">
              <a:spcBef>
                <a:spcPts val="0"/>
              </a:spcBef>
              <a:spcAft>
                <a:spcPts val="0"/>
              </a:spcAft>
              <a:buNone/>
              <a:defRPr sz="1867">
                <a:latin typeface="Roboto"/>
                <a:ea typeface="Roboto"/>
                <a:cs typeface="Roboto"/>
                <a:sym typeface="Roboto"/>
              </a:defRPr>
            </a:lvl8pPr>
            <a:lvl9pPr lvl="8" algn="r" rtl="0">
              <a:spcBef>
                <a:spcPts val="0"/>
              </a:spcBef>
              <a:spcAft>
                <a:spcPts val="0"/>
              </a:spcAft>
              <a:buNone/>
              <a:defRPr sz="1867">
                <a:latin typeface="Roboto"/>
                <a:ea typeface="Roboto"/>
                <a:cs typeface="Roboto"/>
                <a:sym typeface="Roboto"/>
              </a:defRPr>
            </a:lvl9pPr>
          </a:lstStyle>
          <a:p>
            <a:endParaRPr/>
          </a:p>
        </p:txBody>
      </p:sp>
    </p:spTree>
    <p:extLst>
      <p:ext uri="{BB962C8B-B14F-4D97-AF65-F5344CB8AC3E}">
        <p14:creationId xmlns:p14="http://schemas.microsoft.com/office/powerpoint/2010/main" val="41856115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2870"/>
        <p:cNvGrpSpPr/>
        <p:nvPr/>
      </p:nvGrpSpPr>
      <p:grpSpPr>
        <a:xfrm>
          <a:off x="0" y="0"/>
          <a:ext cx="0" cy="0"/>
          <a:chOff x="0" y="0"/>
          <a:chExt cx="0" cy="0"/>
        </a:xfrm>
      </p:grpSpPr>
      <p:sp>
        <p:nvSpPr>
          <p:cNvPr id="2871" name="Google Shape;2871;p23"/>
          <p:cNvSpPr txBox="1">
            <a:spLocks noGrp="1"/>
          </p:cNvSpPr>
          <p:nvPr>
            <p:ph type="title"/>
          </p:nvPr>
        </p:nvSpPr>
        <p:spPr>
          <a:xfrm>
            <a:off x="7556700" y="2787133"/>
            <a:ext cx="2829200" cy="7188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Clr>
                <a:srgbClr val="FF778A"/>
              </a:buClr>
              <a:buSzPts val="2200"/>
              <a:buNone/>
              <a:defRPr i="0">
                <a:solidFill>
                  <a:schemeClr val="accent1"/>
                </a:solidFill>
              </a:defRPr>
            </a:lvl1pPr>
            <a:lvl2pPr lvl="1" algn="r" rtl="0">
              <a:spcBef>
                <a:spcPts val="0"/>
              </a:spcBef>
              <a:spcAft>
                <a:spcPts val="0"/>
              </a:spcAft>
              <a:buClr>
                <a:schemeClr val="dk2"/>
              </a:buClr>
              <a:buSzPts val="2500"/>
              <a:buNone/>
              <a:defRPr sz="3333">
                <a:solidFill>
                  <a:schemeClr val="dk2"/>
                </a:solidFill>
              </a:defRPr>
            </a:lvl2pPr>
            <a:lvl3pPr lvl="2" algn="r" rtl="0">
              <a:spcBef>
                <a:spcPts val="0"/>
              </a:spcBef>
              <a:spcAft>
                <a:spcPts val="0"/>
              </a:spcAft>
              <a:buClr>
                <a:schemeClr val="dk2"/>
              </a:buClr>
              <a:buSzPts val="2500"/>
              <a:buNone/>
              <a:defRPr sz="3333">
                <a:solidFill>
                  <a:schemeClr val="dk2"/>
                </a:solidFill>
              </a:defRPr>
            </a:lvl3pPr>
            <a:lvl4pPr lvl="3" algn="r" rtl="0">
              <a:spcBef>
                <a:spcPts val="0"/>
              </a:spcBef>
              <a:spcAft>
                <a:spcPts val="0"/>
              </a:spcAft>
              <a:buClr>
                <a:schemeClr val="dk2"/>
              </a:buClr>
              <a:buSzPts val="2500"/>
              <a:buNone/>
              <a:defRPr sz="3333">
                <a:solidFill>
                  <a:schemeClr val="dk2"/>
                </a:solidFill>
              </a:defRPr>
            </a:lvl4pPr>
            <a:lvl5pPr lvl="4" algn="r" rtl="0">
              <a:spcBef>
                <a:spcPts val="0"/>
              </a:spcBef>
              <a:spcAft>
                <a:spcPts val="0"/>
              </a:spcAft>
              <a:buClr>
                <a:schemeClr val="dk2"/>
              </a:buClr>
              <a:buSzPts val="2500"/>
              <a:buNone/>
              <a:defRPr sz="3333">
                <a:solidFill>
                  <a:schemeClr val="dk2"/>
                </a:solidFill>
              </a:defRPr>
            </a:lvl5pPr>
            <a:lvl6pPr lvl="5" algn="r" rtl="0">
              <a:spcBef>
                <a:spcPts val="0"/>
              </a:spcBef>
              <a:spcAft>
                <a:spcPts val="0"/>
              </a:spcAft>
              <a:buClr>
                <a:schemeClr val="dk2"/>
              </a:buClr>
              <a:buSzPts val="2500"/>
              <a:buNone/>
              <a:defRPr sz="3333">
                <a:solidFill>
                  <a:schemeClr val="dk2"/>
                </a:solidFill>
              </a:defRPr>
            </a:lvl6pPr>
            <a:lvl7pPr lvl="6" algn="r" rtl="0">
              <a:spcBef>
                <a:spcPts val="0"/>
              </a:spcBef>
              <a:spcAft>
                <a:spcPts val="0"/>
              </a:spcAft>
              <a:buClr>
                <a:schemeClr val="dk2"/>
              </a:buClr>
              <a:buSzPts val="2500"/>
              <a:buNone/>
              <a:defRPr sz="3333">
                <a:solidFill>
                  <a:schemeClr val="dk2"/>
                </a:solidFill>
              </a:defRPr>
            </a:lvl7pPr>
            <a:lvl8pPr lvl="7" algn="r" rtl="0">
              <a:spcBef>
                <a:spcPts val="0"/>
              </a:spcBef>
              <a:spcAft>
                <a:spcPts val="0"/>
              </a:spcAft>
              <a:buClr>
                <a:schemeClr val="dk2"/>
              </a:buClr>
              <a:buSzPts val="2500"/>
              <a:buNone/>
              <a:defRPr sz="3333">
                <a:solidFill>
                  <a:schemeClr val="dk2"/>
                </a:solidFill>
              </a:defRPr>
            </a:lvl8pPr>
            <a:lvl9pPr lvl="8" algn="r" rtl="0">
              <a:spcBef>
                <a:spcPts val="0"/>
              </a:spcBef>
              <a:spcAft>
                <a:spcPts val="0"/>
              </a:spcAft>
              <a:buClr>
                <a:schemeClr val="dk2"/>
              </a:buClr>
              <a:buSzPts val="2500"/>
              <a:buNone/>
              <a:defRPr sz="3333">
                <a:solidFill>
                  <a:schemeClr val="dk2"/>
                </a:solidFill>
              </a:defRPr>
            </a:lvl9pPr>
          </a:lstStyle>
          <a:p>
            <a:endParaRPr/>
          </a:p>
        </p:txBody>
      </p:sp>
      <p:sp>
        <p:nvSpPr>
          <p:cNvPr id="2872" name="Google Shape;2872;p23"/>
          <p:cNvSpPr txBox="1">
            <a:spLocks noGrp="1"/>
          </p:cNvSpPr>
          <p:nvPr>
            <p:ph type="subTitle" idx="1"/>
          </p:nvPr>
        </p:nvSpPr>
        <p:spPr>
          <a:xfrm>
            <a:off x="7059333" y="3352833"/>
            <a:ext cx="3558400" cy="1567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67">
                <a:latin typeface="Roboto"/>
                <a:ea typeface="Roboto"/>
                <a:cs typeface="Roboto"/>
                <a:sym typeface="Roboto"/>
              </a:defRPr>
            </a:lvl1pPr>
            <a:lvl2pPr lvl="1" algn="r" rtl="0">
              <a:spcBef>
                <a:spcPts val="0"/>
              </a:spcBef>
              <a:spcAft>
                <a:spcPts val="0"/>
              </a:spcAft>
              <a:buNone/>
              <a:defRPr sz="1867">
                <a:latin typeface="Roboto"/>
                <a:ea typeface="Roboto"/>
                <a:cs typeface="Roboto"/>
                <a:sym typeface="Roboto"/>
              </a:defRPr>
            </a:lvl2pPr>
            <a:lvl3pPr lvl="2" algn="r" rtl="0">
              <a:spcBef>
                <a:spcPts val="0"/>
              </a:spcBef>
              <a:spcAft>
                <a:spcPts val="0"/>
              </a:spcAft>
              <a:buNone/>
              <a:defRPr sz="1867">
                <a:latin typeface="Roboto"/>
                <a:ea typeface="Roboto"/>
                <a:cs typeface="Roboto"/>
                <a:sym typeface="Roboto"/>
              </a:defRPr>
            </a:lvl3pPr>
            <a:lvl4pPr lvl="3" algn="r" rtl="0">
              <a:spcBef>
                <a:spcPts val="0"/>
              </a:spcBef>
              <a:spcAft>
                <a:spcPts val="0"/>
              </a:spcAft>
              <a:buNone/>
              <a:defRPr sz="1867">
                <a:latin typeface="Roboto"/>
                <a:ea typeface="Roboto"/>
                <a:cs typeface="Roboto"/>
                <a:sym typeface="Roboto"/>
              </a:defRPr>
            </a:lvl4pPr>
            <a:lvl5pPr lvl="4" algn="r" rtl="0">
              <a:spcBef>
                <a:spcPts val="0"/>
              </a:spcBef>
              <a:spcAft>
                <a:spcPts val="0"/>
              </a:spcAft>
              <a:buNone/>
              <a:defRPr sz="1867">
                <a:latin typeface="Roboto"/>
                <a:ea typeface="Roboto"/>
                <a:cs typeface="Roboto"/>
                <a:sym typeface="Roboto"/>
              </a:defRPr>
            </a:lvl5pPr>
            <a:lvl6pPr lvl="5" algn="r" rtl="0">
              <a:spcBef>
                <a:spcPts val="0"/>
              </a:spcBef>
              <a:spcAft>
                <a:spcPts val="0"/>
              </a:spcAft>
              <a:buNone/>
              <a:defRPr sz="1867">
                <a:latin typeface="Roboto"/>
                <a:ea typeface="Roboto"/>
                <a:cs typeface="Roboto"/>
                <a:sym typeface="Roboto"/>
              </a:defRPr>
            </a:lvl6pPr>
            <a:lvl7pPr lvl="6" algn="r" rtl="0">
              <a:spcBef>
                <a:spcPts val="0"/>
              </a:spcBef>
              <a:spcAft>
                <a:spcPts val="0"/>
              </a:spcAft>
              <a:buNone/>
              <a:defRPr sz="1867">
                <a:latin typeface="Roboto"/>
                <a:ea typeface="Roboto"/>
                <a:cs typeface="Roboto"/>
                <a:sym typeface="Roboto"/>
              </a:defRPr>
            </a:lvl7pPr>
            <a:lvl8pPr lvl="7" algn="r" rtl="0">
              <a:spcBef>
                <a:spcPts val="0"/>
              </a:spcBef>
              <a:spcAft>
                <a:spcPts val="0"/>
              </a:spcAft>
              <a:buNone/>
              <a:defRPr sz="1867">
                <a:latin typeface="Roboto"/>
                <a:ea typeface="Roboto"/>
                <a:cs typeface="Roboto"/>
                <a:sym typeface="Roboto"/>
              </a:defRPr>
            </a:lvl8pPr>
            <a:lvl9pPr lvl="8" algn="r" rtl="0">
              <a:spcBef>
                <a:spcPts val="0"/>
              </a:spcBef>
              <a:spcAft>
                <a:spcPts val="0"/>
              </a:spcAft>
              <a:buNone/>
              <a:defRPr sz="1867">
                <a:latin typeface="Roboto"/>
                <a:ea typeface="Roboto"/>
                <a:cs typeface="Roboto"/>
                <a:sym typeface="Roboto"/>
              </a:defRPr>
            </a:lvl9pPr>
          </a:lstStyle>
          <a:p>
            <a:endParaRPr/>
          </a:p>
        </p:txBody>
      </p:sp>
    </p:spTree>
    <p:extLst>
      <p:ext uri="{BB962C8B-B14F-4D97-AF65-F5344CB8AC3E}">
        <p14:creationId xmlns:p14="http://schemas.microsoft.com/office/powerpoint/2010/main" val="5859880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873"/>
        <p:cNvGrpSpPr/>
        <p:nvPr/>
      </p:nvGrpSpPr>
      <p:grpSpPr>
        <a:xfrm>
          <a:off x="0" y="0"/>
          <a:ext cx="0" cy="0"/>
          <a:chOff x="0" y="0"/>
          <a:chExt cx="0" cy="0"/>
        </a:xfrm>
      </p:grpSpPr>
      <p:sp>
        <p:nvSpPr>
          <p:cNvPr id="2874" name="Google Shape;2874;p24"/>
          <p:cNvSpPr txBox="1">
            <a:spLocks noGrp="1"/>
          </p:cNvSpPr>
          <p:nvPr>
            <p:ph type="title"/>
          </p:nvPr>
        </p:nvSpPr>
        <p:spPr>
          <a:xfrm>
            <a:off x="1636300" y="2199467"/>
            <a:ext cx="1866000" cy="6064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rgbClr val="FF778A"/>
              </a:buClr>
              <a:buSzPts val="2200"/>
              <a:buNone/>
              <a:defRPr i="0">
                <a:solidFill>
                  <a:schemeClr val="accent1"/>
                </a:solidFill>
              </a:defRPr>
            </a:lvl1pPr>
            <a:lvl2pPr lvl="1" rtl="0">
              <a:spcBef>
                <a:spcPts val="0"/>
              </a:spcBef>
              <a:spcAft>
                <a:spcPts val="0"/>
              </a:spcAft>
              <a:buClr>
                <a:schemeClr val="dk2"/>
              </a:buClr>
              <a:buSzPts val="2500"/>
              <a:buNone/>
              <a:defRPr sz="3333">
                <a:solidFill>
                  <a:schemeClr val="dk2"/>
                </a:solidFill>
              </a:defRPr>
            </a:lvl2pPr>
            <a:lvl3pPr lvl="2" rtl="0">
              <a:spcBef>
                <a:spcPts val="0"/>
              </a:spcBef>
              <a:spcAft>
                <a:spcPts val="0"/>
              </a:spcAft>
              <a:buClr>
                <a:schemeClr val="dk2"/>
              </a:buClr>
              <a:buSzPts val="2500"/>
              <a:buNone/>
              <a:defRPr sz="3333">
                <a:solidFill>
                  <a:schemeClr val="dk2"/>
                </a:solidFill>
              </a:defRPr>
            </a:lvl3pPr>
            <a:lvl4pPr lvl="3" rtl="0">
              <a:spcBef>
                <a:spcPts val="0"/>
              </a:spcBef>
              <a:spcAft>
                <a:spcPts val="0"/>
              </a:spcAft>
              <a:buClr>
                <a:schemeClr val="dk2"/>
              </a:buClr>
              <a:buSzPts val="2500"/>
              <a:buNone/>
              <a:defRPr sz="3333">
                <a:solidFill>
                  <a:schemeClr val="dk2"/>
                </a:solidFill>
              </a:defRPr>
            </a:lvl4pPr>
            <a:lvl5pPr lvl="4" rtl="0">
              <a:spcBef>
                <a:spcPts val="0"/>
              </a:spcBef>
              <a:spcAft>
                <a:spcPts val="0"/>
              </a:spcAft>
              <a:buClr>
                <a:schemeClr val="dk2"/>
              </a:buClr>
              <a:buSzPts val="2500"/>
              <a:buNone/>
              <a:defRPr sz="3333">
                <a:solidFill>
                  <a:schemeClr val="dk2"/>
                </a:solidFill>
              </a:defRPr>
            </a:lvl5pPr>
            <a:lvl6pPr lvl="5" rtl="0">
              <a:spcBef>
                <a:spcPts val="0"/>
              </a:spcBef>
              <a:spcAft>
                <a:spcPts val="0"/>
              </a:spcAft>
              <a:buClr>
                <a:schemeClr val="dk2"/>
              </a:buClr>
              <a:buSzPts val="2500"/>
              <a:buNone/>
              <a:defRPr sz="3333">
                <a:solidFill>
                  <a:schemeClr val="dk2"/>
                </a:solidFill>
              </a:defRPr>
            </a:lvl6pPr>
            <a:lvl7pPr lvl="6" rtl="0">
              <a:spcBef>
                <a:spcPts val="0"/>
              </a:spcBef>
              <a:spcAft>
                <a:spcPts val="0"/>
              </a:spcAft>
              <a:buClr>
                <a:schemeClr val="dk2"/>
              </a:buClr>
              <a:buSzPts val="2500"/>
              <a:buNone/>
              <a:defRPr sz="3333">
                <a:solidFill>
                  <a:schemeClr val="dk2"/>
                </a:solidFill>
              </a:defRPr>
            </a:lvl7pPr>
            <a:lvl8pPr lvl="7" rtl="0">
              <a:spcBef>
                <a:spcPts val="0"/>
              </a:spcBef>
              <a:spcAft>
                <a:spcPts val="0"/>
              </a:spcAft>
              <a:buClr>
                <a:schemeClr val="dk2"/>
              </a:buClr>
              <a:buSzPts val="2500"/>
              <a:buNone/>
              <a:defRPr sz="3333">
                <a:solidFill>
                  <a:schemeClr val="dk2"/>
                </a:solidFill>
              </a:defRPr>
            </a:lvl8pPr>
            <a:lvl9pPr lvl="8" rtl="0">
              <a:spcBef>
                <a:spcPts val="0"/>
              </a:spcBef>
              <a:spcAft>
                <a:spcPts val="0"/>
              </a:spcAft>
              <a:buClr>
                <a:schemeClr val="dk2"/>
              </a:buClr>
              <a:buSzPts val="2500"/>
              <a:buNone/>
              <a:defRPr sz="3333">
                <a:solidFill>
                  <a:schemeClr val="dk2"/>
                </a:solidFill>
              </a:defRPr>
            </a:lvl9pPr>
          </a:lstStyle>
          <a:p>
            <a:endParaRPr/>
          </a:p>
        </p:txBody>
      </p:sp>
      <p:sp>
        <p:nvSpPr>
          <p:cNvPr id="2875" name="Google Shape;2875;p24"/>
          <p:cNvSpPr txBox="1">
            <a:spLocks noGrp="1"/>
          </p:cNvSpPr>
          <p:nvPr>
            <p:ph type="subTitle" idx="1"/>
          </p:nvPr>
        </p:nvSpPr>
        <p:spPr>
          <a:xfrm>
            <a:off x="1524700" y="2724533"/>
            <a:ext cx="2959200" cy="15676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867">
                <a:latin typeface="Roboto"/>
                <a:ea typeface="Roboto"/>
                <a:cs typeface="Roboto"/>
                <a:sym typeface="Roboto"/>
              </a:defRPr>
            </a:lvl1pPr>
            <a:lvl2pPr lvl="1" rtl="0">
              <a:spcBef>
                <a:spcPts val="0"/>
              </a:spcBef>
              <a:spcAft>
                <a:spcPts val="0"/>
              </a:spcAft>
              <a:buNone/>
              <a:defRPr sz="1867">
                <a:latin typeface="Roboto"/>
                <a:ea typeface="Roboto"/>
                <a:cs typeface="Roboto"/>
                <a:sym typeface="Roboto"/>
              </a:defRPr>
            </a:lvl2pPr>
            <a:lvl3pPr lvl="2" rtl="0">
              <a:spcBef>
                <a:spcPts val="0"/>
              </a:spcBef>
              <a:spcAft>
                <a:spcPts val="0"/>
              </a:spcAft>
              <a:buNone/>
              <a:defRPr sz="1867">
                <a:latin typeface="Roboto"/>
                <a:ea typeface="Roboto"/>
                <a:cs typeface="Roboto"/>
                <a:sym typeface="Roboto"/>
              </a:defRPr>
            </a:lvl3pPr>
            <a:lvl4pPr lvl="3" rtl="0">
              <a:spcBef>
                <a:spcPts val="0"/>
              </a:spcBef>
              <a:spcAft>
                <a:spcPts val="0"/>
              </a:spcAft>
              <a:buNone/>
              <a:defRPr sz="1867">
                <a:latin typeface="Roboto"/>
                <a:ea typeface="Roboto"/>
                <a:cs typeface="Roboto"/>
                <a:sym typeface="Roboto"/>
              </a:defRPr>
            </a:lvl4pPr>
            <a:lvl5pPr lvl="4" rtl="0">
              <a:spcBef>
                <a:spcPts val="0"/>
              </a:spcBef>
              <a:spcAft>
                <a:spcPts val="0"/>
              </a:spcAft>
              <a:buNone/>
              <a:defRPr sz="1867">
                <a:latin typeface="Roboto"/>
                <a:ea typeface="Roboto"/>
                <a:cs typeface="Roboto"/>
                <a:sym typeface="Roboto"/>
              </a:defRPr>
            </a:lvl5pPr>
            <a:lvl6pPr lvl="5" rtl="0">
              <a:spcBef>
                <a:spcPts val="0"/>
              </a:spcBef>
              <a:spcAft>
                <a:spcPts val="0"/>
              </a:spcAft>
              <a:buNone/>
              <a:defRPr sz="1867">
                <a:latin typeface="Roboto"/>
                <a:ea typeface="Roboto"/>
                <a:cs typeface="Roboto"/>
                <a:sym typeface="Roboto"/>
              </a:defRPr>
            </a:lvl6pPr>
            <a:lvl7pPr lvl="6" rtl="0">
              <a:spcBef>
                <a:spcPts val="0"/>
              </a:spcBef>
              <a:spcAft>
                <a:spcPts val="0"/>
              </a:spcAft>
              <a:buNone/>
              <a:defRPr sz="1867">
                <a:latin typeface="Roboto"/>
                <a:ea typeface="Roboto"/>
                <a:cs typeface="Roboto"/>
                <a:sym typeface="Roboto"/>
              </a:defRPr>
            </a:lvl7pPr>
            <a:lvl8pPr lvl="7" rtl="0">
              <a:spcBef>
                <a:spcPts val="0"/>
              </a:spcBef>
              <a:spcAft>
                <a:spcPts val="0"/>
              </a:spcAft>
              <a:buNone/>
              <a:defRPr sz="1867">
                <a:latin typeface="Roboto"/>
                <a:ea typeface="Roboto"/>
                <a:cs typeface="Roboto"/>
                <a:sym typeface="Roboto"/>
              </a:defRPr>
            </a:lvl8pPr>
            <a:lvl9pPr lvl="8" rtl="0">
              <a:spcBef>
                <a:spcPts val="0"/>
              </a:spcBef>
              <a:spcAft>
                <a:spcPts val="0"/>
              </a:spcAft>
              <a:buNone/>
              <a:defRPr sz="1867">
                <a:latin typeface="Roboto"/>
                <a:ea typeface="Roboto"/>
                <a:cs typeface="Roboto"/>
                <a:sym typeface="Roboto"/>
              </a:defRPr>
            </a:lvl9pPr>
          </a:lstStyle>
          <a:p>
            <a:endParaRPr/>
          </a:p>
        </p:txBody>
      </p:sp>
    </p:spTree>
    <p:extLst>
      <p:ext uri="{BB962C8B-B14F-4D97-AF65-F5344CB8AC3E}">
        <p14:creationId xmlns:p14="http://schemas.microsoft.com/office/powerpoint/2010/main" val="3448924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876"/>
        <p:cNvGrpSpPr/>
        <p:nvPr/>
      </p:nvGrpSpPr>
      <p:grpSpPr>
        <a:xfrm>
          <a:off x="0" y="0"/>
          <a:ext cx="0" cy="0"/>
          <a:chOff x="0" y="0"/>
          <a:chExt cx="0" cy="0"/>
        </a:xfrm>
      </p:grpSpPr>
      <p:sp>
        <p:nvSpPr>
          <p:cNvPr id="2877" name="Google Shape;2877;p25"/>
          <p:cNvSpPr txBox="1">
            <a:spLocks noGrp="1"/>
          </p:cNvSpPr>
          <p:nvPr>
            <p:ph type="subTitle" idx="1"/>
          </p:nvPr>
        </p:nvSpPr>
        <p:spPr>
          <a:xfrm>
            <a:off x="6558433" y="1941467"/>
            <a:ext cx="4636400" cy="55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878" name="Google Shape;2878;p25"/>
          <p:cNvSpPr txBox="1">
            <a:spLocks noGrp="1"/>
          </p:cNvSpPr>
          <p:nvPr>
            <p:ph type="subTitle" idx="2"/>
          </p:nvPr>
        </p:nvSpPr>
        <p:spPr>
          <a:xfrm>
            <a:off x="6558433" y="3461681"/>
            <a:ext cx="4636400" cy="55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879" name="Google Shape;2879;p25"/>
          <p:cNvSpPr txBox="1">
            <a:spLocks noGrp="1"/>
          </p:cNvSpPr>
          <p:nvPr>
            <p:ph type="subTitle" idx="3"/>
          </p:nvPr>
        </p:nvSpPr>
        <p:spPr>
          <a:xfrm>
            <a:off x="6558433" y="4982500"/>
            <a:ext cx="4636400" cy="55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880" name="Google Shape;2880;p25"/>
          <p:cNvSpPr txBox="1">
            <a:spLocks noGrp="1"/>
          </p:cNvSpPr>
          <p:nvPr>
            <p:ph type="title" hasCustomPrompt="1"/>
          </p:nvPr>
        </p:nvSpPr>
        <p:spPr>
          <a:xfrm>
            <a:off x="6492633" y="1319100"/>
            <a:ext cx="47680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2881" name="Google Shape;2881;p25"/>
          <p:cNvSpPr txBox="1">
            <a:spLocks noGrp="1"/>
          </p:cNvSpPr>
          <p:nvPr>
            <p:ph type="title" idx="4" hasCustomPrompt="1"/>
          </p:nvPr>
        </p:nvSpPr>
        <p:spPr>
          <a:xfrm>
            <a:off x="6492633" y="2809467"/>
            <a:ext cx="47680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
        <p:nvSpPr>
          <p:cNvPr id="2882" name="Google Shape;2882;p25"/>
          <p:cNvSpPr txBox="1">
            <a:spLocks noGrp="1"/>
          </p:cNvSpPr>
          <p:nvPr>
            <p:ph type="title" idx="5" hasCustomPrompt="1"/>
          </p:nvPr>
        </p:nvSpPr>
        <p:spPr>
          <a:xfrm>
            <a:off x="6492633" y="4360100"/>
            <a:ext cx="4768000" cy="6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r>
              <a:t>xx%</a:t>
            </a:r>
          </a:p>
        </p:txBody>
      </p:sp>
    </p:spTree>
    <p:extLst>
      <p:ext uri="{BB962C8B-B14F-4D97-AF65-F5344CB8AC3E}">
        <p14:creationId xmlns:p14="http://schemas.microsoft.com/office/powerpoint/2010/main" val="2464733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883"/>
        <p:cNvGrpSpPr/>
        <p:nvPr/>
      </p:nvGrpSpPr>
      <p:grpSpPr>
        <a:xfrm>
          <a:off x="0" y="0"/>
          <a:ext cx="0" cy="0"/>
          <a:chOff x="0" y="0"/>
          <a:chExt cx="0" cy="0"/>
        </a:xfrm>
      </p:grpSpPr>
      <p:sp>
        <p:nvSpPr>
          <p:cNvPr id="2884" name="Google Shape;2884;p26"/>
          <p:cNvSpPr txBox="1">
            <a:spLocks noGrp="1"/>
          </p:cNvSpPr>
          <p:nvPr>
            <p:ph type="title"/>
          </p:nvPr>
        </p:nvSpPr>
        <p:spPr>
          <a:xfrm>
            <a:off x="1167052" y="1086251"/>
            <a:ext cx="3866800" cy="12132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3300"/>
              <a:buNone/>
              <a:defRPr sz="8000" i="0">
                <a:solidFill>
                  <a:schemeClr val="accent1"/>
                </a:solidFill>
              </a:defRPr>
            </a:lvl1pPr>
            <a:lvl2pPr lvl="1" rtl="0">
              <a:spcBef>
                <a:spcPts val="0"/>
              </a:spcBef>
              <a:spcAft>
                <a:spcPts val="0"/>
              </a:spcAft>
              <a:buSzPts val="3300"/>
              <a:buNone/>
              <a:defRPr sz="4400"/>
            </a:lvl2pPr>
            <a:lvl3pPr lvl="2" rtl="0">
              <a:spcBef>
                <a:spcPts val="0"/>
              </a:spcBef>
              <a:spcAft>
                <a:spcPts val="0"/>
              </a:spcAft>
              <a:buSzPts val="3300"/>
              <a:buNone/>
              <a:defRPr sz="4400"/>
            </a:lvl3pPr>
            <a:lvl4pPr lvl="3" rtl="0">
              <a:spcBef>
                <a:spcPts val="0"/>
              </a:spcBef>
              <a:spcAft>
                <a:spcPts val="0"/>
              </a:spcAft>
              <a:buSzPts val="3300"/>
              <a:buNone/>
              <a:defRPr sz="4400"/>
            </a:lvl4pPr>
            <a:lvl5pPr lvl="4" rtl="0">
              <a:spcBef>
                <a:spcPts val="0"/>
              </a:spcBef>
              <a:spcAft>
                <a:spcPts val="0"/>
              </a:spcAft>
              <a:buSzPts val="3300"/>
              <a:buNone/>
              <a:defRPr sz="4400"/>
            </a:lvl5pPr>
            <a:lvl6pPr lvl="5" rtl="0">
              <a:spcBef>
                <a:spcPts val="0"/>
              </a:spcBef>
              <a:spcAft>
                <a:spcPts val="0"/>
              </a:spcAft>
              <a:buSzPts val="3300"/>
              <a:buNone/>
              <a:defRPr sz="4400"/>
            </a:lvl6pPr>
            <a:lvl7pPr lvl="6" rtl="0">
              <a:spcBef>
                <a:spcPts val="0"/>
              </a:spcBef>
              <a:spcAft>
                <a:spcPts val="0"/>
              </a:spcAft>
              <a:buSzPts val="3300"/>
              <a:buNone/>
              <a:defRPr sz="4400"/>
            </a:lvl7pPr>
            <a:lvl8pPr lvl="7" rtl="0">
              <a:spcBef>
                <a:spcPts val="0"/>
              </a:spcBef>
              <a:spcAft>
                <a:spcPts val="0"/>
              </a:spcAft>
              <a:buSzPts val="3300"/>
              <a:buNone/>
              <a:defRPr sz="4400"/>
            </a:lvl8pPr>
            <a:lvl9pPr lvl="8" rtl="0">
              <a:spcBef>
                <a:spcPts val="0"/>
              </a:spcBef>
              <a:spcAft>
                <a:spcPts val="0"/>
              </a:spcAft>
              <a:buSzPts val="3300"/>
              <a:buNone/>
              <a:defRPr sz="4400"/>
            </a:lvl9pPr>
          </a:lstStyle>
          <a:p>
            <a:endParaRPr/>
          </a:p>
        </p:txBody>
      </p:sp>
      <p:sp>
        <p:nvSpPr>
          <p:cNvPr id="2885" name="Google Shape;2885;p26"/>
          <p:cNvSpPr txBox="1">
            <a:spLocks noGrp="1"/>
          </p:cNvSpPr>
          <p:nvPr>
            <p:ph type="subTitle" idx="1"/>
          </p:nvPr>
        </p:nvSpPr>
        <p:spPr>
          <a:xfrm>
            <a:off x="896867" y="3052117"/>
            <a:ext cx="4406800" cy="121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atin typeface="Roboto"/>
                <a:ea typeface="Roboto"/>
                <a:cs typeface="Roboto"/>
                <a:sym typeface="Roboto"/>
              </a:defRPr>
            </a:lvl1pPr>
            <a:lvl2pPr lvl="1" algn="ctr" rtl="0">
              <a:spcBef>
                <a:spcPts val="0"/>
              </a:spcBef>
              <a:spcAft>
                <a:spcPts val="0"/>
              </a:spcAft>
              <a:buNone/>
              <a:defRPr sz="1867">
                <a:latin typeface="Roboto"/>
                <a:ea typeface="Roboto"/>
                <a:cs typeface="Roboto"/>
                <a:sym typeface="Roboto"/>
              </a:defRPr>
            </a:lvl2pPr>
            <a:lvl3pPr lvl="2" algn="ctr" rtl="0">
              <a:spcBef>
                <a:spcPts val="0"/>
              </a:spcBef>
              <a:spcAft>
                <a:spcPts val="0"/>
              </a:spcAft>
              <a:buNone/>
              <a:defRPr sz="1867">
                <a:latin typeface="Roboto"/>
                <a:ea typeface="Roboto"/>
                <a:cs typeface="Roboto"/>
                <a:sym typeface="Roboto"/>
              </a:defRPr>
            </a:lvl3pPr>
            <a:lvl4pPr lvl="3" algn="ctr" rtl="0">
              <a:spcBef>
                <a:spcPts val="0"/>
              </a:spcBef>
              <a:spcAft>
                <a:spcPts val="0"/>
              </a:spcAft>
              <a:buNone/>
              <a:defRPr sz="1867">
                <a:latin typeface="Roboto"/>
                <a:ea typeface="Roboto"/>
                <a:cs typeface="Roboto"/>
                <a:sym typeface="Roboto"/>
              </a:defRPr>
            </a:lvl4pPr>
            <a:lvl5pPr lvl="4" algn="ctr" rtl="0">
              <a:spcBef>
                <a:spcPts val="0"/>
              </a:spcBef>
              <a:spcAft>
                <a:spcPts val="0"/>
              </a:spcAft>
              <a:buNone/>
              <a:defRPr sz="1867">
                <a:latin typeface="Roboto"/>
                <a:ea typeface="Roboto"/>
                <a:cs typeface="Roboto"/>
                <a:sym typeface="Roboto"/>
              </a:defRPr>
            </a:lvl5pPr>
            <a:lvl6pPr lvl="5" algn="ctr" rtl="0">
              <a:spcBef>
                <a:spcPts val="0"/>
              </a:spcBef>
              <a:spcAft>
                <a:spcPts val="0"/>
              </a:spcAft>
              <a:buNone/>
              <a:defRPr sz="1867">
                <a:latin typeface="Roboto"/>
                <a:ea typeface="Roboto"/>
                <a:cs typeface="Roboto"/>
                <a:sym typeface="Roboto"/>
              </a:defRPr>
            </a:lvl6pPr>
            <a:lvl7pPr lvl="6" algn="ctr" rtl="0">
              <a:spcBef>
                <a:spcPts val="0"/>
              </a:spcBef>
              <a:spcAft>
                <a:spcPts val="0"/>
              </a:spcAft>
              <a:buNone/>
              <a:defRPr sz="1867">
                <a:latin typeface="Roboto"/>
                <a:ea typeface="Roboto"/>
                <a:cs typeface="Roboto"/>
                <a:sym typeface="Roboto"/>
              </a:defRPr>
            </a:lvl7pPr>
            <a:lvl8pPr lvl="7" algn="ctr" rtl="0">
              <a:spcBef>
                <a:spcPts val="0"/>
              </a:spcBef>
              <a:spcAft>
                <a:spcPts val="0"/>
              </a:spcAft>
              <a:buNone/>
              <a:defRPr sz="1867">
                <a:latin typeface="Roboto"/>
                <a:ea typeface="Roboto"/>
                <a:cs typeface="Roboto"/>
                <a:sym typeface="Roboto"/>
              </a:defRPr>
            </a:lvl8pPr>
            <a:lvl9pPr lvl="8" algn="ctr" rtl="0">
              <a:spcBef>
                <a:spcPts val="0"/>
              </a:spcBef>
              <a:spcAft>
                <a:spcPts val="0"/>
              </a:spcAft>
              <a:buNone/>
              <a:defRPr sz="1867">
                <a:latin typeface="Roboto"/>
                <a:ea typeface="Roboto"/>
                <a:cs typeface="Roboto"/>
                <a:sym typeface="Roboto"/>
              </a:defRPr>
            </a:lvl9pPr>
          </a:lstStyle>
          <a:p>
            <a:endParaRPr/>
          </a:p>
        </p:txBody>
      </p:sp>
      <p:sp>
        <p:nvSpPr>
          <p:cNvPr id="2886" name="Google Shape;2886;p26"/>
          <p:cNvSpPr txBox="1">
            <a:spLocks noGrp="1"/>
          </p:cNvSpPr>
          <p:nvPr>
            <p:ph type="subTitle" idx="2"/>
          </p:nvPr>
        </p:nvSpPr>
        <p:spPr>
          <a:xfrm>
            <a:off x="896867" y="5202551"/>
            <a:ext cx="4406800" cy="569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67">
                <a:latin typeface="Roboto"/>
                <a:ea typeface="Roboto"/>
                <a:cs typeface="Roboto"/>
                <a:sym typeface="Roboto"/>
              </a:defRPr>
            </a:lvl1pPr>
            <a:lvl2pPr lvl="1" algn="ctr" rtl="0">
              <a:spcBef>
                <a:spcPts val="0"/>
              </a:spcBef>
              <a:spcAft>
                <a:spcPts val="0"/>
              </a:spcAft>
              <a:buNone/>
              <a:defRPr sz="1467">
                <a:latin typeface="Roboto"/>
                <a:ea typeface="Roboto"/>
                <a:cs typeface="Roboto"/>
                <a:sym typeface="Roboto"/>
              </a:defRPr>
            </a:lvl2pPr>
            <a:lvl3pPr lvl="2" algn="ctr" rtl="0">
              <a:spcBef>
                <a:spcPts val="0"/>
              </a:spcBef>
              <a:spcAft>
                <a:spcPts val="0"/>
              </a:spcAft>
              <a:buNone/>
              <a:defRPr sz="1467">
                <a:latin typeface="Roboto"/>
                <a:ea typeface="Roboto"/>
                <a:cs typeface="Roboto"/>
                <a:sym typeface="Roboto"/>
              </a:defRPr>
            </a:lvl3pPr>
            <a:lvl4pPr lvl="3" algn="ctr" rtl="0">
              <a:spcBef>
                <a:spcPts val="0"/>
              </a:spcBef>
              <a:spcAft>
                <a:spcPts val="0"/>
              </a:spcAft>
              <a:buNone/>
              <a:defRPr sz="1467">
                <a:latin typeface="Roboto"/>
                <a:ea typeface="Roboto"/>
                <a:cs typeface="Roboto"/>
                <a:sym typeface="Roboto"/>
              </a:defRPr>
            </a:lvl4pPr>
            <a:lvl5pPr lvl="4" algn="ctr" rtl="0">
              <a:spcBef>
                <a:spcPts val="0"/>
              </a:spcBef>
              <a:spcAft>
                <a:spcPts val="0"/>
              </a:spcAft>
              <a:buNone/>
              <a:defRPr sz="1467">
                <a:latin typeface="Roboto"/>
                <a:ea typeface="Roboto"/>
                <a:cs typeface="Roboto"/>
                <a:sym typeface="Roboto"/>
              </a:defRPr>
            </a:lvl5pPr>
            <a:lvl6pPr lvl="5" algn="ctr" rtl="0">
              <a:spcBef>
                <a:spcPts val="0"/>
              </a:spcBef>
              <a:spcAft>
                <a:spcPts val="0"/>
              </a:spcAft>
              <a:buNone/>
              <a:defRPr sz="1467">
                <a:latin typeface="Roboto"/>
                <a:ea typeface="Roboto"/>
                <a:cs typeface="Roboto"/>
                <a:sym typeface="Roboto"/>
              </a:defRPr>
            </a:lvl6pPr>
            <a:lvl7pPr lvl="6" algn="ctr" rtl="0">
              <a:spcBef>
                <a:spcPts val="0"/>
              </a:spcBef>
              <a:spcAft>
                <a:spcPts val="0"/>
              </a:spcAft>
              <a:buNone/>
              <a:defRPr sz="1467">
                <a:latin typeface="Roboto"/>
                <a:ea typeface="Roboto"/>
                <a:cs typeface="Roboto"/>
                <a:sym typeface="Roboto"/>
              </a:defRPr>
            </a:lvl7pPr>
            <a:lvl8pPr lvl="7" algn="ctr" rtl="0">
              <a:spcBef>
                <a:spcPts val="0"/>
              </a:spcBef>
              <a:spcAft>
                <a:spcPts val="0"/>
              </a:spcAft>
              <a:buNone/>
              <a:defRPr sz="1467">
                <a:latin typeface="Roboto"/>
                <a:ea typeface="Roboto"/>
                <a:cs typeface="Roboto"/>
                <a:sym typeface="Roboto"/>
              </a:defRPr>
            </a:lvl8pPr>
            <a:lvl9pPr lvl="8" algn="ctr" rtl="0">
              <a:spcBef>
                <a:spcPts val="0"/>
              </a:spcBef>
              <a:spcAft>
                <a:spcPts val="0"/>
              </a:spcAft>
              <a:buNone/>
              <a:defRPr sz="1467">
                <a:latin typeface="Roboto"/>
                <a:ea typeface="Roboto"/>
                <a:cs typeface="Roboto"/>
                <a:sym typeface="Roboto"/>
              </a:defRPr>
            </a:lvl9pPr>
          </a:lstStyle>
          <a:p>
            <a:endParaRPr/>
          </a:p>
        </p:txBody>
      </p:sp>
      <p:sp>
        <p:nvSpPr>
          <p:cNvPr id="2887" name="Google Shape;2887;p26"/>
          <p:cNvSpPr txBox="1"/>
          <p:nvPr/>
        </p:nvSpPr>
        <p:spPr>
          <a:xfrm>
            <a:off x="1151716" y="43985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a:buNone/>
            </a:pPr>
            <a:r>
              <a:rPr lang="en" sz="1200">
                <a:solidFill>
                  <a:schemeClr val="dk1"/>
                </a:solidFill>
                <a:latin typeface="Roboto Light"/>
                <a:ea typeface="Roboto Light"/>
                <a:cs typeface="Roboto Light"/>
                <a:sym typeface="Roboto Light"/>
              </a:rPr>
              <a:t>CREDITS: This presentation template was created by</a:t>
            </a:r>
            <a:r>
              <a:rPr lang="en" sz="1200" b="1">
                <a:solidFill>
                  <a:schemeClr val="dk1"/>
                </a:solidFill>
                <a:latin typeface="Roboto"/>
                <a:ea typeface="Roboto"/>
                <a:cs typeface="Roboto"/>
                <a:sym typeface="Roboto"/>
              </a:rPr>
              <a:t> </a:t>
            </a:r>
            <a:r>
              <a:rPr lang="en" sz="1200" b="1">
                <a:solidFill>
                  <a:schemeClr val="dk1"/>
                </a:solidFill>
                <a:uFill>
                  <a:noFill/>
                </a:uFill>
                <a:latin typeface="Roboto"/>
                <a:ea typeface="Roboto"/>
                <a:cs typeface="Roboto"/>
                <a:sym typeface="Roboto"/>
                <a:hlinkClick r:id="rId2">
                  <a:extLst>
                    <a:ext uri="{A12FA001-AC4F-418D-AE19-62706E023703}">
                      <ahyp:hlinkClr xmlns:ahyp="http://schemas.microsoft.com/office/drawing/2018/hyperlinkcolor" val="tx"/>
                    </a:ext>
                  </a:extLst>
                </a:hlinkClick>
              </a:rPr>
              <a:t>Slidesgo</a:t>
            </a:r>
            <a:r>
              <a:rPr lang="en" sz="1200" b="1">
                <a:solidFill>
                  <a:schemeClr val="dk1"/>
                </a:solidFill>
                <a:latin typeface="Roboto"/>
                <a:ea typeface="Roboto"/>
                <a:cs typeface="Roboto"/>
                <a:sym typeface="Roboto"/>
              </a:rPr>
              <a:t>,</a:t>
            </a:r>
            <a:r>
              <a:rPr lang="en" sz="1200">
                <a:solidFill>
                  <a:schemeClr val="dk1"/>
                </a:solidFill>
                <a:latin typeface="Roboto Light"/>
                <a:ea typeface="Roboto Light"/>
                <a:cs typeface="Roboto Light"/>
                <a:sym typeface="Roboto Light"/>
              </a:rPr>
              <a:t> including icons by </a:t>
            </a:r>
            <a:r>
              <a:rPr lang="en" sz="12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Flaticon</a:t>
            </a:r>
            <a:r>
              <a:rPr lang="en" sz="1200" b="1">
                <a:solidFill>
                  <a:schemeClr val="dk1"/>
                </a:solidFill>
                <a:latin typeface="Roboto"/>
                <a:ea typeface="Roboto"/>
                <a:cs typeface="Roboto"/>
                <a:sym typeface="Roboto"/>
              </a:rPr>
              <a:t>, </a:t>
            </a:r>
            <a:r>
              <a:rPr lang="en" sz="1200">
                <a:solidFill>
                  <a:schemeClr val="dk1"/>
                </a:solidFill>
                <a:latin typeface="Roboto Light"/>
                <a:ea typeface="Roboto Light"/>
                <a:cs typeface="Roboto Light"/>
                <a:sym typeface="Roboto Light"/>
              </a:rPr>
              <a:t>infographics &amp; images by </a:t>
            </a:r>
            <a:r>
              <a:rPr lang="en" sz="12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Freepik</a:t>
            </a:r>
            <a:r>
              <a:rPr lang="en" sz="1200" b="1">
                <a:solidFill>
                  <a:schemeClr val="dk1"/>
                </a:solidFill>
                <a:latin typeface="Roboto"/>
                <a:ea typeface="Roboto"/>
                <a:cs typeface="Roboto"/>
                <a:sym typeface="Roboto"/>
              </a:rPr>
              <a:t> </a:t>
            </a:r>
            <a:endParaRPr sz="2400" b="1">
              <a:solidFill>
                <a:schemeClr val="dk1"/>
              </a:solidFill>
              <a:latin typeface="Roboto"/>
              <a:ea typeface="Roboto"/>
              <a:cs typeface="Roboto"/>
              <a:sym typeface="Roboto"/>
            </a:endParaRPr>
          </a:p>
        </p:txBody>
      </p:sp>
    </p:spTree>
    <p:extLst>
      <p:ext uri="{BB962C8B-B14F-4D97-AF65-F5344CB8AC3E}">
        <p14:creationId xmlns:p14="http://schemas.microsoft.com/office/powerpoint/2010/main" val="2738176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7"/>
          <a:ext cx="12192000" cy="5616575"/>
        </p:xfrm>
        <a:graphic>
          <a:graphicData uri="http://schemas.openxmlformats.org/presentationml/2006/ole">
            <mc:AlternateContent xmlns:mc="http://schemas.openxmlformats.org/markup-compatibility/2006">
              <mc:Choice xmlns:v="urn:schemas-microsoft-com:vml" Requires="v">
                <p:oleObj spid="_x0000_s2050" name="CorelDRAW" r:id="rId3" imgW="9151920" imgH="5621400" progId="">
                  <p:embed/>
                </p:oleObj>
              </mc:Choice>
              <mc:Fallback>
                <p:oleObj name="CorelDRAW" r:id="rId3" imgW="9151920" imgH="5621400" progId="">
                  <p:embed/>
                  <p:pic>
                    <p:nvPicPr>
                      <p:cNvPr id="17454"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7"/>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1"/>
          </a:xfrm>
          <a:prstGeom prst="rect">
            <a:avLst/>
          </a:prstGeom>
          <a:noFill/>
          <a:ln w="9525">
            <a:noFill/>
            <a:miter lim="800000"/>
            <a:headEnd/>
            <a:tailEnd/>
          </a:ln>
          <a:effectLst/>
        </p:spPr>
        <p:txBody>
          <a:bodyPr/>
          <a:lstStyle/>
          <a:p>
            <a:pPr defTabSz="914377"/>
            <a:endParaRPr lang="es-ES" sz="1400">
              <a:solidFill>
                <a:prstClr val="black"/>
              </a:solidFill>
            </a:endParaRPr>
          </a:p>
        </p:txBody>
      </p:sp>
      <p:sp>
        <p:nvSpPr>
          <p:cNvPr id="17433" name="Rectangle 25"/>
          <p:cNvSpPr>
            <a:spLocks noChangeArrowheads="1"/>
          </p:cNvSpPr>
          <p:nvPr/>
        </p:nvSpPr>
        <p:spPr bwMode="auto">
          <a:xfrm>
            <a:off x="4165600" y="6245225"/>
            <a:ext cx="3860800" cy="476251"/>
          </a:xfrm>
          <a:prstGeom prst="rect">
            <a:avLst/>
          </a:prstGeom>
          <a:noFill/>
          <a:ln w="9525">
            <a:noFill/>
            <a:miter lim="800000"/>
            <a:headEnd/>
            <a:tailEnd/>
          </a:ln>
          <a:effectLst/>
        </p:spPr>
        <p:txBody>
          <a:bodyPr/>
          <a:lstStyle/>
          <a:p>
            <a:pPr algn="ctr" defTabSz="914377"/>
            <a:endParaRPr lang="es-ES" sz="1400">
              <a:solidFill>
                <a:prstClr val="black"/>
              </a:solidFill>
            </a:endParaRPr>
          </a:p>
        </p:txBody>
      </p:sp>
      <p:sp>
        <p:nvSpPr>
          <p:cNvPr id="17434" name="Rectangle 26"/>
          <p:cNvSpPr>
            <a:spLocks noChangeArrowheads="1"/>
          </p:cNvSpPr>
          <p:nvPr/>
        </p:nvSpPr>
        <p:spPr bwMode="auto">
          <a:xfrm>
            <a:off x="609600" y="6245225"/>
            <a:ext cx="2844800" cy="476251"/>
          </a:xfrm>
          <a:prstGeom prst="rect">
            <a:avLst/>
          </a:prstGeom>
          <a:noFill/>
          <a:ln w="9525">
            <a:noFill/>
            <a:miter lim="800000"/>
            <a:headEnd/>
            <a:tailEnd/>
          </a:ln>
          <a:effectLst/>
        </p:spPr>
        <p:txBody>
          <a:bodyPr/>
          <a:lstStyle/>
          <a:p>
            <a:pPr defTabSz="914377"/>
            <a:endParaRPr lang="es-ES" sz="1400">
              <a:solidFill>
                <a:prstClr val="black"/>
              </a:solidFill>
            </a:endParaRPr>
          </a:p>
        </p:txBody>
      </p:sp>
      <p:sp>
        <p:nvSpPr>
          <p:cNvPr id="17435" name="Rectangle 27"/>
          <p:cNvSpPr>
            <a:spLocks noChangeArrowheads="1"/>
          </p:cNvSpPr>
          <p:nvPr/>
        </p:nvSpPr>
        <p:spPr bwMode="auto">
          <a:xfrm>
            <a:off x="4165600" y="6245225"/>
            <a:ext cx="3860800" cy="476251"/>
          </a:xfrm>
          <a:prstGeom prst="rect">
            <a:avLst/>
          </a:prstGeom>
          <a:noFill/>
          <a:ln w="9525">
            <a:noFill/>
            <a:miter lim="800000"/>
            <a:headEnd/>
            <a:tailEnd/>
          </a:ln>
          <a:effectLst/>
        </p:spPr>
        <p:txBody>
          <a:bodyPr/>
          <a:lstStyle/>
          <a:p>
            <a:pPr algn="ctr" defTabSz="914377"/>
            <a:endParaRPr lang="es-ES" sz="140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2000" cy="1135063"/>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377"/>
            <a:endParaRPr lang="es-ES" sz="140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1"/>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267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640959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0742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155780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86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02874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49707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image" Target="../media/image6.jpe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32931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1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06700" y="303967"/>
            <a:ext cx="9371200"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1pPr>
            <a:lvl2pPr lvl="1"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2pPr>
            <a:lvl3pPr lvl="2"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3pPr>
            <a:lvl4pPr lvl="3"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4pPr>
            <a:lvl5pPr lvl="4"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5pPr>
            <a:lvl6pPr lvl="5"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6pPr>
            <a:lvl7pPr lvl="6"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7pPr>
            <a:lvl8pPr lvl="7"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8pPr>
            <a:lvl9pPr lvl="8" algn="ctr">
              <a:spcBef>
                <a:spcPts val="0"/>
              </a:spcBef>
              <a:spcAft>
                <a:spcPts val="0"/>
              </a:spcAft>
              <a:buClr>
                <a:schemeClr val="dk1"/>
              </a:buClr>
              <a:buSzPts val="2600"/>
              <a:buFont typeface="Sue Ellen Francisco"/>
              <a:buNone/>
              <a:defRPr sz="2600" b="1">
                <a:solidFill>
                  <a:schemeClr val="dk1"/>
                </a:solidFill>
                <a:latin typeface="Sue Ellen Francisco"/>
                <a:ea typeface="Sue Ellen Francisco"/>
                <a:cs typeface="Sue Ellen Francisco"/>
                <a:sym typeface="Sue Ellen Francisco"/>
              </a:defRPr>
            </a:lvl9pPr>
          </a:lstStyle>
          <a:p>
            <a:endParaRPr/>
          </a:p>
        </p:txBody>
      </p:sp>
      <p:sp>
        <p:nvSpPr>
          <p:cNvPr id="7" name="Google Shape;7;p1"/>
          <p:cNvSpPr txBox="1">
            <a:spLocks noGrp="1"/>
          </p:cNvSpPr>
          <p:nvPr>
            <p:ph type="body" idx="1"/>
          </p:nvPr>
        </p:nvSpPr>
        <p:spPr>
          <a:xfrm>
            <a:off x="1106700" y="2488933"/>
            <a:ext cx="5910800" cy="23492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078550546"/>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3.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8.xml"/><Relationship Id="rId13" Type="http://schemas.openxmlformats.org/officeDocument/2006/relationships/diagramColors" Target="../diagrams/colors9.xml"/><Relationship Id="rId3" Type="http://schemas.openxmlformats.org/officeDocument/2006/relationships/image" Target="../media/image25.png"/><Relationship Id="rId7" Type="http://schemas.openxmlformats.org/officeDocument/2006/relationships/diagramQuickStyle" Target="../diagrams/quickStyle8.xml"/><Relationship Id="rId12" Type="http://schemas.openxmlformats.org/officeDocument/2006/relationships/diagramQuickStyle" Target="../diagrams/quickStyle9.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Layout" Target="../diagrams/layout8.xml"/><Relationship Id="rId11" Type="http://schemas.openxmlformats.org/officeDocument/2006/relationships/diagramLayout" Target="../diagrams/layout9.xml"/><Relationship Id="rId5" Type="http://schemas.openxmlformats.org/officeDocument/2006/relationships/diagramData" Target="../diagrams/data8.xml"/><Relationship Id="rId10" Type="http://schemas.openxmlformats.org/officeDocument/2006/relationships/diagramData" Target="../diagrams/data9.xml"/><Relationship Id="rId4" Type="http://schemas.openxmlformats.org/officeDocument/2006/relationships/image" Target="../media/image26.png"/><Relationship Id="rId9" Type="http://schemas.microsoft.com/office/2007/relationships/diagramDrawing" Target="../diagrams/drawing8.xml"/><Relationship Id="rId14" Type="http://schemas.microsoft.com/office/2007/relationships/diagramDrawing" Target="../diagrams/drawing9.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0.xml"/><Relationship Id="rId13" Type="http://schemas.openxmlformats.org/officeDocument/2006/relationships/diagramColors" Target="../diagrams/colors11.xml"/><Relationship Id="rId3" Type="http://schemas.openxmlformats.org/officeDocument/2006/relationships/image" Target="../media/image27.png"/><Relationship Id="rId7" Type="http://schemas.openxmlformats.org/officeDocument/2006/relationships/diagramQuickStyle" Target="../diagrams/quickStyle10.xml"/><Relationship Id="rId12" Type="http://schemas.openxmlformats.org/officeDocument/2006/relationships/diagramQuickStyle" Target="../diagrams/quickStyle1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Layout" Target="../diagrams/layout10.xml"/><Relationship Id="rId11" Type="http://schemas.openxmlformats.org/officeDocument/2006/relationships/diagramLayout" Target="../diagrams/layout11.xml"/><Relationship Id="rId5" Type="http://schemas.openxmlformats.org/officeDocument/2006/relationships/diagramData" Target="../diagrams/data10.xml"/><Relationship Id="rId10" Type="http://schemas.openxmlformats.org/officeDocument/2006/relationships/diagramData" Target="../diagrams/data11.xml"/><Relationship Id="rId4" Type="http://schemas.openxmlformats.org/officeDocument/2006/relationships/image" Target="../media/image28.png"/><Relationship Id="rId9" Type="http://schemas.microsoft.com/office/2007/relationships/diagramDrawing" Target="../diagrams/drawing10.xml"/><Relationship Id="rId14" Type="http://schemas.microsoft.com/office/2007/relationships/diagramDrawing" Target="../diagrams/drawing11.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2.xml"/><Relationship Id="rId13" Type="http://schemas.openxmlformats.org/officeDocument/2006/relationships/diagramColors" Target="../diagrams/colors13.xml"/><Relationship Id="rId3" Type="http://schemas.openxmlformats.org/officeDocument/2006/relationships/image" Target="../media/image29.png"/><Relationship Id="rId7" Type="http://schemas.openxmlformats.org/officeDocument/2006/relationships/diagramQuickStyle" Target="../diagrams/quickStyle12.xml"/><Relationship Id="rId12" Type="http://schemas.openxmlformats.org/officeDocument/2006/relationships/diagramQuickStyle" Target="../diagrams/quickStyle1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Layout" Target="../diagrams/layout12.xml"/><Relationship Id="rId11" Type="http://schemas.openxmlformats.org/officeDocument/2006/relationships/diagramLayout" Target="../diagrams/layout13.xml"/><Relationship Id="rId5" Type="http://schemas.openxmlformats.org/officeDocument/2006/relationships/diagramData" Target="../diagrams/data12.xml"/><Relationship Id="rId10" Type="http://schemas.openxmlformats.org/officeDocument/2006/relationships/diagramData" Target="../diagrams/data13.xml"/><Relationship Id="rId4" Type="http://schemas.openxmlformats.org/officeDocument/2006/relationships/image" Target="../media/image30.png"/><Relationship Id="rId9" Type="http://schemas.microsoft.com/office/2007/relationships/diagramDrawing" Target="../diagrams/drawing12.xml"/><Relationship Id="rId14" Type="http://schemas.microsoft.com/office/2007/relationships/diagramDrawing" Target="../diagrams/drawing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3.png"/><Relationship Id="rId7" Type="http://schemas.openxmlformats.org/officeDocument/2006/relationships/diagramColors" Target="../diagrams/colors1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3.png"/><Relationship Id="rId7" Type="http://schemas.openxmlformats.org/officeDocument/2006/relationships/diagramColors" Target="../diagrams/colors1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jpe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para marke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ítulo 1">
            <a:extLst>
              <a:ext uri="{FF2B5EF4-FFF2-40B4-BE49-F238E27FC236}">
                <a16:creationId xmlns:a16="http://schemas.microsoft.com/office/drawing/2014/main" id="{BEAA7C07-55AA-45AB-B536-8A3F467D3E12}"/>
              </a:ext>
            </a:extLst>
          </p:cNvPr>
          <p:cNvSpPr txBox="1">
            <a:spLocks/>
          </p:cNvSpPr>
          <p:nvPr/>
        </p:nvSpPr>
        <p:spPr>
          <a:xfrm>
            <a:off x="1417608" y="-151550"/>
            <a:ext cx="10336695" cy="532606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685800"/>
            <a:r>
              <a:rPr lang="es-EC" sz="900" dirty="0">
                <a:solidFill>
                  <a:schemeClr val="tx1"/>
                </a:solidFill>
                <a:latin typeface="Times New Roman" panose="02020603050405020304" pitchFamily="18" charset="0"/>
                <a:cs typeface="Times New Roman" panose="02020603050405020304" pitchFamily="18" charset="0"/>
              </a:rPr>
              <a:t>           </a:t>
            </a:r>
            <a:endParaRPr lang="es-EC" sz="1800" b="0" dirty="0">
              <a:solidFill>
                <a:schemeClr val="tx1"/>
              </a:solidFill>
              <a:latin typeface="Times New Roman" panose="02020603050405020304" pitchFamily="18" charset="0"/>
              <a:cs typeface="Times New Roman" panose="02020603050405020304" pitchFamily="18" charset="0"/>
            </a:endParaRPr>
          </a:p>
          <a:p>
            <a:pPr algn="ctr" defTabSz="685800"/>
            <a:endParaRPr lang="es-ES" sz="2000" i="0"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endParaRPr>
          </a:p>
          <a:p>
            <a:pPr algn="ctr" defTabSz="685800"/>
            <a:r>
              <a:rPr lang="es-ES" sz="2400" i="0" dirty="0">
                <a:solidFill>
                  <a:schemeClr val="accent4">
                    <a:lumMod val="75000"/>
                  </a:schemeClr>
                </a:solidFill>
                <a:effectLst/>
                <a:latin typeface="Arial" panose="020B0604020202020204" pitchFamily="34" charset="0"/>
                <a:ea typeface="Verdana" panose="020B0604030504040204" pitchFamily="34" charset="0"/>
                <a:cs typeface="Arial" panose="020B0604020202020204" pitchFamily="34" charset="0"/>
              </a:rPr>
              <a:t>    UNIVERSIDAD DE LAS FUERZAS ARMADAS </a:t>
            </a:r>
          </a:p>
          <a:p>
            <a:pPr algn="ctr" defTabSz="685800"/>
            <a:r>
              <a:rPr lang="es-ES" sz="2400" i="0" dirty="0">
                <a:solidFill>
                  <a:schemeClr val="accent4">
                    <a:lumMod val="75000"/>
                  </a:schemeClr>
                </a:solidFill>
                <a:effectLst/>
                <a:latin typeface="Arial" panose="020B0604020202020204" pitchFamily="34" charset="0"/>
                <a:ea typeface="Verdana" panose="020B0604030504040204" pitchFamily="34" charset="0"/>
                <a:cs typeface="Arial" panose="020B0604020202020204" pitchFamily="34" charset="0"/>
              </a:rPr>
              <a:t>“ESPE”</a:t>
            </a:r>
          </a:p>
          <a:p>
            <a:pPr algn="ctr" defTabSz="685800"/>
            <a:r>
              <a:rPr lang="es-ES" sz="20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DEPARTAMENTO DE CIENCIAS ECONÓMICAS, ADMINISTRATIVAS Y DEL COMERCIO</a:t>
            </a:r>
            <a:endParaRPr lang="es-ES" sz="2400" b="0" i="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algn="ctr" defTabSz="685800"/>
            <a:br>
              <a:rPr lang="es-EC" sz="2000" b="0" i="0" dirty="0">
                <a:solidFill>
                  <a:srgbClr val="002060"/>
                </a:solidFill>
                <a:effectLst/>
                <a:latin typeface="Arial" panose="020B0604020202020204" pitchFamily="34" charset="0"/>
                <a:ea typeface="Verdana" panose="020B0604030504040204" pitchFamily="34" charset="0"/>
                <a:cs typeface="Arial" panose="020B0604020202020204" pitchFamily="34" charset="0"/>
              </a:rPr>
            </a:br>
            <a:r>
              <a:rPr lang="es-EC" sz="1800" b="0" i="0" dirty="0">
                <a:solidFill>
                  <a:srgbClr val="002060"/>
                </a:solidFill>
                <a:effectLst/>
                <a:latin typeface="Arial" panose="020B0604020202020204" pitchFamily="34" charset="0"/>
                <a:ea typeface="Verdana" panose="020B0604030504040204" pitchFamily="34" charset="0"/>
                <a:cs typeface="Arial" panose="020B0604020202020204" pitchFamily="34" charset="0"/>
              </a:rPr>
              <a:t>TRABAJO DE TITULACIÓN, PREVIO A LA OBTENCIÓN DEL TÍTULO DE LICENCIADA EN FINANZAS - CONTADORA PÚBLICA– AUDITORA</a:t>
            </a:r>
          </a:p>
          <a:p>
            <a:pPr algn="ctr" defTabSz="685800"/>
            <a:endParaRPr lang="es-EC" sz="2000" b="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algn="ctr" defTabSz="685800"/>
            <a:r>
              <a:rPr lang="es-EC" sz="2000" i="0" dirty="0">
                <a:solidFill>
                  <a:schemeClr val="tx1"/>
                </a:solidFill>
                <a:effectLst/>
                <a:latin typeface="Arial" panose="020B0604020202020204" pitchFamily="34" charset="0"/>
                <a:ea typeface="Verdana" panose="020B0604030504040204" pitchFamily="34" charset="0"/>
                <a:cs typeface="Arial" panose="020B0604020202020204" pitchFamily="34" charset="0"/>
              </a:rPr>
              <a:t>TEMA: </a:t>
            </a:r>
            <a:r>
              <a:rPr lang="es-ES" sz="200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Análisis comparativo en el otorgamiento de microcréditos entre las COAC´S y los bancos con activos entre 500 y 2500 millones USD y su impacto en la rentabilidad en el periodo 2016 -2020.</a:t>
            </a:r>
          </a:p>
          <a:p>
            <a:pPr algn="ctr" defTabSz="685800"/>
            <a:endParaRPr lang="es-EC" sz="2000" i="0" dirty="0">
              <a:solidFill>
                <a:schemeClr val="tx1"/>
              </a:solidFill>
              <a:effectLst/>
              <a:latin typeface="Arial" panose="020B0604020202020204" pitchFamily="34" charset="0"/>
              <a:ea typeface="Verdana" panose="020B0604030504040204" pitchFamily="34" charset="0"/>
              <a:cs typeface="Arial" panose="020B0604020202020204" pitchFamily="34" charset="0"/>
            </a:endParaRPr>
          </a:p>
          <a:p>
            <a:pPr algn="ctr" defTabSz="685800"/>
            <a:r>
              <a:rPr lang="es-EC" sz="180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Autoras:</a:t>
            </a:r>
          </a:p>
          <a:p>
            <a:pPr algn="ctr" defTabSz="685800"/>
            <a:r>
              <a:rPr lang="es-EC" sz="1800" b="0" i="0" dirty="0">
                <a:ln w="12700" cmpd="sng">
                  <a:solidFill>
                    <a:schemeClr val="accent4"/>
                  </a:solidFill>
                  <a:prstDash val="solid"/>
                </a:ln>
                <a:solidFill>
                  <a:schemeClr val="tx1"/>
                </a:solidFill>
                <a:effectLst/>
                <a:latin typeface="Arial" panose="020B0604020202020204" pitchFamily="34" charset="0"/>
                <a:ea typeface="Verdana" panose="020B0604030504040204" pitchFamily="34" charset="0"/>
                <a:cs typeface="Arial" panose="020B0604020202020204" pitchFamily="34" charset="0"/>
              </a:rPr>
              <a:t>FLORES PINENLA DAYANNA PAMELA </a:t>
            </a:r>
          </a:p>
          <a:p>
            <a:pPr algn="ctr" defTabSz="685800"/>
            <a:r>
              <a:rPr lang="es-EC" sz="1800" b="0" i="0" dirty="0">
                <a:ln w="12700" cmpd="sng">
                  <a:solidFill>
                    <a:schemeClr val="accent4"/>
                  </a:solidFill>
                  <a:prstDash val="solid"/>
                </a:ln>
                <a:solidFill>
                  <a:schemeClr val="tx1"/>
                </a:solidFill>
                <a:effectLst/>
                <a:latin typeface="Arial" panose="020B0604020202020204" pitchFamily="34" charset="0"/>
                <a:ea typeface="Verdana" panose="020B0604030504040204" pitchFamily="34" charset="0"/>
                <a:cs typeface="Arial" panose="020B0604020202020204" pitchFamily="34" charset="0"/>
              </a:rPr>
              <a:t>	GUANÍN GARCÍA DAYANA BELÉN</a:t>
            </a:r>
          </a:p>
          <a:p>
            <a:pPr algn="ctr" defTabSz="685800"/>
            <a:endParaRPr lang="es-EC" sz="1800" b="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ea typeface="Verdana" panose="020B0604030504040204" pitchFamily="34" charset="0"/>
              <a:cs typeface="Arial" panose="020B0604020202020204" pitchFamily="34" charset="0"/>
            </a:endParaRPr>
          </a:p>
          <a:p>
            <a:pPr algn="ctr" defTabSz="685800"/>
            <a:r>
              <a:rPr lang="es-EC" sz="1800" i="0" dirty="0">
                <a:solidFill>
                  <a:schemeClr val="tx1"/>
                </a:solidFill>
                <a:effectLst/>
                <a:latin typeface="Arial" panose="020B0604020202020204" pitchFamily="34" charset="0"/>
                <a:ea typeface="Verdana" panose="020B0604030504040204" pitchFamily="34" charset="0"/>
                <a:cs typeface="Arial" panose="020B0604020202020204" pitchFamily="34" charset="0"/>
              </a:rPr>
              <a:t>Director: Ing. </a:t>
            </a:r>
            <a:r>
              <a:rPr lang="es-EC" sz="1800" b="0" i="0" dirty="0">
                <a:solidFill>
                  <a:schemeClr val="tx1"/>
                </a:solidFill>
                <a:effectLst/>
                <a:latin typeface="Arial" panose="020B0604020202020204" pitchFamily="34" charset="0"/>
                <a:ea typeface="Verdana" panose="020B0604030504040204" pitchFamily="34" charset="0"/>
                <a:cs typeface="Arial" panose="020B0604020202020204" pitchFamily="34" charset="0"/>
              </a:rPr>
              <a:t>Ana Lucía Gálvez Fonseca</a:t>
            </a:r>
            <a:endParaRPr lang="es-EC" sz="1800" b="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panose="020B0604020202020204" pitchFamily="34" charset="0"/>
              <a:ea typeface="Verdana" panose="020B0604030504040204" pitchFamily="34" charset="0"/>
              <a:cs typeface="Arial" panose="020B0604020202020204" pitchFamily="34" charset="0"/>
            </a:endParaRPr>
          </a:p>
          <a:p>
            <a:pPr algn="ctr" defTabSz="685800"/>
            <a:endParaRPr lang="es-EC" sz="1800"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defTabSz="685800"/>
            <a:endParaRPr lang="es-EC" sz="1800" dirty="0">
              <a:solidFill>
                <a:schemeClr val="tx1"/>
              </a:solidFill>
              <a:latin typeface="Arial" panose="020B0604020202020204" pitchFamily="34" charset="0"/>
              <a:ea typeface="Verdana" panose="020B0604030504040204" pitchFamily="34" charset="0"/>
              <a:cs typeface="Arial" panose="020B0604020202020204" pitchFamily="34" charset="0"/>
            </a:endParaRPr>
          </a:p>
          <a:p>
            <a:r>
              <a:rPr lang="es-EC" sz="2400" dirty="0">
                <a:solidFill>
                  <a:schemeClr val="tx1"/>
                </a:solidFill>
                <a:effectLst/>
                <a:latin typeface="Arial" panose="020B0604020202020204" pitchFamily="34" charset="0"/>
                <a:cs typeface="Arial" panose="020B0604020202020204" pitchFamily="34" charset="0"/>
              </a:rPr>
              <a:t> </a:t>
            </a:r>
            <a:endParaRPr lang="en-US" sz="2400" dirty="0">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8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1633;p35">
            <a:extLst>
              <a:ext uri="{FF2B5EF4-FFF2-40B4-BE49-F238E27FC236}">
                <a16:creationId xmlns:a16="http://schemas.microsoft.com/office/drawing/2014/main" id="{044FDD34-3160-4995-A4C5-8489A7F77954}"/>
              </a:ext>
            </a:extLst>
          </p:cNvPr>
          <p:cNvCxnSpPr>
            <a:cxnSpLocks/>
          </p:cNvCxnSpPr>
          <p:nvPr/>
        </p:nvCxnSpPr>
        <p:spPr>
          <a:xfrm flipH="1">
            <a:off x="6089361" y="1656218"/>
            <a:ext cx="6639" cy="4252849"/>
          </a:xfrm>
          <a:prstGeom prst="straightConnector1">
            <a:avLst/>
          </a:prstGeom>
          <a:noFill/>
          <a:ln w="19050" cap="flat" cmpd="sng">
            <a:solidFill>
              <a:schemeClr val="dk1"/>
            </a:solidFill>
            <a:prstDash val="solid"/>
            <a:round/>
            <a:headEnd type="oval" w="med" len="med"/>
            <a:tailEnd type="oval" w="med" len="med"/>
          </a:ln>
        </p:spPr>
      </p:cxnSp>
      <p:grpSp>
        <p:nvGrpSpPr>
          <p:cNvPr id="5" name="Google Shape;1634;p35">
            <a:extLst>
              <a:ext uri="{FF2B5EF4-FFF2-40B4-BE49-F238E27FC236}">
                <a16:creationId xmlns:a16="http://schemas.microsoft.com/office/drawing/2014/main" id="{29955AC7-89A7-4BA8-A514-520DEFC3D879}"/>
              </a:ext>
            </a:extLst>
          </p:cNvPr>
          <p:cNvGrpSpPr/>
          <p:nvPr/>
        </p:nvGrpSpPr>
        <p:grpSpPr>
          <a:xfrm>
            <a:off x="248197" y="1516184"/>
            <a:ext cx="6022652" cy="984447"/>
            <a:chOff x="-1269164" y="1303287"/>
            <a:chExt cx="6022652" cy="892776"/>
          </a:xfrm>
        </p:grpSpPr>
        <p:sp>
          <p:nvSpPr>
            <p:cNvPr id="7" name="Google Shape;1636;p35">
              <a:extLst>
                <a:ext uri="{FF2B5EF4-FFF2-40B4-BE49-F238E27FC236}">
                  <a16:creationId xmlns:a16="http://schemas.microsoft.com/office/drawing/2014/main" id="{445BFE5B-CA41-4CCA-B91E-F2EEEAC6DF9A}"/>
                </a:ext>
              </a:extLst>
            </p:cNvPr>
            <p:cNvSpPr/>
            <p:nvPr/>
          </p:nvSpPr>
          <p:spPr>
            <a:xfrm>
              <a:off x="2845494" y="1439180"/>
              <a:ext cx="1319719" cy="572700"/>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ctr" anchorCtr="0">
              <a:noAutofit/>
            </a:bodyPr>
            <a:lstStyle/>
            <a:p>
              <a:pPr lvl="0" algn="ctr" rtl="0">
                <a:lnSpc>
                  <a:spcPct val="150000"/>
                </a:lnSpc>
                <a:spcBef>
                  <a:spcPts val="0"/>
                </a:spcBef>
                <a:spcAft>
                  <a:spcPts val="0"/>
                </a:spcAft>
              </a:pPr>
              <a:r>
                <a:rPr lang="es-ES" sz="1600" b="1">
                  <a:solidFill>
                    <a:schemeClr val="tx1"/>
                  </a:solidFill>
                  <a:latin typeface="Century Gothic" panose="020B0502020202020204" pitchFamily="34" charset="0"/>
                  <a:ea typeface="Fira Sans Extra Condensed Medium"/>
                  <a:cs typeface="Fira Sans Extra Condensed Medium"/>
                  <a:sym typeface="Fira Sans Extra Condensed Medium"/>
                </a:rPr>
                <a:t>Teoría Financiera </a:t>
              </a:r>
              <a:endParaRPr sz="1600" b="1">
                <a:solidFill>
                  <a:schemeClr val="tx1"/>
                </a:solidFill>
                <a:latin typeface="Century Gothic" panose="020B0502020202020204" pitchFamily="34" charset="0"/>
                <a:ea typeface="Fira Sans Extra Condensed Medium"/>
                <a:cs typeface="Fira Sans Extra Condensed Medium"/>
                <a:sym typeface="Fira Sans Extra Condensed Medium"/>
              </a:endParaRPr>
            </a:p>
          </p:txBody>
        </p:sp>
        <p:sp>
          <p:nvSpPr>
            <p:cNvPr id="8" name="Google Shape;1637;p35">
              <a:extLst>
                <a:ext uri="{FF2B5EF4-FFF2-40B4-BE49-F238E27FC236}">
                  <a16:creationId xmlns:a16="http://schemas.microsoft.com/office/drawing/2014/main" id="{45BE643C-8322-4CC7-B732-D6BA8F3B249A}"/>
                </a:ext>
              </a:extLst>
            </p:cNvPr>
            <p:cNvSpPr/>
            <p:nvPr/>
          </p:nvSpPr>
          <p:spPr>
            <a:xfrm>
              <a:off x="4390488" y="1568175"/>
              <a:ext cx="363000" cy="363000"/>
            </a:xfrm>
            <a:prstGeom prst="ellipse">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lnSpc>
                  <a:spcPct val="150000"/>
                </a:lnSpc>
                <a:spcBef>
                  <a:spcPts val="0"/>
                </a:spcBef>
                <a:spcAft>
                  <a:spcPts val="0"/>
                </a:spcAft>
              </a:pPr>
              <a:r>
                <a:rPr lang="en" sz="1400" b="1">
                  <a:solidFill>
                    <a:schemeClr val="bg1"/>
                  </a:solidFill>
                  <a:latin typeface="Century Gothic" panose="020B0502020202020204" pitchFamily="34" charset="0"/>
                  <a:ea typeface="Fira Sans Extra Condensed SemiBold"/>
                  <a:cs typeface="Fira Sans Extra Condensed SemiBold"/>
                  <a:sym typeface="Fira Sans Extra Condensed SemiBold"/>
                </a:rPr>
                <a:t>1</a:t>
              </a:r>
              <a:endParaRPr sz="1400" b="1">
                <a:solidFill>
                  <a:schemeClr val="bg1"/>
                </a:solidFill>
                <a:latin typeface="Century Gothic" panose="020B0502020202020204" pitchFamily="34" charset="0"/>
                <a:ea typeface="Fira Sans Extra Condensed SemiBold"/>
                <a:cs typeface="Fira Sans Extra Condensed SemiBold"/>
                <a:sym typeface="Fira Sans Extra Condensed SemiBold"/>
              </a:endParaRPr>
            </a:p>
          </p:txBody>
        </p:sp>
        <p:sp>
          <p:nvSpPr>
            <p:cNvPr id="9" name="Google Shape;1638;p35">
              <a:extLst>
                <a:ext uri="{FF2B5EF4-FFF2-40B4-BE49-F238E27FC236}">
                  <a16:creationId xmlns:a16="http://schemas.microsoft.com/office/drawing/2014/main" id="{65F488B3-0478-4EDC-BA84-ADFF1020B176}"/>
                </a:ext>
              </a:extLst>
            </p:cNvPr>
            <p:cNvSpPr txBox="1"/>
            <p:nvPr/>
          </p:nvSpPr>
          <p:spPr>
            <a:xfrm>
              <a:off x="-1269164" y="1303287"/>
              <a:ext cx="4130517" cy="892776"/>
            </a:xfrm>
            <a:prstGeom prst="rect">
              <a:avLst/>
            </a:prstGeom>
            <a:noFill/>
            <a:ln>
              <a:noFill/>
            </a:ln>
          </p:spPr>
          <p:txBody>
            <a:bodyPr spcFirstLastPara="1" wrap="square" lIns="91425" tIns="91425" rIns="91425" bIns="91425" anchor="ctr" anchorCtr="0">
              <a:noAutofit/>
            </a:bodyPr>
            <a:lstStyle/>
            <a:p>
              <a:pPr marL="171450" lvl="0" indent="-171450" algn="r" rtl="0">
                <a:lnSpc>
                  <a:spcPct val="150000"/>
                </a:lnSpc>
                <a:spcBef>
                  <a:spcPts val="0"/>
                </a:spcBef>
                <a:spcAft>
                  <a:spcPts val="0"/>
                </a:spcAft>
                <a:buFont typeface="Arial" panose="020B0604020202020204" pitchFamily="34" charset="0"/>
                <a:buChar char="•"/>
              </a:pPr>
              <a:r>
                <a:rPr lang="es-EC" sz="1400">
                  <a:effectLst/>
                  <a:latin typeface="Century Gothic" panose="020B0502020202020204" pitchFamily="34" charset="0"/>
                  <a:ea typeface="Calibri" panose="020F0502020204030204" pitchFamily="34" charset="0"/>
                  <a:cs typeface="Times New Roman" panose="02020603050405020304" pitchFamily="18" charset="0"/>
                </a:rPr>
                <a:t>Eje fundamental de finanzas</a:t>
              </a:r>
            </a:p>
            <a:p>
              <a:pPr marL="171450" lvl="0" indent="-171450" algn="r" rtl="0">
                <a:lnSpc>
                  <a:spcPct val="150000"/>
                </a:lnSpc>
                <a:spcBef>
                  <a:spcPts val="0"/>
                </a:spcBef>
                <a:spcAft>
                  <a:spcPts val="0"/>
                </a:spcAft>
                <a:buFont typeface="Arial" panose="020B0604020202020204" pitchFamily="34" charset="0"/>
                <a:buChar char="•"/>
              </a:pPr>
              <a:r>
                <a:rPr lang="es-EC" sz="1400">
                  <a:latin typeface="Century Gothic" panose="020B0502020202020204" pitchFamily="34" charset="0"/>
                  <a:ea typeface="Roboto"/>
                  <a:cs typeface="Times New Roman" panose="02020603050405020304" pitchFamily="18" charset="0"/>
                  <a:sym typeface="Roboto"/>
                </a:rPr>
                <a:t>Relación con la teoría keynesiana</a:t>
              </a:r>
            </a:p>
          </p:txBody>
        </p:sp>
      </p:grpSp>
      <p:grpSp>
        <p:nvGrpSpPr>
          <p:cNvPr id="13" name="Google Shape;1642;p35">
            <a:extLst>
              <a:ext uri="{FF2B5EF4-FFF2-40B4-BE49-F238E27FC236}">
                <a16:creationId xmlns:a16="http://schemas.microsoft.com/office/drawing/2014/main" id="{455C380E-A6FD-4D98-BFBA-75B9B3BF443F}"/>
              </a:ext>
            </a:extLst>
          </p:cNvPr>
          <p:cNvGrpSpPr/>
          <p:nvPr/>
        </p:nvGrpSpPr>
        <p:grpSpPr>
          <a:xfrm>
            <a:off x="5880844" y="4571528"/>
            <a:ext cx="5211063" cy="1146677"/>
            <a:chOff x="4390500" y="3384225"/>
            <a:chExt cx="5211063" cy="1039899"/>
          </a:xfrm>
        </p:grpSpPr>
        <p:sp>
          <p:nvSpPr>
            <p:cNvPr id="15" name="Google Shape;1644;p35">
              <a:extLst>
                <a:ext uri="{FF2B5EF4-FFF2-40B4-BE49-F238E27FC236}">
                  <a16:creationId xmlns:a16="http://schemas.microsoft.com/office/drawing/2014/main" id="{1D6E4E60-2C48-403C-8A25-28E09D974F59}"/>
                </a:ext>
              </a:extLst>
            </p:cNvPr>
            <p:cNvSpPr/>
            <p:nvPr/>
          </p:nvSpPr>
          <p:spPr>
            <a:xfrm flipH="1">
              <a:off x="4917893" y="3384225"/>
              <a:ext cx="1348109" cy="5523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lvl="0" algn="ctr" rtl="0">
                <a:spcBef>
                  <a:spcPts val="0"/>
                </a:spcBef>
                <a:spcAft>
                  <a:spcPts val="0"/>
                </a:spcAft>
              </a:pPr>
              <a:r>
                <a:rPr lang="es-ES" sz="1400" b="1">
                  <a:latin typeface="Century Gothic" panose="020B0502020202020204" pitchFamily="34" charset="0"/>
                  <a:ea typeface="Fira Sans Extra Condensed Medium"/>
                  <a:cs typeface="Fira Sans Extra Condensed Medium"/>
                  <a:sym typeface="Fira Sans Extra Condensed Medium"/>
                </a:rPr>
                <a:t>Teoría de la Rentabilidad</a:t>
              </a:r>
            </a:p>
          </p:txBody>
        </p:sp>
        <p:sp>
          <p:nvSpPr>
            <p:cNvPr id="16" name="Google Shape;1645;p35">
              <a:extLst>
                <a:ext uri="{FF2B5EF4-FFF2-40B4-BE49-F238E27FC236}">
                  <a16:creationId xmlns:a16="http://schemas.microsoft.com/office/drawing/2014/main" id="{21B97B09-FFC8-4094-9399-6F3A42F68442}"/>
                </a:ext>
              </a:extLst>
            </p:cNvPr>
            <p:cNvSpPr/>
            <p:nvPr/>
          </p:nvSpPr>
          <p:spPr>
            <a:xfrm flipH="1">
              <a:off x="4390500" y="3478875"/>
              <a:ext cx="363000" cy="363000"/>
            </a:xfrm>
            <a:prstGeom prst="ellipse">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lnSpc>
                  <a:spcPct val="150000"/>
                </a:lnSpc>
                <a:spcBef>
                  <a:spcPts val="0"/>
                </a:spcBef>
                <a:spcAft>
                  <a:spcPts val="0"/>
                </a:spcAft>
              </a:pPr>
              <a:r>
                <a:rPr lang="en" sz="1400" b="1">
                  <a:latin typeface="Century Gothic" panose="020B0502020202020204" pitchFamily="34" charset="0"/>
                  <a:ea typeface="Fira Sans Extra Condensed SemiBold"/>
                  <a:cs typeface="Fira Sans Extra Condensed SemiBold"/>
                  <a:sym typeface="Fira Sans Extra Condensed SemiBold"/>
                </a:rPr>
                <a:t>5</a:t>
              </a:r>
              <a:endParaRPr sz="1400" b="1">
                <a:latin typeface="Century Gothic" panose="020B0502020202020204" pitchFamily="34" charset="0"/>
                <a:ea typeface="Fira Sans Extra Condensed SemiBold"/>
                <a:cs typeface="Fira Sans Extra Condensed SemiBold"/>
                <a:sym typeface="Fira Sans Extra Condensed SemiBold"/>
              </a:endParaRPr>
            </a:p>
          </p:txBody>
        </p:sp>
        <p:sp>
          <p:nvSpPr>
            <p:cNvPr id="17" name="Google Shape;1646;p35">
              <a:extLst>
                <a:ext uri="{FF2B5EF4-FFF2-40B4-BE49-F238E27FC236}">
                  <a16:creationId xmlns:a16="http://schemas.microsoft.com/office/drawing/2014/main" id="{786F84EE-9B89-4FB8-A1CF-4EB323CE0EFE}"/>
                </a:ext>
              </a:extLst>
            </p:cNvPr>
            <p:cNvSpPr txBox="1"/>
            <p:nvPr/>
          </p:nvSpPr>
          <p:spPr>
            <a:xfrm flipH="1">
              <a:off x="6448358" y="3448926"/>
              <a:ext cx="3153205" cy="975198"/>
            </a:xfrm>
            <a:prstGeom prst="rect">
              <a:avLst/>
            </a:prstGeom>
            <a:noFill/>
            <a:ln>
              <a:noFill/>
            </a:ln>
          </p:spPr>
          <p:txBody>
            <a:bodyPr spcFirstLastPara="1" wrap="square" lIns="91425" tIns="91425" rIns="91425" bIns="91425" anchor="ctr" anchorCtr="0">
              <a:noAutofit/>
            </a:bodyPr>
            <a:lstStyle/>
            <a:p>
              <a:pPr marL="171450" lvl="0" indent="-171450" rtl="0">
                <a:lnSpc>
                  <a:spcPct val="150000"/>
                </a:lnSpc>
                <a:spcBef>
                  <a:spcPts val="0"/>
                </a:spcBef>
                <a:spcAft>
                  <a:spcPts val="0"/>
                </a:spcAft>
                <a:buFont typeface="Arial" panose="020B0604020202020204" pitchFamily="34" charset="0"/>
                <a:buChar char="•"/>
              </a:pPr>
              <a:r>
                <a:rPr lang="es-ES" sz="1400" dirty="0">
                  <a:latin typeface="Century Gothic" panose="020B0502020202020204" pitchFamily="34" charset="0"/>
                  <a:ea typeface="Roboto"/>
                  <a:cs typeface="Roboto"/>
                  <a:sym typeface="Roboto"/>
                </a:rPr>
                <a:t>Capacidad de las empresas de generar beneficios económicos en relación con sus operaciones habituales. ( Interés)</a:t>
              </a:r>
              <a:endParaRPr sz="1400" dirty="0">
                <a:latin typeface="Century Gothic" panose="020B0502020202020204" pitchFamily="34" charset="0"/>
                <a:ea typeface="Roboto"/>
                <a:cs typeface="Roboto"/>
                <a:sym typeface="Roboto"/>
              </a:endParaRPr>
            </a:p>
          </p:txBody>
        </p:sp>
        <p:grpSp>
          <p:nvGrpSpPr>
            <p:cNvPr id="18" name="Google Shape;1647;p35">
              <a:extLst>
                <a:ext uri="{FF2B5EF4-FFF2-40B4-BE49-F238E27FC236}">
                  <a16:creationId xmlns:a16="http://schemas.microsoft.com/office/drawing/2014/main" id="{E28ED9F3-4C67-4AE4-9EF6-BBDCFFDA9D3D}"/>
                </a:ext>
              </a:extLst>
            </p:cNvPr>
            <p:cNvGrpSpPr/>
            <p:nvPr/>
          </p:nvGrpSpPr>
          <p:grpSpPr>
            <a:xfrm>
              <a:off x="6417591" y="3587026"/>
              <a:ext cx="145084" cy="146713"/>
              <a:chOff x="-61268225" y="2024575"/>
              <a:chExt cx="142575" cy="144175"/>
            </a:xfrm>
          </p:grpSpPr>
          <p:sp>
            <p:nvSpPr>
              <p:cNvPr id="20" name="Google Shape;1649;p35">
                <a:extLst>
                  <a:ext uri="{FF2B5EF4-FFF2-40B4-BE49-F238E27FC236}">
                    <a16:creationId xmlns:a16="http://schemas.microsoft.com/office/drawing/2014/main" id="{72785B51-59C1-4223-B3A7-BA94AF77E3C3}"/>
                  </a:ext>
                </a:extLst>
              </p:cNvPr>
              <p:cNvSpPr/>
              <p:nvPr/>
            </p:nvSpPr>
            <p:spPr>
              <a:xfrm>
                <a:off x="-61268225" y="2024575"/>
                <a:ext cx="60650" cy="61475"/>
              </a:xfrm>
              <a:custGeom>
                <a:avLst/>
                <a:gdLst/>
                <a:ahLst/>
                <a:cxnLst/>
                <a:rect l="l" t="t" r="r" b="b"/>
                <a:pathLst>
                  <a:path w="2426" h="2459" extrusionOk="0">
                    <a:moveTo>
                      <a:pt x="1197" y="820"/>
                    </a:moveTo>
                    <a:cubicBezTo>
                      <a:pt x="1449" y="820"/>
                      <a:pt x="1607" y="1009"/>
                      <a:pt x="1607" y="1261"/>
                    </a:cubicBezTo>
                    <a:cubicBezTo>
                      <a:pt x="1607" y="1481"/>
                      <a:pt x="1418" y="1639"/>
                      <a:pt x="1197" y="1639"/>
                    </a:cubicBezTo>
                    <a:cubicBezTo>
                      <a:pt x="1008" y="1639"/>
                      <a:pt x="819" y="1450"/>
                      <a:pt x="819" y="1261"/>
                    </a:cubicBezTo>
                    <a:cubicBezTo>
                      <a:pt x="788" y="977"/>
                      <a:pt x="977" y="820"/>
                      <a:pt x="1197" y="820"/>
                    </a:cubicBezTo>
                    <a:close/>
                    <a:moveTo>
                      <a:pt x="1197" y="1"/>
                    </a:moveTo>
                    <a:cubicBezTo>
                      <a:pt x="536" y="1"/>
                      <a:pt x="0" y="536"/>
                      <a:pt x="0" y="1261"/>
                    </a:cubicBezTo>
                    <a:cubicBezTo>
                      <a:pt x="0" y="1954"/>
                      <a:pt x="504" y="2458"/>
                      <a:pt x="1197" y="2458"/>
                    </a:cubicBezTo>
                    <a:cubicBezTo>
                      <a:pt x="1890" y="2458"/>
                      <a:pt x="2426" y="1922"/>
                      <a:pt x="2426" y="1261"/>
                    </a:cubicBezTo>
                    <a:cubicBezTo>
                      <a:pt x="2426" y="568"/>
                      <a:pt x="1890" y="1"/>
                      <a:pt x="1197" y="1"/>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l" rtl="0">
                  <a:lnSpc>
                    <a:spcPct val="150000"/>
                  </a:lnSpc>
                  <a:spcBef>
                    <a:spcPts val="0"/>
                  </a:spcBef>
                  <a:spcAft>
                    <a:spcPts val="0"/>
                  </a:spcAft>
                  <a:buFont typeface="Arial" panose="020B0604020202020204" pitchFamily="34" charset="0"/>
                  <a:buChar char="•"/>
                </a:pPr>
                <a:endParaRPr sz="1400">
                  <a:latin typeface="Century Gothic" panose="020B0502020202020204" pitchFamily="34" charset="0"/>
                </a:endParaRPr>
              </a:p>
            </p:txBody>
          </p:sp>
          <p:sp>
            <p:nvSpPr>
              <p:cNvPr id="21" name="Google Shape;1650;p35">
                <a:extLst>
                  <a:ext uri="{FF2B5EF4-FFF2-40B4-BE49-F238E27FC236}">
                    <a16:creationId xmlns:a16="http://schemas.microsoft.com/office/drawing/2014/main" id="{207F0954-4706-420E-89F4-E839B72EE5CC}"/>
                  </a:ext>
                </a:extLst>
              </p:cNvPr>
              <p:cNvSpPr/>
              <p:nvPr/>
            </p:nvSpPr>
            <p:spPr>
              <a:xfrm>
                <a:off x="-61187100" y="2107275"/>
                <a:ext cx="61450" cy="61475"/>
              </a:xfrm>
              <a:custGeom>
                <a:avLst/>
                <a:gdLst/>
                <a:ahLst/>
                <a:cxnLst/>
                <a:rect l="l" t="t" r="r" b="b"/>
                <a:pathLst>
                  <a:path w="2458" h="2459" extrusionOk="0">
                    <a:moveTo>
                      <a:pt x="1229" y="788"/>
                    </a:moveTo>
                    <a:cubicBezTo>
                      <a:pt x="1512" y="820"/>
                      <a:pt x="1670" y="977"/>
                      <a:pt x="1670" y="1198"/>
                    </a:cubicBezTo>
                    <a:cubicBezTo>
                      <a:pt x="1670" y="1450"/>
                      <a:pt x="1481" y="1639"/>
                      <a:pt x="1229" y="1639"/>
                    </a:cubicBezTo>
                    <a:cubicBezTo>
                      <a:pt x="1008" y="1639"/>
                      <a:pt x="851" y="1450"/>
                      <a:pt x="851" y="1198"/>
                    </a:cubicBezTo>
                    <a:cubicBezTo>
                      <a:pt x="851" y="977"/>
                      <a:pt x="1040" y="788"/>
                      <a:pt x="1229" y="788"/>
                    </a:cubicBezTo>
                    <a:close/>
                    <a:moveTo>
                      <a:pt x="1229" y="1"/>
                    </a:moveTo>
                    <a:cubicBezTo>
                      <a:pt x="567" y="1"/>
                      <a:pt x="0" y="536"/>
                      <a:pt x="0" y="1198"/>
                    </a:cubicBezTo>
                    <a:cubicBezTo>
                      <a:pt x="0" y="1891"/>
                      <a:pt x="567" y="2458"/>
                      <a:pt x="1229" y="2458"/>
                    </a:cubicBezTo>
                    <a:cubicBezTo>
                      <a:pt x="1922" y="2458"/>
                      <a:pt x="2458" y="1922"/>
                      <a:pt x="2458" y="1198"/>
                    </a:cubicBezTo>
                    <a:cubicBezTo>
                      <a:pt x="2458" y="536"/>
                      <a:pt x="1922" y="1"/>
                      <a:pt x="1229" y="1"/>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l" rtl="0">
                  <a:lnSpc>
                    <a:spcPct val="150000"/>
                  </a:lnSpc>
                  <a:spcBef>
                    <a:spcPts val="0"/>
                  </a:spcBef>
                  <a:spcAft>
                    <a:spcPts val="0"/>
                  </a:spcAft>
                  <a:buFont typeface="Arial" panose="020B0604020202020204" pitchFamily="34" charset="0"/>
                  <a:buChar char="•"/>
                </a:pPr>
                <a:endParaRPr sz="1400">
                  <a:latin typeface="Century Gothic" panose="020B0502020202020204" pitchFamily="34" charset="0"/>
                </a:endParaRPr>
              </a:p>
            </p:txBody>
          </p:sp>
          <p:sp>
            <p:nvSpPr>
              <p:cNvPr id="22" name="Google Shape;1651;p35">
                <a:extLst>
                  <a:ext uri="{FF2B5EF4-FFF2-40B4-BE49-F238E27FC236}">
                    <a16:creationId xmlns:a16="http://schemas.microsoft.com/office/drawing/2014/main" id="{A5E5A5D3-98F8-443E-AC87-8DACC081D06A}"/>
                  </a:ext>
                </a:extLst>
              </p:cNvPr>
              <p:cNvSpPr/>
              <p:nvPr/>
            </p:nvSpPr>
            <p:spPr>
              <a:xfrm>
                <a:off x="-61250125" y="2044475"/>
                <a:ext cx="105575" cy="103600"/>
              </a:xfrm>
              <a:custGeom>
                <a:avLst/>
                <a:gdLst/>
                <a:ahLst/>
                <a:cxnLst/>
                <a:rect l="l" t="t" r="r" b="b"/>
                <a:pathLst>
                  <a:path w="4223" h="4144" extrusionOk="0">
                    <a:moveTo>
                      <a:pt x="3766" y="0"/>
                    </a:moveTo>
                    <a:cubicBezTo>
                      <a:pt x="3655" y="0"/>
                      <a:pt x="3545" y="40"/>
                      <a:pt x="3466" y="118"/>
                    </a:cubicBezTo>
                    <a:lnTo>
                      <a:pt x="158" y="3426"/>
                    </a:lnTo>
                    <a:cubicBezTo>
                      <a:pt x="1" y="3615"/>
                      <a:pt x="1" y="3836"/>
                      <a:pt x="158" y="4025"/>
                    </a:cubicBezTo>
                    <a:cubicBezTo>
                      <a:pt x="237" y="4104"/>
                      <a:pt x="347" y="4143"/>
                      <a:pt x="458" y="4143"/>
                    </a:cubicBezTo>
                    <a:cubicBezTo>
                      <a:pt x="568" y="4143"/>
                      <a:pt x="678" y="4104"/>
                      <a:pt x="757" y="4025"/>
                    </a:cubicBezTo>
                    <a:lnTo>
                      <a:pt x="4065" y="717"/>
                    </a:lnTo>
                    <a:cubicBezTo>
                      <a:pt x="4222" y="559"/>
                      <a:pt x="4222" y="276"/>
                      <a:pt x="4065" y="118"/>
                    </a:cubicBezTo>
                    <a:cubicBezTo>
                      <a:pt x="3986" y="40"/>
                      <a:pt x="3876" y="0"/>
                      <a:pt x="3766"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l" rtl="0">
                  <a:lnSpc>
                    <a:spcPct val="150000"/>
                  </a:lnSpc>
                  <a:spcBef>
                    <a:spcPts val="0"/>
                  </a:spcBef>
                  <a:spcAft>
                    <a:spcPts val="0"/>
                  </a:spcAft>
                  <a:buFont typeface="Arial" panose="020B0604020202020204" pitchFamily="34" charset="0"/>
                  <a:buChar char="•"/>
                </a:pPr>
                <a:endParaRPr sz="1400">
                  <a:latin typeface="Century Gothic" panose="020B0502020202020204" pitchFamily="34" charset="0"/>
                </a:endParaRPr>
              </a:p>
            </p:txBody>
          </p:sp>
        </p:grpSp>
      </p:grpSp>
      <p:grpSp>
        <p:nvGrpSpPr>
          <p:cNvPr id="23" name="Google Shape;1652;p35">
            <a:extLst>
              <a:ext uri="{FF2B5EF4-FFF2-40B4-BE49-F238E27FC236}">
                <a16:creationId xmlns:a16="http://schemas.microsoft.com/office/drawing/2014/main" id="{261B05D9-7235-497F-9A72-D97968C2D01A}"/>
              </a:ext>
            </a:extLst>
          </p:cNvPr>
          <p:cNvGrpSpPr/>
          <p:nvPr/>
        </p:nvGrpSpPr>
        <p:grpSpPr>
          <a:xfrm>
            <a:off x="-89874" y="2690159"/>
            <a:ext cx="6333718" cy="1404595"/>
            <a:chOff x="-1580230" y="2551215"/>
            <a:chExt cx="6333718" cy="1273800"/>
          </a:xfrm>
        </p:grpSpPr>
        <p:sp>
          <p:nvSpPr>
            <p:cNvPr id="25" name="Google Shape;1654;p35">
              <a:extLst>
                <a:ext uri="{FF2B5EF4-FFF2-40B4-BE49-F238E27FC236}">
                  <a16:creationId xmlns:a16="http://schemas.microsoft.com/office/drawing/2014/main" id="{11CC035F-FC95-4FB8-8E18-CE0B54FA88D7}"/>
                </a:ext>
              </a:extLst>
            </p:cNvPr>
            <p:cNvSpPr/>
            <p:nvPr/>
          </p:nvSpPr>
          <p:spPr>
            <a:xfrm>
              <a:off x="2620420" y="2781525"/>
              <a:ext cx="1605670" cy="572700"/>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lvl="0" algn="ctr" rtl="0">
                <a:spcBef>
                  <a:spcPts val="0"/>
                </a:spcBef>
                <a:spcAft>
                  <a:spcPts val="0"/>
                </a:spcAft>
              </a:pPr>
              <a:r>
                <a:rPr lang="es-EC" sz="1400" b="1">
                  <a:latin typeface="Century Gothic" panose="020B0502020202020204" pitchFamily="34" charset="0"/>
                  <a:ea typeface="Fira Sans Extra Condensed Medium"/>
                  <a:cs typeface="Fira Sans Extra Condensed Medium"/>
                  <a:sym typeface="Fira Sans Extra Condensed Medium"/>
                </a:rPr>
                <a:t>Teoría del cooperativismo</a:t>
              </a:r>
              <a:endParaRPr sz="1400" b="1">
                <a:latin typeface="Century Gothic" panose="020B0502020202020204" pitchFamily="34" charset="0"/>
                <a:ea typeface="Fira Sans Extra Condensed Medium"/>
                <a:cs typeface="Fira Sans Extra Condensed Medium"/>
                <a:sym typeface="Fira Sans Extra Condensed Medium"/>
              </a:endParaRPr>
            </a:p>
          </p:txBody>
        </p:sp>
        <p:sp>
          <p:nvSpPr>
            <p:cNvPr id="26" name="Google Shape;1655;p35">
              <a:extLst>
                <a:ext uri="{FF2B5EF4-FFF2-40B4-BE49-F238E27FC236}">
                  <a16:creationId xmlns:a16="http://schemas.microsoft.com/office/drawing/2014/main" id="{12DA4364-5966-41FB-8207-9E73081E60D3}"/>
                </a:ext>
              </a:extLst>
            </p:cNvPr>
            <p:cNvSpPr/>
            <p:nvPr/>
          </p:nvSpPr>
          <p:spPr>
            <a:xfrm>
              <a:off x="4390488" y="2841975"/>
              <a:ext cx="363000" cy="363000"/>
            </a:xfrm>
            <a:prstGeom prst="ellipse">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pPr>
              <a:r>
                <a:rPr lang="en" sz="1400" b="1">
                  <a:latin typeface="Century Gothic" panose="020B0502020202020204" pitchFamily="34" charset="0"/>
                  <a:ea typeface="Fira Sans Extra Condensed SemiBold"/>
                  <a:cs typeface="Fira Sans Extra Condensed SemiBold"/>
                  <a:sym typeface="Fira Sans Extra Condensed SemiBold"/>
                </a:rPr>
                <a:t>3</a:t>
              </a:r>
              <a:endParaRPr sz="1400" b="1">
                <a:latin typeface="Century Gothic" panose="020B0502020202020204" pitchFamily="34" charset="0"/>
                <a:ea typeface="Fira Sans Extra Condensed SemiBold"/>
                <a:cs typeface="Fira Sans Extra Condensed SemiBold"/>
                <a:sym typeface="Fira Sans Extra Condensed SemiBold"/>
              </a:endParaRPr>
            </a:p>
          </p:txBody>
        </p:sp>
        <p:sp>
          <p:nvSpPr>
            <p:cNvPr id="27" name="Google Shape;1656;p35">
              <a:extLst>
                <a:ext uri="{FF2B5EF4-FFF2-40B4-BE49-F238E27FC236}">
                  <a16:creationId xmlns:a16="http://schemas.microsoft.com/office/drawing/2014/main" id="{3D9BD978-5230-4463-A2EF-0F927AE259DA}"/>
                </a:ext>
              </a:extLst>
            </p:cNvPr>
            <p:cNvSpPr txBox="1"/>
            <p:nvPr/>
          </p:nvSpPr>
          <p:spPr>
            <a:xfrm>
              <a:off x="-1580230" y="2551215"/>
              <a:ext cx="4084379" cy="1273800"/>
            </a:xfrm>
            <a:prstGeom prst="rect">
              <a:avLst/>
            </a:prstGeom>
            <a:noFill/>
            <a:ln>
              <a:noFill/>
            </a:ln>
          </p:spPr>
          <p:txBody>
            <a:bodyPr spcFirstLastPara="1" wrap="square" lIns="91425" tIns="91425" rIns="91425" bIns="91425" anchor="ctr" anchorCtr="0">
              <a:noAutofit/>
            </a:bodyPr>
            <a:lstStyle/>
            <a:p>
              <a:pPr marL="171450" lvl="0" indent="-171450" algn="r" rtl="0">
                <a:lnSpc>
                  <a:spcPct val="150000"/>
                </a:lnSpc>
                <a:spcBef>
                  <a:spcPts val="0"/>
                </a:spcBef>
                <a:spcAft>
                  <a:spcPts val="0"/>
                </a:spcAft>
                <a:buFont typeface="Arial" panose="020B0604020202020204" pitchFamily="34" charset="0"/>
                <a:buChar char="•"/>
              </a:pPr>
              <a:r>
                <a:rPr lang="es-EC" sz="1400">
                  <a:latin typeface="Century Gothic" panose="020B0502020202020204" pitchFamily="34" charset="0"/>
                  <a:ea typeface="Roboto"/>
                  <a:cs typeface="Roboto"/>
                  <a:sym typeface="Roboto"/>
                </a:rPr>
                <a:t>Luis Blanc</a:t>
              </a:r>
            </a:p>
            <a:p>
              <a:pPr marL="171450" indent="-171450" algn="r">
                <a:lnSpc>
                  <a:spcPct val="150000"/>
                </a:lnSpc>
                <a:buFont typeface="Arial" panose="020B0604020202020204" pitchFamily="34" charset="0"/>
                <a:buChar char="•"/>
              </a:pPr>
              <a:r>
                <a:rPr lang="es-EC" sz="1400">
                  <a:latin typeface="Century Gothic" panose="020B0502020202020204" pitchFamily="34" charset="0"/>
                  <a:ea typeface="Roboto"/>
                  <a:cs typeface="Roboto"/>
                  <a:sym typeface="Roboto"/>
                </a:rPr>
                <a:t>Igualdad y solidaridad</a:t>
              </a:r>
            </a:p>
            <a:p>
              <a:pPr marL="171450" lvl="0" indent="-171450" algn="r" rtl="0">
                <a:lnSpc>
                  <a:spcPct val="150000"/>
                </a:lnSpc>
                <a:spcBef>
                  <a:spcPts val="0"/>
                </a:spcBef>
                <a:spcAft>
                  <a:spcPts val="0"/>
                </a:spcAft>
                <a:buFont typeface="Arial" panose="020B0604020202020204" pitchFamily="34" charset="0"/>
                <a:buChar char="•"/>
              </a:pPr>
              <a:r>
                <a:rPr lang="es-EC" sz="1400">
                  <a:latin typeface="Century Gothic" panose="020B0502020202020204" pitchFamily="34" charset="0"/>
                  <a:ea typeface="Roboto"/>
                  <a:cs typeface="Roboto"/>
                  <a:sym typeface="Roboto"/>
                </a:rPr>
                <a:t>Termino “cooperativa” Revolución Industrial</a:t>
              </a:r>
            </a:p>
          </p:txBody>
        </p:sp>
      </p:grpSp>
      <p:grpSp>
        <p:nvGrpSpPr>
          <p:cNvPr id="29" name="Google Shape;1658;p35">
            <a:extLst>
              <a:ext uri="{FF2B5EF4-FFF2-40B4-BE49-F238E27FC236}">
                <a16:creationId xmlns:a16="http://schemas.microsoft.com/office/drawing/2014/main" id="{92B330B8-2DA3-44EA-971A-1C411AE1A42A}"/>
              </a:ext>
            </a:extLst>
          </p:cNvPr>
          <p:cNvGrpSpPr/>
          <p:nvPr/>
        </p:nvGrpSpPr>
        <p:grpSpPr>
          <a:xfrm>
            <a:off x="5899304" y="1893337"/>
            <a:ext cx="5992399" cy="1184332"/>
            <a:chOff x="4390500" y="1763892"/>
            <a:chExt cx="5992399" cy="1074048"/>
          </a:xfrm>
        </p:grpSpPr>
        <p:sp>
          <p:nvSpPr>
            <p:cNvPr id="31" name="Google Shape;1660;p35">
              <a:extLst>
                <a:ext uri="{FF2B5EF4-FFF2-40B4-BE49-F238E27FC236}">
                  <a16:creationId xmlns:a16="http://schemas.microsoft.com/office/drawing/2014/main" id="{0F7C8CB3-AF66-4AE5-8707-380A3053C00F}"/>
                </a:ext>
              </a:extLst>
            </p:cNvPr>
            <p:cNvSpPr/>
            <p:nvPr/>
          </p:nvSpPr>
          <p:spPr>
            <a:xfrm flipH="1">
              <a:off x="4917896" y="2165630"/>
              <a:ext cx="1337674" cy="552300"/>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a:latin typeface="Century Gothic" panose="020B0502020202020204" pitchFamily="34" charset="0"/>
                  <a:ea typeface="Fira Sans Extra Condensed Medium"/>
                  <a:cs typeface="Fira Sans Extra Condensed Medium"/>
                  <a:sym typeface="Fira Sans Extra Condensed Medium"/>
                </a:rPr>
                <a:t>Teoría de Basilea</a:t>
              </a:r>
            </a:p>
          </p:txBody>
        </p:sp>
        <p:sp>
          <p:nvSpPr>
            <p:cNvPr id="32" name="Google Shape;1661;p35">
              <a:extLst>
                <a:ext uri="{FF2B5EF4-FFF2-40B4-BE49-F238E27FC236}">
                  <a16:creationId xmlns:a16="http://schemas.microsoft.com/office/drawing/2014/main" id="{B2FC1745-B4C5-43B8-84F3-ED41B1BE9356}"/>
                </a:ext>
              </a:extLst>
            </p:cNvPr>
            <p:cNvSpPr/>
            <p:nvPr/>
          </p:nvSpPr>
          <p:spPr>
            <a:xfrm flipH="1">
              <a:off x="4390500" y="2205075"/>
              <a:ext cx="363000" cy="363000"/>
            </a:xfrm>
            <a:prstGeom prst="ellipse">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pPr>
              <a:r>
                <a:rPr lang="en" sz="1400" b="1">
                  <a:latin typeface="Century Gothic" panose="020B0502020202020204" pitchFamily="34" charset="0"/>
                  <a:ea typeface="Fira Sans Extra Condensed SemiBold"/>
                  <a:cs typeface="Fira Sans Extra Condensed SemiBold"/>
                  <a:sym typeface="Fira Sans Extra Condensed SemiBold"/>
                </a:rPr>
                <a:t>2</a:t>
              </a:r>
              <a:endParaRPr sz="1400" b="1">
                <a:latin typeface="Century Gothic" panose="020B0502020202020204" pitchFamily="34" charset="0"/>
                <a:ea typeface="Fira Sans Extra Condensed SemiBold"/>
                <a:cs typeface="Fira Sans Extra Condensed SemiBold"/>
                <a:sym typeface="Fira Sans Extra Condensed SemiBold"/>
              </a:endParaRPr>
            </a:p>
          </p:txBody>
        </p:sp>
        <p:sp>
          <p:nvSpPr>
            <p:cNvPr id="33" name="Google Shape;1662;p35">
              <a:extLst>
                <a:ext uri="{FF2B5EF4-FFF2-40B4-BE49-F238E27FC236}">
                  <a16:creationId xmlns:a16="http://schemas.microsoft.com/office/drawing/2014/main" id="{07D9659D-0ED7-45D2-A1A0-7786B9C89252}"/>
                </a:ext>
              </a:extLst>
            </p:cNvPr>
            <p:cNvSpPr txBox="1"/>
            <p:nvPr/>
          </p:nvSpPr>
          <p:spPr>
            <a:xfrm flipH="1">
              <a:off x="6417500" y="1763892"/>
              <a:ext cx="3965399" cy="1074048"/>
            </a:xfrm>
            <a:prstGeom prst="rect">
              <a:avLst/>
            </a:prstGeom>
            <a:noFill/>
            <a:ln>
              <a:noFill/>
            </a:ln>
          </p:spPr>
          <p:txBody>
            <a:bodyPr spcFirstLastPara="1" wrap="square" lIns="91425" tIns="91425" rIns="91425" bIns="91425" anchor="ctr" anchorCtr="0">
              <a:noAutofit/>
            </a:bodyPr>
            <a:lstStyle/>
            <a:p>
              <a:pPr marL="171450" lvl="0" indent="-171450" rtl="0">
                <a:lnSpc>
                  <a:spcPct val="150000"/>
                </a:lnSpc>
                <a:spcBef>
                  <a:spcPts val="0"/>
                </a:spcBef>
                <a:spcAft>
                  <a:spcPts val="0"/>
                </a:spcAft>
                <a:buFont typeface="Arial" panose="020B0604020202020204" pitchFamily="34" charset="0"/>
                <a:buChar char="•"/>
              </a:pPr>
              <a:r>
                <a:rPr lang="es-ES" sz="1400">
                  <a:latin typeface="Century Gothic" panose="020B0502020202020204" pitchFamily="34" charset="0"/>
                  <a:ea typeface="Roboto"/>
                  <a:cs typeface="Roboto"/>
                  <a:sym typeface="Roboto"/>
                </a:rPr>
                <a:t>1975 Comité de Basilea para la supervisión Bancaria (Mecanismos de cooperación financiera. </a:t>
              </a:r>
            </a:p>
            <a:p>
              <a:pPr marL="171450" lvl="0" indent="-171450" rtl="0">
                <a:lnSpc>
                  <a:spcPct val="150000"/>
                </a:lnSpc>
                <a:spcBef>
                  <a:spcPts val="0"/>
                </a:spcBef>
                <a:spcAft>
                  <a:spcPts val="0"/>
                </a:spcAft>
                <a:buFont typeface="Arial" panose="020B0604020202020204" pitchFamily="34" charset="0"/>
                <a:buChar char="•"/>
              </a:pPr>
              <a:r>
                <a:rPr lang="es-ES" sz="1400" b="1" i="1">
                  <a:latin typeface="Century Gothic" panose="020B0502020202020204" pitchFamily="34" charset="0"/>
                  <a:ea typeface="Roboto"/>
                  <a:cs typeface="Roboto"/>
                  <a:sym typeface="Roboto"/>
                </a:rPr>
                <a:t>Objetivo: </a:t>
              </a:r>
              <a:r>
                <a:rPr lang="es-ES" sz="1400">
                  <a:latin typeface="Century Gothic" panose="020B0502020202020204" pitchFamily="34" charset="0"/>
                  <a:ea typeface="Roboto"/>
                  <a:cs typeface="Roboto"/>
                  <a:sym typeface="Roboto"/>
                </a:rPr>
                <a:t>Robustecer las economías del mundo</a:t>
              </a:r>
            </a:p>
            <a:p>
              <a:pPr marL="171450" lvl="0" indent="-171450" rtl="0">
                <a:lnSpc>
                  <a:spcPct val="150000"/>
                </a:lnSpc>
                <a:spcBef>
                  <a:spcPts val="0"/>
                </a:spcBef>
                <a:spcAft>
                  <a:spcPts val="0"/>
                </a:spcAft>
                <a:buFont typeface="Arial" panose="020B0604020202020204" pitchFamily="34" charset="0"/>
                <a:buChar char="•"/>
              </a:pPr>
              <a:r>
                <a:rPr lang="es-ES" sz="1400">
                  <a:latin typeface="Century Gothic" panose="020B0502020202020204" pitchFamily="34" charset="0"/>
                  <a:ea typeface="Roboto"/>
                  <a:cs typeface="Roboto"/>
                  <a:sym typeface="Roboto"/>
                </a:rPr>
                <a:t>Basilea I 1988  : Capital mínimo 8% de los activos ponderados por su riesgo</a:t>
              </a:r>
            </a:p>
            <a:p>
              <a:pPr marL="171450" lvl="0" indent="-171450" rtl="0">
                <a:lnSpc>
                  <a:spcPct val="150000"/>
                </a:lnSpc>
                <a:spcBef>
                  <a:spcPts val="0"/>
                </a:spcBef>
                <a:spcAft>
                  <a:spcPts val="0"/>
                </a:spcAft>
                <a:buFont typeface="Arial" panose="020B0604020202020204" pitchFamily="34" charset="0"/>
                <a:buChar char="•"/>
              </a:pPr>
              <a:r>
                <a:rPr lang="es-ES" sz="1400">
                  <a:latin typeface="Century Gothic" panose="020B0502020202020204" pitchFamily="34" charset="0"/>
                  <a:ea typeface="Roboto"/>
                  <a:cs typeface="Roboto"/>
                  <a:sym typeface="Roboto"/>
                </a:rPr>
                <a:t>Basilea II 2004 : Análisis del Riesgo - Supervisar – Disciplina </a:t>
              </a:r>
            </a:p>
            <a:p>
              <a:pPr marL="171450" lvl="0" indent="-171450" rtl="0">
                <a:lnSpc>
                  <a:spcPct val="150000"/>
                </a:lnSpc>
                <a:spcBef>
                  <a:spcPts val="0"/>
                </a:spcBef>
                <a:spcAft>
                  <a:spcPts val="0"/>
                </a:spcAft>
                <a:buFont typeface="Arial" panose="020B0604020202020204" pitchFamily="34" charset="0"/>
                <a:buChar char="•"/>
              </a:pPr>
              <a:r>
                <a:rPr lang="es-ES" sz="1400">
                  <a:latin typeface="Century Gothic" panose="020B0502020202020204" pitchFamily="34" charset="0"/>
                  <a:ea typeface="Roboto"/>
                  <a:cs typeface="Roboto"/>
                  <a:sym typeface="Roboto"/>
                </a:rPr>
                <a:t>Basilea 3: 2010: Aumento de la calidad del capital ( Colchones)</a:t>
              </a:r>
            </a:p>
          </p:txBody>
        </p:sp>
      </p:grpSp>
      <p:grpSp>
        <p:nvGrpSpPr>
          <p:cNvPr id="37" name="Google Shape;1666;p35">
            <a:extLst>
              <a:ext uri="{FF2B5EF4-FFF2-40B4-BE49-F238E27FC236}">
                <a16:creationId xmlns:a16="http://schemas.microsoft.com/office/drawing/2014/main" id="{1A98A481-1FE4-48E9-AD17-B75C38050B7E}"/>
              </a:ext>
            </a:extLst>
          </p:cNvPr>
          <p:cNvGrpSpPr/>
          <p:nvPr/>
        </p:nvGrpSpPr>
        <p:grpSpPr>
          <a:xfrm>
            <a:off x="548864" y="3916339"/>
            <a:ext cx="5694980" cy="1057879"/>
            <a:chOff x="-941492" y="4030475"/>
            <a:chExt cx="5694980" cy="959370"/>
          </a:xfrm>
        </p:grpSpPr>
        <p:sp>
          <p:nvSpPr>
            <p:cNvPr id="39" name="Google Shape;1668;p35">
              <a:extLst>
                <a:ext uri="{FF2B5EF4-FFF2-40B4-BE49-F238E27FC236}">
                  <a16:creationId xmlns:a16="http://schemas.microsoft.com/office/drawing/2014/main" id="{86CE2F2D-FA8D-415D-AF65-6ED9070A2FCB}"/>
                </a:ext>
              </a:extLst>
            </p:cNvPr>
            <p:cNvSpPr/>
            <p:nvPr/>
          </p:nvSpPr>
          <p:spPr>
            <a:xfrm>
              <a:off x="2708080" y="4030475"/>
              <a:ext cx="1505888" cy="818309"/>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rtl="0">
                <a:spcBef>
                  <a:spcPts val="0"/>
                </a:spcBef>
                <a:spcAft>
                  <a:spcPts val="0"/>
                </a:spcAft>
              </a:pPr>
              <a:r>
                <a:rPr lang="es-ES" sz="1400" b="1">
                  <a:latin typeface="Century Gothic" panose="020B0502020202020204" pitchFamily="34" charset="0"/>
                  <a:ea typeface="Fira Sans Extra Condensed Medium"/>
                  <a:cs typeface="Fira Sans Extra Condensed Medium"/>
                  <a:sym typeface="Fira Sans Extra Condensed Medium"/>
                </a:rPr>
                <a:t>Teoría Económica de la economía solidaria</a:t>
              </a:r>
            </a:p>
          </p:txBody>
        </p:sp>
        <p:sp>
          <p:nvSpPr>
            <p:cNvPr id="40" name="Google Shape;1669;p35">
              <a:extLst>
                <a:ext uri="{FF2B5EF4-FFF2-40B4-BE49-F238E27FC236}">
                  <a16:creationId xmlns:a16="http://schemas.microsoft.com/office/drawing/2014/main" id="{AB729F26-9227-45FC-901D-843219A4AC20}"/>
                </a:ext>
              </a:extLst>
            </p:cNvPr>
            <p:cNvSpPr/>
            <p:nvPr/>
          </p:nvSpPr>
          <p:spPr>
            <a:xfrm>
              <a:off x="4390488" y="4115775"/>
              <a:ext cx="363000" cy="363000"/>
            </a:xfrm>
            <a:prstGeom prst="ellipse">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r" rtl="0">
                <a:spcBef>
                  <a:spcPts val="0"/>
                </a:spcBef>
                <a:spcAft>
                  <a:spcPts val="0"/>
                </a:spcAft>
              </a:pPr>
              <a:r>
                <a:rPr lang="en" sz="1400" b="1">
                  <a:latin typeface="Century Gothic" panose="020B0502020202020204" pitchFamily="34" charset="0"/>
                  <a:ea typeface="Fira Sans Extra Condensed SemiBold"/>
                  <a:cs typeface="Fira Sans Extra Condensed SemiBold"/>
                  <a:sym typeface="Fira Sans Extra Condensed SemiBold"/>
                </a:rPr>
                <a:t>4</a:t>
              </a:r>
              <a:endParaRPr sz="1400" b="1">
                <a:latin typeface="Century Gothic" panose="020B0502020202020204" pitchFamily="34" charset="0"/>
                <a:ea typeface="Fira Sans Extra Condensed SemiBold"/>
                <a:cs typeface="Fira Sans Extra Condensed SemiBold"/>
                <a:sym typeface="Fira Sans Extra Condensed SemiBold"/>
              </a:endParaRPr>
            </a:p>
          </p:txBody>
        </p:sp>
        <p:sp>
          <p:nvSpPr>
            <p:cNvPr id="41" name="Google Shape;1670;p35">
              <a:extLst>
                <a:ext uri="{FF2B5EF4-FFF2-40B4-BE49-F238E27FC236}">
                  <a16:creationId xmlns:a16="http://schemas.microsoft.com/office/drawing/2014/main" id="{34816D42-1F5D-460B-8D88-0A9368802B0B}"/>
                </a:ext>
              </a:extLst>
            </p:cNvPr>
            <p:cNvSpPr txBox="1"/>
            <p:nvPr/>
          </p:nvSpPr>
          <p:spPr>
            <a:xfrm>
              <a:off x="-941492" y="4043505"/>
              <a:ext cx="3714316" cy="946340"/>
            </a:xfrm>
            <a:prstGeom prst="rect">
              <a:avLst/>
            </a:prstGeom>
            <a:noFill/>
            <a:ln>
              <a:noFill/>
            </a:ln>
          </p:spPr>
          <p:txBody>
            <a:bodyPr spcFirstLastPara="1" wrap="square" lIns="91425" tIns="91425" rIns="91425" bIns="91425" anchor="ctr" anchorCtr="0">
              <a:noAutofit/>
            </a:bodyPr>
            <a:lstStyle/>
            <a:p>
              <a:pPr marL="171450" lvl="0" indent="-171450" algn="r" rtl="0">
                <a:lnSpc>
                  <a:spcPct val="150000"/>
                </a:lnSpc>
                <a:spcBef>
                  <a:spcPts val="0"/>
                </a:spcBef>
                <a:spcAft>
                  <a:spcPts val="0"/>
                </a:spcAft>
                <a:buFont typeface="Arial" panose="020B0604020202020204" pitchFamily="34" charset="0"/>
                <a:buChar char="•"/>
              </a:pPr>
              <a:r>
                <a:rPr lang="es-ES" sz="1400" dirty="0">
                  <a:latin typeface="Century Gothic" panose="020B0502020202020204" pitchFamily="34" charset="0"/>
                  <a:ea typeface="Roboto"/>
                  <a:cs typeface="Roboto"/>
                  <a:sym typeface="Roboto"/>
                </a:rPr>
                <a:t>Economía  y solidaridad</a:t>
              </a:r>
              <a:endParaRPr lang="en" sz="1400" dirty="0">
                <a:latin typeface="Century Gothic" panose="020B0502020202020204" pitchFamily="34" charset="0"/>
                <a:ea typeface="Roboto"/>
                <a:cs typeface="Roboto"/>
                <a:sym typeface="Roboto"/>
              </a:endParaRPr>
            </a:p>
          </p:txBody>
        </p:sp>
        <p:grpSp>
          <p:nvGrpSpPr>
            <p:cNvPr id="42" name="Google Shape;1671;p35">
              <a:extLst>
                <a:ext uri="{FF2B5EF4-FFF2-40B4-BE49-F238E27FC236}">
                  <a16:creationId xmlns:a16="http://schemas.microsoft.com/office/drawing/2014/main" id="{F255C5BD-5918-4EF2-B7B9-5D641873D5A7}"/>
                </a:ext>
              </a:extLst>
            </p:cNvPr>
            <p:cNvGrpSpPr/>
            <p:nvPr/>
          </p:nvGrpSpPr>
          <p:grpSpPr>
            <a:xfrm>
              <a:off x="2492680" y="4142025"/>
              <a:ext cx="322463" cy="234450"/>
              <a:chOff x="6479471" y="2085411"/>
              <a:chExt cx="348835" cy="253624"/>
            </a:xfrm>
          </p:grpSpPr>
          <p:sp>
            <p:nvSpPr>
              <p:cNvPr id="43" name="Google Shape;1672;p35">
                <a:extLst>
                  <a:ext uri="{FF2B5EF4-FFF2-40B4-BE49-F238E27FC236}">
                    <a16:creationId xmlns:a16="http://schemas.microsoft.com/office/drawing/2014/main" id="{824DA299-4924-4385-9B86-F979867D91BE}"/>
                  </a:ext>
                </a:extLst>
              </p:cNvPr>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400">
                  <a:latin typeface="Century Gothic" panose="020B0502020202020204" pitchFamily="34" charset="0"/>
                </a:endParaRPr>
              </a:p>
            </p:txBody>
          </p:sp>
          <p:grpSp>
            <p:nvGrpSpPr>
              <p:cNvPr id="44" name="Google Shape;1673;p35">
                <a:extLst>
                  <a:ext uri="{FF2B5EF4-FFF2-40B4-BE49-F238E27FC236}">
                    <a16:creationId xmlns:a16="http://schemas.microsoft.com/office/drawing/2014/main" id="{469ADB54-8113-4310-B744-8D6FE6025D44}"/>
                  </a:ext>
                </a:extLst>
              </p:cNvPr>
              <p:cNvGrpSpPr/>
              <p:nvPr/>
            </p:nvGrpSpPr>
            <p:grpSpPr>
              <a:xfrm>
                <a:off x="6526549" y="2085411"/>
                <a:ext cx="301757" cy="253624"/>
                <a:chOff x="-60212825" y="2310675"/>
                <a:chExt cx="274125" cy="230400"/>
              </a:xfrm>
            </p:grpSpPr>
            <p:sp>
              <p:nvSpPr>
                <p:cNvPr id="47" name="Google Shape;1676;p35">
                  <a:extLst>
                    <a:ext uri="{FF2B5EF4-FFF2-40B4-BE49-F238E27FC236}">
                      <a16:creationId xmlns:a16="http://schemas.microsoft.com/office/drawing/2014/main" id="{C490DF76-3D7E-4634-BC54-4FDAD3A595ED}"/>
                    </a:ext>
                  </a:extLst>
                </p:cNvPr>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400">
                    <a:latin typeface="Century Gothic" panose="020B0502020202020204" pitchFamily="34" charset="0"/>
                  </a:endParaRPr>
                </a:p>
              </p:txBody>
            </p:sp>
            <p:sp>
              <p:nvSpPr>
                <p:cNvPr id="48" name="Google Shape;1677;p35">
                  <a:extLst>
                    <a:ext uri="{FF2B5EF4-FFF2-40B4-BE49-F238E27FC236}">
                      <a16:creationId xmlns:a16="http://schemas.microsoft.com/office/drawing/2014/main" id="{44E4AB12-98CF-4F3E-BE4C-BE0303C5EC70}"/>
                    </a:ext>
                  </a:extLst>
                </p:cNvPr>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400">
                    <a:latin typeface="Century Gothic" panose="020B0502020202020204" pitchFamily="34" charset="0"/>
                  </a:endParaRPr>
                </a:p>
              </p:txBody>
            </p:sp>
            <p:sp>
              <p:nvSpPr>
                <p:cNvPr id="49" name="Google Shape;1678;p35">
                  <a:extLst>
                    <a:ext uri="{FF2B5EF4-FFF2-40B4-BE49-F238E27FC236}">
                      <a16:creationId xmlns:a16="http://schemas.microsoft.com/office/drawing/2014/main" id="{1F1F1E23-2E7B-4AB6-805A-3E77E26B33E2}"/>
                    </a:ext>
                  </a:extLst>
                </p:cNvPr>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400">
                    <a:latin typeface="Century Gothic" panose="020B0502020202020204" pitchFamily="34" charset="0"/>
                  </a:endParaRPr>
                </a:p>
              </p:txBody>
            </p:sp>
            <p:sp>
              <p:nvSpPr>
                <p:cNvPr id="50" name="Google Shape;1679;p35">
                  <a:extLst>
                    <a:ext uri="{FF2B5EF4-FFF2-40B4-BE49-F238E27FC236}">
                      <a16:creationId xmlns:a16="http://schemas.microsoft.com/office/drawing/2014/main" id="{C1BE33BC-D09D-47E0-9E95-2C1AC9F5621F}"/>
                    </a:ext>
                  </a:extLst>
                </p:cNvPr>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400">
                    <a:latin typeface="Century Gothic" panose="020B0502020202020204" pitchFamily="34" charset="0"/>
                  </a:endParaRPr>
                </a:p>
              </p:txBody>
            </p:sp>
            <p:sp>
              <p:nvSpPr>
                <p:cNvPr id="51" name="Google Shape;1680;p35">
                  <a:extLst>
                    <a:ext uri="{FF2B5EF4-FFF2-40B4-BE49-F238E27FC236}">
                      <a16:creationId xmlns:a16="http://schemas.microsoft.com/office/drawing/2014/main" id="{6A0AEA00-40C3-460F-A835-F198129867B8}"/>
                    </a:ext>
                  </a:extLst>
                </p:cNvPr>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400">
                    <a:latin typeface="Century Gothic" panose="020B0502020202020204" pitchFamily="34" charset="0"/>
                  </a:endParaRPr>
                </a:p>
              </p:txBody>
            </p:sp>
          </p:grpSp>
        </p:grpSp>
      </p:grpSp>
      <p:sp>
        <p:nvSpPr>
          <p:cNvPr id="97" name="Google Shape;1638;p35">
            <a:extLst>
              <a:ext uri="{FF2B5EF4-FFF2-40B4-BE49-F238E27FC236}">
                <a16:creationId xmlns:a16="http://schemas.microsoft.com/office/drawing/2014/main" id="{7481952B-7C50-4D6C-8CA5-F261F253E319}"/>
              </a:ext>
            </a:extLst>
          </p:cNvPr>
          <p:cNvSpPr txBox="1"/>
          <p:nvPr/>
        </p:nvSpPr>
        <p:spPr>
          <a:xfrm>
            <a:off x="3149871" y="926393"/>
            <a:ext cx="2195932"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Century Gothic" panose="020B0502020202020204" pitchFamily="34" charset="0"/>
                <a:ea typeface="Roboto"/>
                <a:cs typeface="Roboto"/>
                <a:sym typeface="Roboto"/>
              </a:rPr>
              <a:t>Teorías de Soporte</a:t>
            </a:r>
            <a:endParaRPr sz="1600" b="1">
              <a:latin typeface="Century Gothic" panose="020B0502020202020204" pitchFamily="34" charset="0"/>
              <a:ea typeface="Roboto"/>
              <a:cs typeface="Roboto"/>
              <a:sym typeface="Roboto"/>
            </a:endParaRPr>
          </a:p>
        </p:txBody>
      </p:sp>
      <p:sp>
        <p:nvSpPr>
          <p:cNvPr id="98" name="Google Shape;786;p29">
            <a:extLst>
              <a:ext uri="{FF2B5EF4-FFF2-40B4-BE49-F238E27FC236}">
                <a16:creationId xmlns:a16="http://schemas.microsoft.com/office/drawing/2014/main" id="{A2254BCB-816F-44B0-93CA-D896FCD5513B}"/>
              </a:ext>
            </a:extLst>
          </p:cNvPr>
          <p:cNvSpPr txBox="1">
            <a:spLocks noGrp="1"/>
          </p:cNvSpPr>
          <p:nvPr/>
        </p:nvSpPr>
        <p:spPr>
          <a:xfrm>
            <a:off x="3640657" y="228935"/>
            <a:ext cx="452663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lvl="0" indent="0" algn="ctr" rtl="0">
              <a:spcBef>
                <a:spcPts val="0"/>
              </a:spcBef>
              <a:spcAft>
                <a:spcPts val="0"/>
              </a:spcAft>
              <a:buNone/>
            </a:pPr>
            <a:r>
              <a:rPr lang="en" b="1">
                <a:latin typeface="Century Gothic" panose="020B0502020202020204" pitchFamily="34" charset="0"/>
              </a:rPr>
              <a:t>Capítulo II</a:t>
            </a:r>
            <a:endParaRPr b="1">
              <a:latin typeface="Century Gothic" panose="020B0502020202020204" pitchFamily="34" charset="0"/>
            </a:endParaRPr>
          </a:p>
        </p:txBody>
      </p:sp>
      <p:sp>
        <p:nvSpPr>
          <p:cNvPr id="52" name="Google Shape;1638;p35">
            <a:extLst>
              <a:ext uri="{FF2B5EF4-FFF2-40B4-BE49-F238E27FC236}">
                <a16:creationId xmlns:a16="http://schemas.microsoft.com/office/drawing/2014/main" id="{7481952B-7C50-4D6C-8CA5-F261F253E319}"/>
              </a:ext>
            </a:extLst>
          </p:cNvPr>
          <p:cNvSpPr txBox="1"/>
          <p:nvPr/>
        </p:nvSpPr>
        <p:spPr>
          <a:xfrm>
            <a:off x="548863" y="235795"/>
            <a:ext cx="2354757" cy="690597"/>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r>
              <a:rPr lang="es-EC" b="1">
                <a:latin typeface="Century Gothic" panose="020B0502020202020204" pitchFamily="34" charset="0"/>
                <a:ea typeface="Roboto"/>
                <a:cs typeface="Roboto"/>
                <a:sym typeface="Roboto"/>
              </a:rPr>
              <a:t>MARCO TEÓRICO</a:t>
            </a:r>
          </a:p>
        </p:txBody>
      </p:sp>
      <p:grpSp>
        <p:nvGrpSpPr>
          <p:cNvPr id="38" name="Google Shape;1666;p35">
            <a:extLst>
              <a:ext uri="{FF2B5EF4-FFF2-40B4-BE49-F238E27FC236}">
                <a16:creationId xmlns:a16="http://schemas.microsoft.com/office/drawing/2014/main" id="{444A57F6-47D0-4E72-B1AA-DA687B5E4C42}"/>
              </a:ext>
            </a:extLst>
          </p:cNvPr>
          <p:cNvGrpSpPr/>
          <p:nvPr/>
        </p:nvGrpSpPr>
        <p:grpSpPr>
          <a:xfrm>
            <a:off x="-94458" y="5003075"/>
            <a:ext cx="6346577" cy="1058652"/>
            <a:chOff x="-1593089" y="3898939"/>
            <a:chExt cx="6346577" cy="960070"/>
          </a:xfrm>
        </p:grpSpPr>
        <p:sp>
          <p:nvSpPr>
            <p:cNvPr id="45" name="Google Shape;1668;p35">
              <a:extLst>
                <a:ext uri="{FF2B5EF4-FFF2-40B4-BE49-F238E27FC236}">
                  <a16:creationId xmlns:a16="http://schemas.microsoft.com/office/drawing/2014/main" id="{DBC0EC4A-BB1B-46F9-A631-6DFE3DDE0B3C}"/>
                </a:ext>
              </a:extLst>
            </p:cNvPr>
            <p:cNvSpPr/>
            <p:nvPr/>
          </p:nvSpPr>
          <p:spPr>
            <a:xfrm>
              <a:off x="2781908" y="4040700"/>
              <a:ext cx="1441631" cy="818309"/>
            </a:xfrm>
            <a:prstGeom prst="rect">
              <a:avLst/>
            </a:prstGeom>
            <a:ln>
              <a:headEnd type="none" w="sm" len="sm"/>
              <a:tailEnd type="none" w="sm" len="sm"/>
            </a:ln>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lvl="0" algn="ctr" rtl="0">
                <a:spcBef>
                  <a:spcPts val="0"/>
                </a:spcBef>
                <a:spcAft>
                  <a:spcPts val="0"/>
                </a:spcAft>
              </a:pPr>
              <a:r>
                <a:rPr lang="es-ES" sz="1400" b="1">
                  <a:latin typeface="Century Gothic" panose="020B0502020202020204" pitchFamily="34" charset="0"/>
                  <a:ea typeface="Fira Sans Extra Condensed Medium"/>
                  <a:cs typeface="Fira Sans Extra Condensed Medium"/>
                  <a:sym typeface="Fira Sans Extra Condensed Medium"/>
                </a:rPr>
                <a:t>Teoría Del Riesgo</a:t>
              </a:r>
            </a:p>
          </p:txBody>
        </p:sp>
        <p:sp>
          <p:nvSpPr>
            <p:cNvPr id="46" name="Google Shape;1669;p35">
              <a:extLst>
                <a:ext uri="{FF2B5EF4-FFF2-40B4-BE49-F238E27FC236}">
                  <a16:creationId xmlns:a16="http://schemas.microsoft.com/office/drawing/2014/main" id="{295E51A8-603D-4DA4-92E1-28C5709BEF7E}"/>
                </a:ext>
              </a:extLst>
            </p:cNvPr>
            <p:cNvSpPr/>
            <p:nvPr/>
          </p:nvSpPr>
          <p:spPr>
            <a:xfrm>
              <a:off x="4390488" y="4115775"/>
              <a:ext cx="363000" cy="363000"/>
            </a:xfrm>
            <a:prstGeom prst="ellipse">
              <a:avLst/>
            </a:prstGeom>
            <a:solidFill>
              <a:schemeClr val="accent2">
                <a:lumMod val="60000"/>
                <a:lumOff val="40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r" rtl="0">
                <a:spcBef>
                  <a:spcPts val="0"/>
                </a:spcBef>
                <a:spcAft>
                  <a:spcPts val="0"/>
                </a:spcAft>
              </a:pPr>
              <a:r>
                <a:rPr lang="en" sz="1200" b="1">
                  <a:latin typeface="Century Gothic" panose="020B0502020202020204" pitchFamily="34" charset="0"/>
                  <a:ea typeface="Fira Sans Extra Condensed SemiBold"/>
                  <a:cs typeface="Fira Sans Extra Condensed SemiBold"/>
                  <a:sym typeface="Fira Sans Extra Condensed SemiBold"/>
                </a:rPr>
                <a:t>6</a:t>
              </a:r>
              <a:endParaRPr sz="1200" b="1">
                <a:latin typeface="Century Gothic" panose="020B0502020202020204" pitchFamily="34" charset="0"/>
                <a:ea typeface="Fira Sans Extra Condensed SemiBold"/>
                <a:cs typeface="Fira Sans Extra Condensed SemiBold"/>
                <a:sym typeface="Fira Sans Extra Condensed SemiBold"/>
              </a:endParaRPr>
            </a:p>
          </p:txBody>
        </p:sp>
        <p:sp>
          <p:nvSpPr>
            <p:cNvPr id="53" name="Google Shape;1670;p35">
              <a:extLst>
                <a:ext uri="{FF2B5EF4-FFF2-40B4-BE49-F238E27FC236}">
                  <a16:creationId xmlns:a16="http://schemas.microsoft.com/office/drawing/2014/main" id="{5B1B2F2D-744F-402A-98D0-41E6DFB74819}"/>
                </a:ext>
              </a:extLst>
            </p:cNvPr>
            <p:cNvSpPr txBox="1"/>
            <p:nvPr/>
          </p:nvSpPr>
          <p:spPr>
            <a:xfrm>
              <a:off x="-1593089" y="3898939"/>
              <a:ext cx="4281640" cy="946340"/>
            </a:xfrm>
            <a:prstGeom prst="rect">
              <a:avLst/>
            </a:prstGeom>
            <a:noFill/>
            <a:ln>
              <a:noFill/>
            </a:ln>
          </p:spPr>
          <p:txBody>
            <a:bodyPr spcFirstLastPara="1" wrap="square" lIns="91425" tIns="91425" rIns="91425" bIns="91425" anchor="ctr" anchorCtr="0">
              <a:noAutofit/>
            </a:bodyPr>
            <a:lstStyle/>
            <a:p>
              <a:pPr marL="171450" lvl="0" indent="-171450" algn="r" rtl="0">
                <a:lnSpc>
                  <a:spcPct val="150000"/>
                </a:lnSpc>
                <a:spcBef>
                  <a:spcPts val="0"/>
                </a:spcBef>
                <a:spcAft>
                  <a:spcPts val="0"/>
                </a:spcAft>
                <a:buFont typeface="Arial" panose="020B0604020202020204" pitchFamily="34" charset="0"/>
                <a:buChar char="•"/>
              </a:pPr>
              <a:r>
                <a:rPr lang="es-ES" sz="1400" dirty="0">
                  <a:latin typeface="Century Gothic" panose="020B0502020202020204" pitchFamily="34" charset="0"/>
                  <a:ea typeface="Roboto"/>
                  <a:cs typeface="Roboto"/>
                  <a:sym typeface="Roboto"/>
                </a:rPr>
                <a:t> “El peligro de perdida al cual se enfrenta el capitalista ante la incertidumbre sobre el porvenir de la actividad económica en la que invierte"</a:t>
              </a:r>
              <a:endParaRPr lang="en" sz="1400" dirty="0">
                <a:latin typeface="Century Gothic" panose="020B0502020202020204" pitchFamily="34" charset="0"/>
                <a:ea typeface="Roboto"/>
                <a:cs typeface="Roboto"/>
                <a:sym typeface="Roboto"/>
              </a:endParaRPr>
            </a:p>
          </p:txBody>
        </p:sp>
        <p:grpSp>
          <p:nvGrpSpPr>
            <p:cNvPr id="54" name="Google Shape;1671;p35">
              <a:extLst>
                <a:ext uri="{FF2B5EF4-FFF2-40B4-BE49-F238E27FC236}">
                  <a16:creationId xmlns:a16="http://schemas.microsoft.com/office/drawing/2014/main" id="{4131E25B-B08F-436A-825B-B43067FEF83C}"/>
                </a:ext>
              </a:extLst>
            </p:cNvPr>
            <p:cNvGrpSpPr/>
            <p:nvPr/>
          </p:nvGrpSpPr>
          <p:grpSpPr>
            <a:xfrm>
              <a:off x="2492680" y="4142025"/>
              <a:ext cx="322463" cy="234450"/>
              <a:chOff x="6479471" y="2085411"/>
              <a:chExt cx="348835" cy="253624"/>
            </a:xfrm>
          </p:grpSpPr>
          <p:sp>
            <p:nvSpPr>
              <p:cNvPr id="55" name="Google Shape;1672;p35">
                <a:extLst>
                  <a:ext uri="{FF2B5EF4-FFF2-40B4-BE49-F238E27FC236}">
                    <a16:creationId xmlns:a16="http://schemas.microsoft.com/office/drawing/2014/main" id="{1E46D0A7-284C-4DC2-8040-A7FE5B747D47}"/>
                  </a:ext>
                </a:extLst>
              </p:cNvPr>
              <p:cNvSpPr/>
              <p:nvPr/>
            </p:nvSpPr>
            <p:spPr>
              <a:xfrm>
                <a:off x="6479471" y="2200291"/>
                <a:ext cx="38170" cy="22566"/>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grpSp>
            <p:nvGrpSpPr>
              <p:cNvPr id="56" name="Google Shape;1673;p35">
                <a:extLst>
                  <a:ext uri="{FF2B5EF4-FFF2-40B4-BE49-F238E27FC236}">
                    <a16:creationId xmlns:a16="http://schemas.microsoft.com/office/drawing/2014/main" id="{AB642937-94CF-475E-B9A4-61C6B7E8998F}"/>
                  </a:ext>
                </a:extLst>
              </p:cNvPr>
              <p:cNvGrpSpPr/>
              <p:nvPr/>
            </p:nvGrpSpPr>
            <p:grpSpPr>
              <a:xfrm>
                <a:off x="6526549" y="2085411"/>
                <a:ext cx="301757" cy="253624"/>
                <a:chOff x="-60212825" y="2310675"/>
                <a:chExt cx="274125" cy="230400"/>
              </a:xfrm>
            </p:grpSpPr>
            <p:sp>
              <p:nvSpPr>
                <p:cNvPr id="57" name="Google Shape;1676;p35">
                  <a:extLst>
                    <a:ext uri="{FF2B5EF4-FFF2-40B4-BE49-F238E27FC236}">
                      <a16:creationId xmlns:a16="http://schemas.microsoft.com/office/drawing/2014/main" id="{6FC707B3-77E1-41D4-BF37-FC66DB95ACA4}"/>
                    </a:ext>
                  </a:extLst>
                </p:cNvPr>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sp>
              <p:nvSpPr>
                <p:cNvPr id="58" name="Google Shape;1677;p35">
                  <a:extLst>
                    <a:ext uri="{FF2B5EF4-FFF2-40B4-BE49-F238E27FC236}">
                      <a16:creationId xmlns:a16="http://schemas.microsoft.com/office/drawing/2014/main" id="{9353548E-ED86-400C-A6FC-E42748E4DE12}"/>
                    </a:ext>
                  </a:extLst>
                </p:cNvPr>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sp>
              <p:nvSpPr>
                <p:cNvPr id="59" name="Google Shape;1678;p35">
                  <a:extLst>
                    <a:ext uri="{FF2B5EF4-FFF2-40B4-BE49-F238E27FC236}">
                      <a16:creationId xmlns:a16="http://schemas.microsoft.com/office/drawing/2014/main" id="{21B4E689-D0D8-4047-94E9-89A4B67AD9EE}"/>
                    </a:ext>
                  </a:extLst>
                </p:cNvPr>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sp>
              <p:nvSpPr>
                <p:cNvPr id="60" name="Google Shape;1679;p35">
                  <a:extLst>
                    <a:ext uri="{FF2B5EF4-FFF2-40B4-BE49-F238E27FC236}">
                      <a16:creationId xmlns:a16="http://schemas.microsoft.com/office/drawing/2014/main" id="{83953213-0AC9-4F95-9434-2E7174C3CC2B}"/>
                    </a:ext>
                  </a:extLst>
                </p:cNvPr>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sp>
              <p:nvSpPr>
                <p:cNvPr id="61" name="Google Shape;1680;p35">
                  <a:extLst>
                    <a:ext uri="{FF2B5EF4-FFF2-40B4-BE49-F238E27FC236}">
                      <a16:creationId xmlns:a16="http://schemas.microsoft.com/office/drawing/2014/main" id="{21DF2E46-CCD9-42E2-B43D-60908C33D852}"/>
                    </a:ext>
                  </a:extLst>
                </p:cNvPr>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solidFill>
                  <a:srgbClr val="FFFFFF"/>
                </a:solidFill>
                <a:ln>
                  <a:noFill/>
                </a:ln>
              </p:spPr>
              <p:txBody>
                <a:bodyPr spcFirstLastPara="1" wrap="square" lIns="91425" tIns="91425" rIns="91425" bIns="91425" anchor="ctr" anchorCtr="0">
                  <a:noAutofit/>
                </a:bodyPr>
                <a:lstStyle/>
                <a:p>
                  <a:pPr marL="171450" lvl="0" indent="-171450" algn="r" rtl="0">
                    <a:spcBef>
                      <a:spcPts val="0"/>
                    </a:spcBef>
                    <a:spcAft>
                      <a:spcPts val="0"/>
                    </a:spcAft>
                    <a:buFont typeface="Arial" panose="020B0604020202020204" pitchFamily="34" charset="0"/>
                    <a:buChar char="•"/>
                  </a:pPr>
                  <a:endParaRPr sz="1200">
                    <a:latin typeface="Century Gothic" panose="020B0502020202020204" pitchFamily="34" charset="0"/>
                  </a:endParaRPr>
                </a:p>
              </p:txBody>
            </p:sp>
          </p:grpSp>
        </p:grpSp>
      </p:grpSp>
    </p:spTree>
    <p:extLst>
      <p:ext uri="{BB962C8B-B14F-4D97-AF65-F5344CB8AC3E}">
        <p14:creationId xmlns:p14="http://schemas.microsoft.com/office/powerpoint/2010/main" val="193836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8A1DB03-67ED-4DDD-B13C-87C440EFCEBE}"/>
              </a:ext>
            </a:extLst>
          </p:cNvPr>
          <p:cNvGrpSpPr/>
          <p:nvPr/>
        </p:nvGrpSpPr>
        <p:grpSpPr>
          <a:xfrm>
            <a:off x="228643" y="644352"/>
            <a:ext cx="6998338" cy="5666979"/>
            <a:chOff x="-38773" y="1283556"/>
            <a:chExt cx="7521057" cy="7125899"/>
          </a:xfrm>
        </p:grpSpPr>
        <p:grpSp>
          <p:nvGrpSpPr>
            <p:cNvPr id="26" name="Google Shape;131;p16">
              <a:extLst>
                <a:ext uri="{FF2B5EF4-FFF2-40B4-BE49-F238E27FC236}">
                  <a16:creationId xmlns:a16="http://schemas.microsoft.com/office/drawing/2014/main" id="{068A7D9E-44D7-4A01-AFD7-ADF3AA8FF36A}"/>
                </a:ext>
              </a:extLst>
            </p:cNvPr>
            <p:cNvGrpSpPr/>
            <p:nvPr/>
          </p:nvGrpSpPr>
          <p:grpSpPr>
            <a:xfrm>
              <a:off x="-5572" y="1283556"/>
              <a:ext cx="3758849" cy="3695980"/>
              <a:chOff x="685796" y="1220188"/>
              <a:chExt cx="2179550" cy="2522076"/>
            </a:xfrm>
          </p:grpSpPr>
          <p:grpSp>
            <p:nvGrpSpPr>
              <p:cNvPr id="27" name="Google Shape;132;p16">
                <a:extLst>
                  <a:ext uri="{FF2B5EF4-FFF2-40B4-BE49-F238E27FC236}">
                    <a16:creationId xmlns:a16="http://schemas.microsoft.com/office/drawing/2014/main" id="{F1955770-1968-4783-9789-A6424574C287}"/>
                  </a:ext>
                </a:extLst>
              </p:cNvPr>
              <p:cNvGrpSpPr/>
              <p:nvPr/>
            </p:nvGrpSpPr>
            <p:grpSpPr>
              <a:xfrm>
                <a:off x="685796" y="1220188"/>
                <a:ext cx="2179550" cy="2522076"/>
                <a:chOff x="4386721" y="1217320"/>
                <a:chExt cx="2179550" cy="2522076"/>
              </a:xfrm>
            </p:grpSpPr>
            <p:sp>
              <p:nvSpPr>
                <p:cNvPr id="39" name="Google Shape;133;p16">
                  <a:extLst>
                    <a:ext uri="{FF2B5EF4-FFF2-40B4-BE49-F238E27FC236}">
                      <a16:creationId xmlns:a16="http://schemas.microsoft.com/office/drawing/2014/main" id="{0A282FC0-A408-464B-AC40-58D08D3FEE6D}"/>
                    </a:ext>
                  </a:extLst>
                </p:cNvPr>
                <p:cNvSpPr/>
                <p:nvPr/>
              </p:nvSpPr>
              <p:spPr>
                <a:xfrm>
                  <a:off x="4395840" y="1480396"/>
                  <a:ext cx="2145208" cy="2249903"/>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0" name="Google Shape;134;p16">
                  <a:extLst>
                    <a:ext uri="{FF2B5EF4-FFF2-40B4-BE49-F238E27FC236}">
                      <a16:creationId xmlns:a16="http://schemas.microsoft.com/office/drawing/2014/main" id="{640E559E-9569-484E-AE6A-5C066FF837FC}"/>
                    </a:ext>
                  </a:extLst>
                </p:cNvPr>
                <p:cNvSpPr/>
                <p:nvPr/>
              </p:nvSpPr>
              <p:spPr>
                <a:xfrm>
                  <a:off x="4587615" y="1366821"/>
                  <a:ext cx="1072917" cy="447210"/>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1" name="Google Shape;135;p16">
                  <a:extLst>
                    <a:ext uri="{FF2B5EF4-FFF2-40B4-BE49-F238E27FC236}">
                      <a16:creationId xmlns:a16="http://schemas.microsoft.com/office/drawing/2014/main" id="{E80781BB-F885-4695-8C0D-90203C66EF55}"/>
                    </a:ext>
                  </a:extLst>
                </p:cNvPr>
                <p:cNvSpPr/>
                <p:nvPr/>
              </p:nvSpPr>
              <p:spPr>
                <a:xfrm>
                  <a:off x="4576535" y="1359535"/>
                  <a:ext cx="1086800" cy="467129"/>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2" name="Google Shape;136;p16">
                  <a:extLst>
                    <a:ext uri="{FF2B5EF4-FFF2-40B4-BE49-F238E27FC236}">
                      <a16:creationId xmlns:a16="http://schemas.microsoft.com/office/drawing/2014/main" id="{B070E4F3-9CA3-4481-ACCF-DE5207B540C5}"/>
                    </a:ext>
                  </a:extLst>
                </p:cNvPr>
                <p:cNvSpPr/>
                <p:nvPr/>
              </p:nvSpPr>
              <p:spPr>
                <a:xfrm>
                  <a:off x="4386721" y="1429015"/>
                  <a:ext cx="1519179" cy="187550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3" name="Google Shape;137;p16">
                  <a:extLst>
                    <a:ext uri="{FF2B5EF4-FFF2-40B4-BE49-F238E27FC236}">
                      <a16:creationId xmlns:a16="http://schemas.microsoft.com/office/drawing/2014/main" id="{006079DD-60B4-43ED-A557-6F643B1B2DA1}"/>
                    </a:ext>
                  </a:extLst>
                </p:cNvPr>
                <p:cNvSpPr/>
                <p:nvPr/>
              </p:nvSpPr>
              <p:spPr>
                <a:xfrm>
                  <a:off x="5632464" y="1442833"/>
                  <a:ext cx="887544" cy="1839243"/>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4" name="Google Shape;138;p16">
                  <a:extLst>
                    <a:ext uri="{FF2B5EF4-FFF2-40B4-BE49-F238E27FC236}">
                      <a16:creationId xmlns:a16="http://schemas.microsoft.com/office/drawing/2014/main" id="{0FDC90CA-9F11-40C4-9BEF-D631F60405BD}"/>
                    </a:ext>
                  </a:extLst>
                </p:cNvPr>
                <p:cNvSpPr/>
                <p:nvPr/>
              </p:nvSpPr>
              <p:spPr>
                <a:xfrm>
                  <a:off x="4622970" y="1384930"/>
                  <a:ext cx="37187" cy="5673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5" name="Google Shape;139;p16">
                  <a:extLst>
                    <a:ext uri="{FF2B5EF4-FFF2-40B4-BE49-F238E27FC236}">
                      <a16:creationId xmlns:a16="http://schemas.microsoft.com/office/drawing/2014/main" id="{98C9A956-A01A-4206-9230-FC2AF9BEBD11}"/>
                    </a:ext>
                  </a:extLst>
                </p:cNvPr>
                <p:cNvSpPr/>
                <p:nvPr/>
              </p:nvSpPr>
              <p:spPr>
                <a:xfrm>
                  <a:off x="4656664" y="1409031"/>
                  <a:ext cx="23110" cy="37338"/>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6" name="Google Shape;140;p16">
                  <a:extLst>
                    <a:ext uri="{FF2B5EF4-FFF2-40B4-BE49-F238E27FC236}">
                      <a16:creationId xmlns:a16="http://schemas.microsoft.com/office/drawing/2014/main" id="{2911958F-0B60-4CAA-ABF4-FE2D29A93712}"/>
                    </a:ext>
                  </a:extLst>
                </p:cNvPr>
                <p:cNvSpPr/>
                <p:nvPr/>
              </p:nvSpPr>
              <p:spPr>
                <a:xfrm>
                  <a:off x="5886649" y="3268516"/>
                  <a:ext cx="229566" cy="470880"/>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7" name="Google Shape;141;p16">
                  <a:extLst>
                    <a:ext uri="{FF2B5EF4-FFF2-40B4-BE49-F238E27FC236}">
                      <a16:creationId xmlns:a16="http://schemas.microsoft.com/office/drawing/2014/main" id="{3AD4737B-4597-4C61-AF23-8A3D5364A0A7}"/>
                    </a:ext>
                  </a:extLst>
                </p:cNvPr>
                <p:cNvSpPr/>
                <p:nvPr/>
              </p:nvSpPr>
              <p:spPr>
                <a:xfrm>
                  <a:off x="4507163" y="1285183"/>
                  <a:ext cx="93409" cy="79633"/>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8" name="Google Shape;142;p16">
                  <a:extLst>
                    <a:ext uri="{FF2B5EF4-FFF2-40B4-BE49-F238E27FC236}">
                      <a16:creationId xmlns:a16="http://schemas.microsoft.com/office/drawing/2014/main" id="{B86AFB9C-829E-458C-9062-24579EBEB4C5}"/>
                    </a:ext>
                  </a:extLst>
                </p:cNvPr>
                <p:cNvSpPr/>
                <p:nvPr/>
              </p:nvSpPr>
              <p:spPr>
                <a:xfrm>
                  <a:off x="4583455" y="1229026"/>
                  <a:ext cx="61547" cy="105352"/>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9" name="Google Shape;143;p16">
                  <a:extLst>
                    <a:ext uri="{FF2B5EF4-FFF2-40B4-BE49-F238E27FC236}">
                      <a16:creationId xmlns:a16="http://schemas.microsoft.com/office/drawing/2014/main" id="{A3E07A04-386C-4B24-82F2-A26F03D471EB}"/>
                    </a:ext>
                  </a:extLst>
                </p:cNvPr>
                <p:cNvSpPr/>
                <p:nvPr/>
              </p:nvSpPr>
              <p:spPr>
                <a:xfrm>
                  <a:off x="4690272" y="1217320"/>
                  <a:ext cx="21062" cy="113931"/>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0" name="Google Shape;144;p16">
                  <a:extLst>
                    <a:ext uri="{FF2B5EF4-FFF2-40B4-BE49-F238E27FC236}">
                      <a16:creationId xmlns:a16="http://schemas.microsoft.com/office/drawing/2014/main" id="{BE07AA2A-64B4-4AA0-8674-FEA6C51AB88C}"/>
                    </a:ext>
                  </a:extLst>
                </p:cNvPr>
                <p:cNvSpPr/>
                <p:nvPr/>
              </p:nvSpPr>
              <p:spPr>
                <a:xfrm>
                  <a:off x="6458828" y="1470513"/>
                  <a:ext cx="107443" cy="210983"/>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1" name="Google Shape;145;p16">
                  <a:extLst>
                    <a:ext uri="{FF2B5EF4-FFF2-40B4-BE49-F238E27FC236}">
                      <a16:creationId xmlns:a16="http://schemas.microsoft.com/office/drawing/2014/main" id="{65C94352-53B3-4814-9BDC-2AB4D1043523}"/>
                    </a:ext>
                  </a:extLst>
                </p:cNvPr>
                <p:cNvSpPr/>
                <p:nvPr/>
              </p:nvSpPr>
              <p:spPr>
                <a:xfrm>
                  <a:off x="4433199" y="3230230"/>
                  <a:ext cx="191905" cy="135316"/>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2" name="Google Shape;146;p16">
                  <a:extLst>
                    <a:ext uri="{FF2B5EF4-FFF2-40B4-BE49-F238E27FC236}">
                      <a16:creationId xmlns:a16="http://schemas.microsoft.com/office/drawing/2014/main" id="{C3B7845B-C53B-4F19-B647-8A4F03E1972B}"/>
                    </a:ext>
                  </a:extLst>
                </p:cNvPr>
                <p:cNvSpPr/>
                <p:nvPr/>
              </p:nvSpPr>
              <p:spPr>
                <a:xfrm>
                  <a:off x="4456503" y="3313248"/>
                  <a:ext cx="114147" cy="79677"/>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3" name="Google Shape;147;p16">
                  <a:extLst>
                    <a:ext uri="{FF2B5EF4-FFF2-40B4-BE49-F238E27FC236}">
                      <a16:creationId xmlns:a16="http://schemas.microsoft.com/office/drawing/2014/main" id="{D37A91BB-56BE-4508-BC05-BF4F31B38971}"/>
                    </a:ext>
                  </a:extLst>
                </p:cNvPr>
                <p:cNvSpPr/>
                <p:nvPr/>
              </p:nvSpPr>
              <p:spPr>
                <a:xfrm>
                  <a:off x="6456543" y="3131583"/>
                  <a:ext cx="76098" cy="3537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4" name="Google Shape;148;p16">
                  <a:extLst>
                    <a:ext uri="{FF2B5EF4-FFF2-40B4-BE49-F238E27FC236}">
                      <a16:creationId xmlns:a16="http://schemas.microsoft.com/office/drawing/2014/main" id="{D0EBBBA8-9195-441F-886B-CFD04A0003C8}"/>
                    </a:ext>
                  </a:extLst>
                </p:cNvPr>
                <p:cNvSpPr/>
                <p:nvPr/>
              </p:nvSpPr>
              <p:spPr>
                <a:xfrm>
                  <a:off x="6458698" y="3185994"/>
                  <a:ext cx="71118" cy="34039"/>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5" name="Google Shape;149;p16">
                  <a:extLst>
                    <a:ext uri="{FF2B5EF4-FFF2-40B4-BE49-F238E27FC236}">
                      <a16:creationId xmlns:a16="http://schemas.microsoft.com/office/drawing/2014/main" id="{2341F38E-FA76-40D4-B4D5-FF2CFCEC6B2C}"/>
                    </a:ext>
                  </a:extLst>
                </p:cNvPr>
                <p:cNvSpPr/>
                <p:nvPr/>
              </p:nvSpPr>
              <p:spPr>
                <a:xfrm>
                  <a:off x="6434964" y="3232300"/>
                  <a:ext cx="65750" cy="59757"/>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30" name="Google Shape;159;p16">
                <a:extLst>
                  <a:ext uri="{FF2B5EF4-FFF2-40B4-BE49-F238E27FC236}">
                    <a16:creationId xmlns:a16="http://schemas.microsoft.com/office/drawing/2014/main" id="{93A0113D-543D-4DDB-BCB5-7D8C75DF1E73}"/>
                  </a:ext>
                </a:extLst>
              </p:cNvPr>
              <p:cNvSpPr txBox="1"/>
              <p:nvPr/>
            </p:nvSpPr>
            <p:spPr>
              <a:xfrm>
                <a:off x="806239" y="2018796"/>
                <a:ext cx="1811312" cy="997500"/>
              </a:xfrm>
              <a:prstGeom prst="rect">
                <a:avLst/>
              </a:prstGeom>
              <a:noFill/>
              <a:ln>
                <a:noFill/>
              </a:ln>
            </p:spPr>
            <p:txBody>
              <a:bodyPr spcFirstLastPara="1" wrap="square" lIns="91425" tIns="91425" rIns="91425" bIns="91425" anchor="ctr" anchorCtr="0">
                <a:noAutofit/>
              </a:bodyPr>
              <a:lstStyle/>
              <a:p>
                <a:pPr lvl="0"/>
                <a:r>
                  <a:rPr lang="es-ES" sz="1600">
                    <a:latin typeface="Century Gothic" panose="020B0502020202020204" pitchFamily="34" charset="0"/>
                    <a:ea typeface="Roboto"/>
                  </a:rPr>
                  <a:t>Obtención de recursos en el presente sin efectuar un pago inmediato, bajo la promesa de restituirlos en el futuro en condiciones previamente establecidas</a:t>
                </a:r>
                <a:endParaRPr lang="es-ES" sz="1600">
                  <a:latin typeface="Century Gothic" panose="020B0502020202020204" pitchFamily="34" charset="0"/>
                  <a:ea typeface="Roboto"/>
                  <a:sym typeface="Roboto"/>
                </a:endParaRPr>
              </a:p>
            </p:txBody>
          </p:sp>
          <p:sp>
            <p:nvSpPr>
              <p:cNvPr id="31" name="Google Shape;160;p16">
                <a:extLst>
                  <a:ext uri="{FF2B5EF4-FFF2-40B4-BE49-F238E27FC236}">
                    <a16:creationId xmlns:a16="http://schemas.microsoft.com/office/drawing/2014/main" id="{C3272213-37AB-4058-9F14-F08DA2B4A38D}"/>
                  </a:ext>
                </a:extLst>
              </p:cNvPr>
              <p:cNvSpPr txBox="1"/>
              <p:nvPr/>
            </p:nvSpPr>
            <p:spPr>
              <a:xfrm>
                <a:off x="1019625" y="1407275"/>
                <a:ext cx="912900" cy="37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231F20"/>
                    </a:solidFill>
                    <a:latin typeface="Century Gothic" panose="020B0502020202020204" pitchFamily="34" charset="0"/>
                    <a:ea typeface="Fira Sans Extra Condensed Medium"/>
                    <a:cs typeface="Fira Sans Extra Condensed Medium"/>
                    <a:sym typeface="Fira Sans Extra Condensed Medium"/>
                  </a:rPr>
                  <a:t>Crèdito</a:t>
                </a:r>
                <a:endParaRPr sz="1600" b="1">
                  <a:solidFill>
                    <a:srgbClr val="231F20"/>
                  </a:solidFill>
                  <a:latin typeface="Century Gothic" panose="020B0502020202020204" pitchFamily="34" charset="0"/>
                </a:endParaRPr>
              </a:p>
            </p:txBody>
          </p:sp>
        </p:grpSp>
        <p:grpSp>
          <p:nvGrpSpPr>
            <p:cNvPr id="58" name="Google Shape;165;p16">
              <a:extLst>
                <a:ext uri="{FF2B5EF4-FFF2-40B4-BE49-F238E27FC236}">
                  <a16:creationId xmlns:a16="http://schemas.microsoft.com/office/drawing/2014/main" id="{95CAF56A-AED4-485B-ACFD-1794E3E9BEF8}"/>
                </a:ext>
              </a:extLst>
            </p:cNvPr>
            <p:cNvGrpSpPr/>
            <p:nvPr/>
          </p:nvGrpSpPr>
          <p:grpSpPr>
            <a:xfrm>
              <a:off x="-38773" y="1324472"/>
              <a:ext cx="7521057" cy="7084983"/>
              <a:chOff x="2205222" y="1217320"/>
              <a:chExt cx="4361049" cy="4834676"/>
            </a:xfrm>
          </p:grpSpPr>
          <p:sp>
            <p:nvSpPr>
              <p:cNvPr id="67" name="Google Shape;166;p16">
                <a:extLst>
                  <a:ext uri="{FF2B5EF4-FFF2-40B4-BE49-F238E27FC236}">
                    <a16:creationId xmlns:a16="http://schemas.microsoft.com/office/drawing/2014/main" id="{C665CD90-537B-4BA6-9EA0-763A90ABBE98}"/>
                  </a:ext>
                </a:extLst>
              </p:cNvPr>
              <p:cNvSpPr/>
              <p:nvPr/>
            </p:nvSpPr>
            <p:spPr>
              <a:xfrm>
                <a:off x="2233594" y="3770047"/>
                <a:ext cx="2145208" cy="2281948"/>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68" name="Google Shape;167;p16">
                <a:extLst>
                  <a:ext uri="{FF2B5EF4-FFF2-40B4-BE49-F238E27FC236}">
                    <a16:creationId xmlns:a16="http://schemas.microsoft.com/office/drawing/2014/main" id="{396894E4-F37C-41B9-B3C6-7B48F5126F71}"/>
                  </a:ext>
                </a:extLst>
              </p:cNvPr>
              <p:cNvSpPr/>
              <p:nvPr/>
            </p:nvSpPr>
            <p:spPr>
              <a:xfrm>
                <a:off x="2386202" y="3599354"/>
                <a:ext cx="1072917" cy="447210"/>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69" name="Google Shape;168;p16">
                <a:extLst>
                  <a:ext uri="{FF2B5EF4-FFF2-40B4-BE49-F238E27FC236}">
                    <a16:creationId xmlns:a16="http://schemas.microsoft.com/office/drawing/2014/main" id="{74FA4CF4-5750-4B56-9DF9-32A52C77395A}"/>
                  </a:ext>
                </a:extLst>
              </p:cNvPr>
              <p:cNvSpPr/>
              <p:nvPr/>
            </p:nvSpPr>
            <p:spPr>
              <a:xfrm>
                <a:off x="2388092" y="3603138"/>
                <a:ext cx="1086800" cy="467129"/>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0" name="Google Shape;169;p16">
                <a:extLst>
                  <a:ext uri="{FF2B5EF4-FFF2-40B4-BE49-F238E27FC236}">
                    <a16:creationId xmlns:a16="http://schemas.microsoft.com/office/drawing/2014/main" id="{C2DD9093-0736-46C6-B19D-9F030D8FBA1A}"/>
                  </a:ext>
                </a:extLst>
              </p:cNvPr>
              <p:cNvSpPr/>
              <p:nvPr/>
            </p:nvSpPr>
            <p:spPr>
              <a:xfrm>
                <a:off x="2205222" y="3789687"/>
                <a:ext cx="1519179" cy="187550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1" name="Google Shape;170;p16">
                <a:extLst>
                  <a:ext uri="{FF2B5EF4-FFF2-40B4-BE49-F238E27FC236}">
                    <a16:creationId xmlns:a16="http://schemas.microsoft.com/office/drawing/2014/main" id="{3A47A9B8-E991-4B4A-971A-04D38ECA99ED}"/>
                  </a:ext>
                </a:extLst>
              </p:cNvPr>
              <p:cNvSpPr/>
              <p:nvPr/>
            </p:nvSpPr>
            <p:spPr>
              <a:xfrm>
                <a:off x="3474891" y="3715304"/>
                <a:ext cx="887544" cy="1839243"/>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2" name="Google Shape;171;p16">
                <a:extLst>
                  <a:ext uri="{FF2B5EF4-FFF2-40B4-BE49-F238E27FC236}">
                    <a16:creationId xmlns:a16="http://schemas.microsoft.com/office/drawing/2014/main" id="{935BA8F3-9CB7-4E47-B451-0832E4341CEF}"/>
                  </a:ext>
                </a:extLst>
              </p:cNvPr>
              <p:cNvSpPr/>
              <p:nvPr/>
            </p:nvSpPr>
            <p:spPr>
              <a:xfrm>
                <a:off x="4622970" y="1384930"/>
                <a:ext cx="37187" cy="5673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3" name="Google Shape;172;p16">
                <a:extLst>
                  <a:ext uri="{FF2B5EF4-FFF2-40B4-BE49-F238E27FC236}">
                    <a16:creationId xmlns:a16="http://schemas.microsoft.com/office/drawing/2014/main" id="{17CE76FF-E3EE-4404-AE71-CF63EDAFC248}"/>
                  </a:ext>
                </a:extLst>
              </p:cNvPr>
              <p:cNvSpPr/>
              <p:nvPr/>
            </p:nvSpPr>
            <p:spPr>
              <a:xfrm>
                <a:off x="4656664" y="1409031"/>
                <a:ext cx="23110" cy="37338"/>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4" name="Google Shape;173;p16">
                <a:extLst>
                  <a:ext uri="{FF2B5EF4-FFF2-40B4-BE49-F238E27FC236}">
                    <a16:creationId xmlns:a16="http://schemas.microsoft.com/office/drawing/2014/main" id="{60820E9A-8C49-426E-BC1A-8FE85D2A8682}"/>
                  </a:ext>
                </a:extLst>
              </p:cNvPr>
              <p:cNvSpPr/>
              <p:nvPr/>
            </p:nvSpPr>
            <p:spPr>
              <a:xfrm>
                <a:off x="3711303" y="5581116"/>
                <a:ext cx="229566" cy="470880"/>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5" name="Google Shape;174;p16">
                <a:extLst>
                  <a:ext uri="{FF2B5EF4-FFF2-40B4-BE49-F238E27FC236}">
                    <a16:creationId xmlns:a16="http://schemas.microsoft.com/office/drawing/2014/main" id="{F4451289-4ACB-4027-AE9E-5154EB44EDD2}"/>
                  </a:ext>
                </a:extLst>
              </p:cNvPr>
              <p:cNvSpPr/>
              <p:nvPr/>
            </p:nvSpPr>
            <p:spPr>
              <a:xfrm>
                <a:off x="4507163" y="1285183"/>
                <a:ext cx="93409" cy="79633"/>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6" name="Google Shape;175;p16">
                <a:extLst>
                  <a:ext uri="{FF2B5EF4-FFF2-40B4-BE49-F238E27FC236}">
                    <a16:creationId xmlns:a16="http://schemas.microsoft.com/office/drawing/2014/main" id="{7ED915AF-57A1-4760-BFC9-39CF888B50D7}"/>
                  </a:ext>
                </a:extLst>
              </p:cNvPr>
              <p:cNvSpPr/>
              <p:nvPr/>
            </p:nvSpPr>
            <p:spPr>
              <a:xfrm>
                <a:off x="4583455" y="1229026"/>
                <a:ext cx="61547" cy="105352"/>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7" name="Google Shape;176;p16">
                <a:extLst>
                  <a:ext uri="{FF2B5EF4-FFF2-40B4-BE49-F238E27FC236}">
                    <a16:creationId xmlns:a16="http://schemas.microsoft.com/office/drawing/2014/main" id="{47D68A93-99C0-478C-B394-5805A71D0FD6}"/>
                  </a:ext>
                </a:extLst>
              </p:cNvPr>
              <p:cNvSpPr/>
              <p:nvPr/>
            </p:nvSpPr>
            <p:spPr>
              <a:xfrm>
                <a:off x="4690272" y="1217320"/>
                <a:ext cx="21062" cy="113931"/>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8" name="Google Shape;177;p16">
                <a:extLst>
                  <a:ext uri="{FF2B5EF4-FFF2-40B4-BE49-F238E27FC236}">
                    <a16:creationId xmlns:a16="http://schemas.microsoft.com/office/drawing/2014/main" id="{FD8019DF-D785-477F-BA6E-DDD83FFBB3F6}"/>
                  </a:ext>
                </a:extLst>
              </p:cNvPr>
              <p:cNvSpPr/>
              <p:nvPr/>
            </p:nvSpPr>
            <p:spPr>
              <a:xfrm>
                <a:off x="6458828" y="1470513"/>
                <a:ext cx="107443" cy="210983"/>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79" name="Google Shape;178;p16">
                <a:extLst>
                  <a:ext uri="{FF2B5EF4-FFF2-40B4-BE49-F238E27FC236}">
                    <a16:creationId xmlns:a16="http://schemas.microsoft.com/office/drawing/2014/main" id="{5A9D3441-A8C9-4F69-8114-72510747C764}"/>
                  </a:ext>
                </a:extLst>
              </p:cNvPr>
              <p:cNvSpPr/>
              <p:nvPr/>
            </p:nvSpPr>
            <p:spPr>
              <a:xfrm>
                <a:off x="4433199" y="3230230"/>
                <a:ext cx="191905" cy="135316"/>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80" name="Google Shape;179;p16">
                <a:extLst>
                  <a:ext uri="{FF2B5EF4-FFF2-40B4-BE49-F238E27FC236}">
                    <a16:creationId xmlns:a16="http://schemas.microsoft.com/office/drawing/2014/main" id="{C49C6E3A-26A3-4DEE-90BD-2DEFAA1A77EE}"/>
                  </a:ext>
                </a:extLst>
              </p:cNvPr>
              <p:cNvSpPr/>
              <p:nvPr/>
            </p:nvSpPr>
            <p:spPr>
              <a:xfrm>
                <a:off x="4456503" y="3313248"/>
                <a:ext cx="114147" cy="79677"/>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81" name="Google Shape;180;p16">
                <a:extLst>
                  <a:ext uri="{FF2B5EF4-FFF2-40B4-BE49-F238E27FC236}">
                    <a16:creationId xmlns:a16="http://schemas.microsoft.com/office/drawing/2014/main" id="{06872529-4455-41F9-980D-2C8668B47962}"/>
                  </a:ext>
                </a:extLst>
              </p:cNvPr>
              <p:cNvSpPr/>
              <p:nvPr/>
            </p:nvSpPr>
            <p:spPr>
              <a:xfrm>
                <a:off x="6456543" y="3131583"/>
                <a:ext cx="76098" cy="3537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82" name="Google Shape;181;p16">
                <a:extLst>
                  <a:ext uri="{FF2B5EF4-FFF2-40B4-BE49-F238E27FC236}">
                    <a16:creationId xmlns:a16="http://schemas.microsoft.com/office/drawing/2014/main" id="{57F03809-D7B4-46B2-BEB1-95561CDBAE04}"/>
                  </a:ext>
                </a:extLst>
              </p:cNvPr>
              <p:cNvSpPr/>
              <p:nvPr/>
            </p:nvSpPr>
            <p:spPr>
              <a:xfrm>
                <a:off x="6458698" y="3185994"/>
                <a:ext cx="71118" cy="34039"/>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83" name="Google Shape;182;p16">
                <a:extLst>
                  <a:ext uri="{FF2B5EF4-FFF2-40B4-BE49-F238E27FC236}">
                    <a16:creationId xmlns:a16="http://schemas.microsoft.com/office/drawing/2014/main" id="{21548C99-61FB-47AE-8BF9-0C42FD07F4E4}"/>
                  </a:ext>
                </a:extLst>
              </p:cNvPr>
              <p:cNvSpPr/>
              <p:nvPr/>
            </p:nvSpPr>
            <p:spPr>
              <a:xfrm>
                <a:off x="6434964" y="3232300"/>
                <a:ext cx="65750" cy="59757"/>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grpSp>
      <p:pic>
        <p:nvPicPr>
          <p:cNvPr id="116" name="Google Shape;569;p53">
            <a:extLst>
              <a:ext uri="{FF2B5EF4-FFF2-40B4-BE49-F238E27FC236}">
                <a16:creationId xmlns:a16="http://schemas.microsoft.com/office/drawing/2014/main" id="{672A854D-87EE-4D22-89F0-F5E9185DF2E1}"/>
              </a:ext>
            </a:extLst>
          </p:cNvPr>
          <p:cNvPicPr preferRelativeResize="0"/>
          <p:nvPr/>
        </p:nvPicPr>
        <p:blipFill rotWithShape="1">
          <a:blip r:embed="rId2">
            <a:alphaModFix/>
          </a:blip>
          <a:srcRect t="16970" r="8892" b="21025"/>
          <a:stretch/>
        </p:blipFill>
        <p:spPr>
          <a:xfrm>
            <a:off x="-69308" y="-194458"/>
            <a:ext cx="3398919" cy="1023770"/>
          </a:xfrm>
          <a:prstGeom prst="rect">
            <a:avLst/>
          </a:prstGeom>
          <a:noFill/>
          <a:ln>
            <a:noFill/>
          </a:ln>
        </p:spPr>
      </p:pic>
      <p:sp>
        <p:nvSpPr>
          <p:cNvPr id="117" name="Google Shape;1638;p35">
            <a:extLst>
              <a:ext uri="{FF2B5EF4-FFF2-40B4-BE49-F238E27FC236}">
                <a16:creationId xmlns:a16="http://schemas.microsoft.com/office/drawing/2014/main" id="{7481952B-7C50-4D6C-8CA5-F261F253E319}"/>
              </a:ext>
            </a:extLst>
          </p:cNvPr>
          <p:cNvSpPr txBox="1"/>
          <p:nvPr/>
        </p:nvSpPr>
        <p:spPr>
          <a:xfrm>
            <a:off x="635087" y="-6139"/>
            <a:ext cx="2076062" cy="5714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Century Gothic" panose="020B0502020202020204" pitchFamily="34" charset="0"/>
                <a:ea typeface="Roboto"/>
                <a:cs typeface="Roboto"/>
                <a:sym typeface="Roboto"/>
              </a:rPr>
              <a:t>Marco Conceptual</a:t>
            </a:r>
            <a:endParaRPr sz="1600" b="1">
              <a:latin typeface="Century Gothic" panose="020B0502020202020204" pitchFamily="34" charset="0"/>
              <a:ea typeface="Roboto"/>
              <a:cs typeface="Roboto"/>
              <a:sym typeface="Roboto"/>
            </a:endParaRPr>
          </a:p>
        </p:txBody>
      </p:sp>
      <p:sp>
        <p:nvSpPr>
          <p:cNvPr id="163" name="Google Shape;184;p16">
            <a:extLst>
              <a:ext uri="{FF2B5EF4-FFF2-40B4-BE49-F238E27FC236}">
                <a16:creationId xmlns:a16="http://schemas.microsoft.com/office/drawing/2014/main" id="{A7A82944-AC76-4C4F-8D73-536FF05A1722}"/>
              </a:ext>
            </a:extLst>
          </p:cNvPr>
          <p:cNvSpPr txBox="1"/>
          <p:nvPr/>
        </p:nvSpPr>
        <p:spPr>
          <a:xfrm>
            <a:off x="645007" y="3465903"/>
            <a:ext cx="1574386" cy="5535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b="1" dirty="0">
                <a:solidFill>
                  <a:srgbClr val="231F20"/>
                </a:solidFill>
                <a:latin typeface="Century Gothic" panose="020B0502020202020204" pitchFamily="34" charset="0"/>
                <a:sym typeface="Fira Sans Extra Condensed Medium"/>
              </a:rPr>
              <a:t>Microcrédito</a:t>
            </a:r>
            <a:endParaRPr lang="es-EC" sz="1600" b="1" dirty="0">
              <a:solidFill>
                <a:srgbClr val="231F20"/>
              </a:solidFill>
              <a:latin typeface="Century Gothic" panose="020B0502020202020204" pitchFamily="34" charset="0"/>
            </a:endParaRPr>
          </a:p>
        </p:txBody>
      </p:sp>
      <p:sp>
        <p:nvSpPr>
          <p:cNvPr id="164" name="Google Shape;159;p16">
            <a:extLst>
              <a:ext uri="{FF2B5EF4-FFF2-40B4-BE49-F238E27FC236}">
                <a16:creationId xmlns:a16="http://schemas.microsoft.com/office/drawing/2014/main" id="{86779926-98C7-4FF2-BB78-C03AA08D389C}"/>
              </a:ext>
            </a:extLst>
          </p:cNvPr>
          <p:cNvSpPr txBox="1"/>
          <p:nvPr/>
        </p:nvSpPr>
        <p:spPr>
          <a:xfrm>
            <a:off x="539271" y="4169425"/>
            <a:ext cx="3154007" cy="1524080"/>
          </a:xfrm>
          <a:prstGeom prst="rect">
            <a:avLst/>
          </a:prstGeom>
          <a:noFill/>
          <a:ln>
            <a:noFill/>
          </a:ln>
        </p:spPr>
        <p:txBody>
          <a:bodyPr spcFirstLastPara="1" wrap="square" lIns="91425" tIns="91425" rIns="91425" bIns="91425" anchor="ctr" anchorCtr="0">
            <a:noAutofit/>
          </a:bodyPr>
          <a:lstStyle/>
          <a:p>
            <a:pPr lvl="0"/>
            <a:r>
              <a:rPr lang="es-ES" sz="1600" dirty="0">
                <a:latin typeface="Century Gothic" panose="020B0502020202020204" pitchFamily="34" charset="0"/>
                <a:ea typeface="Roboto"/>
                <a:cs typeface="Roboto"/>
                <a:sym typeface="Roboto"/>
              </a:rPr>
              <a:t>Financiamiento que se caracteriza por prestar cantidades reducidas de capital para impulsar proyectos productivos de las pymes en los distintos sectores de la economía.</a:t>
            </a:r>
          </a:p>
        </p:txBody>
      </p:sp>
      <p:pic>
        <p:nvPicPr>
          <p:cNvPr id="84" name="Google Shape;569;p53">
            <a:extLst>
              <a:ext uri="{FF2B5EF4-FFF2-40B4-BE49-F238E27FC236}">
                <a16:creationId xmlns:a16="http://schemas.microsoft.com/office/drawing/2014/main" id="{FA07164C-B5A5-422A-8C41-E242F9371DFE}"/>
              </a:ext>
            </a:extLst>
          </p:cNvPr>
          <p:cNvPicPr preferRelativeResize="0"/>
          <p:nvPr/>
        </p:nvPicPr>
        <p:blipFill rotWithShape="1">
          <a:blip r:embed="rId2">
            <a:alphaModFix/>
          </a:blip>
          <a:srcRect t="16970" r="8892" b="21025"/>
          <a:stretch/>
        </p:blipFill>
        <p:spPr>
          <a:xfrm>
            <a:off x="8132388" y="4916308"/>
            <a:ext cx="3398919" cy="1023770"/>
          </a:xfrm>
          <a:prstGeom prst="rect">
            <a:avLst/>
          </a:prstGeom>
          <a:noFill/>
          <a:ln>
            <a:noFill/>
          </a:ln>
        </p:spPr>
      </p:pic>
      <p:sp>
        <p:nvSpPr>
          <p:cNvPr id="85" name="Google Shape;1638;p35">
            <a:extLst>
              <a:ext uri="{FF2B5EF4-FFF2-40B4-BE49-F238E27FC236}">
                <a16:creationId xmlns:a16="http://schemas.microsoft.com/office/drawing/2014/main" id="{1B967C62-8578-4816-B94A-D83C107ADBCD}"/>
              </a:ext>
            </a:extLst>
          </p:cNvPr>
          <p:cNvSpPr txBox="1"/>
          <p:nvPr/>
        </p:nvSpPr>
        <p:spPr>
          <a:xfrm>
            <a:off x="8793816" y="5142490"/>
            <a:ext cx="2076062" cy="57140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a:latin typeface="Century Gothic" panose="020B0502020202020204" pitchFamily="34" charset="0"/>
                <a:ea typeface="Roboto"/>
                <a:cs typeface="Roboto"/>
                <a:sym typeface="Roboto"/>
              </a:rPr>
              <a:t>Marco Legal </a:t>
            </a:r>
            <a:endParaRPr sz="1600" b="1">
              <a:latin typeface="Century Gothic" panose="020B0502020202020204" pitchFamily="34" charset="0"/>
              <a:ea typeface="Roboto"/>
              <a:cs typeface="Roboto"/>
              <a:sym typeface="Roboto"/>
            </a:endParaRPr>
          </a:p>
        </p:txBody>
      </p:sp>
      <p:graphicFrame>
        <p:nvGraphicFramePr>
          <p:cNvPr id="4" name="Diagrama 3">
            <a:extLst>
              <a:ext uri="{FF2B5EF4-FFF2-40B4-BE49-F238E27FC236}">
                <a16:creationId xmlns:a16="http://schemas.microsoft.com/office/drawing/2014/main" id="{684CCDF8-48C1-48DD-AF7B-907E9B425373}"/>
              </a:ext>
            </a:extLst>
          </p:cNvPr>
          <p:cNvGraphicFramePr/>
          <p:nvPr>
            <p:extLst>
              <p:ext uri="{D42A27DB-BD31-4B8C-83A1-F6EECF244321}">
                <p14:modId xmlns:p14="http://schemas.microsoft.com/office/powerpoint/2010/main" val="3319546179"/>
              </p:ext>
            </p:extLst>
          </p:nvPr>
        </p:nvGraphicFramePr>
        <p:xfrm>
          <a:off x="4721870" y="281519"/>
          <a:ext cx="7017313" cy="469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1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569;p53" descr="Forma, Rectángulo&#10;&#10;Descripción generada automáticamente">
            <a:extLst>
              <a:ext uri="{FF2B5EF4-FFF2-40B4-BE49-F238E27FC236}">
                <a16:creationId xmlns:a16="http://schemas.microsoft.com/office/drawing/2014/main" id="{41FBEF7E-DFBC-44E0-85EE-738232B9D877}"/>
              </a:ext>
            </a:extLst>
          </p:cNvPr>
          <p:cNvPicPr preferRelativeResize="0"/>
          <p:nvPr/>
        </p:nvPicPr>
        <p:blipFill rotWithShape="1">
          <a:blip r:embed="rId2">
            <a:alphaModFix/>
          </a:blip>
          <a:srcRect t="16970" r="8892" b="21025"/>
          <a:stretch/>
        </p:blipFill>
        <p:spPr>
          <a:xfrm>
            <a:off x="4074850" y="327190"/>
            <a:ext cx="3201563" cy="8180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Google Shape;1638;p35">
            <a:extLst>
              <a:ext uri="{FF2B5EF4-FFF2-40B4-BE49-F238E27FC236}">
                <a16:creationId xmlns:a16="http://schemas.microsoft.com/office/drawing/2014/main" id="{50D43A1A-904F-4B54-8CC5-B0A91C1285BD}"/>
              </a:ext>
            </a:extLst>
          </p:cNvPr>
          <p:cNvSpPr txBox="1"/>
          <p:nvPr/>
        </p:nvSpPr>
        <p:spPr>
          <a:xfrm>
            <a:off x="4538922" y="477610"/>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latin typeface="Century Gothic"/>
                <a:ea typeface="Roboto"/>
                <a:cs typeface="Roboto"/>
                <a:sym typeface="Roboto"/>
              </a:rPr>
              <a:t>POBLACIÓN</a:t>
            </a:r>
            <a:endParaRPr sz="2000" b="1" dirty="0">
              <a:latin typeface="Century Gothic" panose="020B0502020202020204" pitchFamily="34" charset="0"/>
              <a:ea typeface="Roboto"/>
              <a:cs typeface="Roboto"/>
              <a:sym typeface="Roboto"/>
            </a:endParaRPr>
          </a:p>
        </p:txBody>
      </p:sp>
      <p:pic>
        <p:nvPicPr>
          <p:cNvPr id="6" name="Imagen 5">
            <a:extLst>
              <a:ext uri="{FF2B5EF4-FFF2-40B4-BE49-F238E27FC236}">
                <a16:creationId xmlns:a16="http://schemas.microsoft.com/office/drawing/2014/main" id="{E8BCC058-738A-4330-BBCF-F1077213059F}"/>
              </a:ext>
            </a:extLst>
          </p:cNvPr>
          <p:cNvPicPr>
            <a:picLocks noChangeAspect="1"/>
          </p:cNvPicPr>
          <p:nvPr/>
        </p:nvPicPr>
        <p:blipFill>
          <a:blip r:embed="rId3"/>
          <a:stretch>
            <a:fillRect/>
          </a:stretch>
        </p:blipFill>
        <p:spPr>
          <a:xfrm>
            <a:off x="7335886" y="2432230"/>
            <a:ext cx="4466530" cy="3344682"/>
          </a:xfrm>
          <a:prstGeom prst="rect">
            <a:avLst/>
          </a:prstGeom>
        </p:spPr>
      </p:pic>
      <p:sp>
        <p:nvSpPr>
          <p:cNvPr id="2" name="CuadroTexto 1">
            <a:extLst>
              <a:ext uri="{FF2B5EF4-FFF2-40B4-BE49-F238E27FC236}">
                <a16:creationId xmlns:a16="http://schemas.microsoft.com/office/drawing/2014/main" id="{F5E01926-1005-4D6D-8AA2-0EE6F8979712}"/>
              </a:ext>
            </a:extLst>
          </p:cNvPr>
          <p:cNvSpPr txBox="1"/>
          <p:nvPr/>
        </p:nvSpPr>
        <p:spPr>
          <a:xfrm>
            <a:off x="7884687" y="1655264"/>
            <a:ext cx="3917729" cy="562213"/>
          </a:xfrm>
          <a:prstGeom prst="cloudCallou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C" dirty="0"/>
              <a:t>Gráfico de Dispersión</a:t>
            </a:r>
          </a:p>
        </p:txBody>
      </p:sp>
      <p:pic>
        <p:nvPicPr>
          <p:cNvPr id="4" name="Imagen 3">
            <a:extLst>
              <a:ext uri="{FF2B5EF4-FFF2-40B4-BE49-F238E27FC236}">
                <a16:creationId xmlns:a16="http://schemas.microsoft.com/office/drawing/2014/main" id="{5EC49DDD-510D-46F4-B894-2FC17DE4F03C}"/>
              </a:ext>
            </a:extLst>
          </p:cNvPr>
          <p:cNvPicPr>
            <a:picLocks noChangeAspect="1"/>
          </p:cNvPicPr>
          <p:nvPr/>
        </p:nvPicPr>
        <p:blipFill>
          <a:blip r:embed="rId4"/>
          <a:stretch>
            <a:fillRect/>
          </a:stretch>
        </p:blipFill>
        <p:spPr>
          <a:xfrm>
            <a:off x="176464" y="1936371"/>
            <a:ext cx="7099950" cy="4031292"/>
          </a:xfrm>
          <a:prstGeom prst="rect">
            <a:avLst/>
          </a:prstGeom>
        </p:spPr>
      </p:pic>
      <p:sp>
        <p:nvSpPr>
          <p:cNvPr id="5" name="Rectángulo: esquinas diagonales cortadas 4">
            <a:extLst>
              <a:ext uri="{FF2B5EF4-FFF2-40B4-BE49-F238E27FC236}">
                <a16:creationId xmlns:a16="http://schemas.microsoft.com/office/drawing/2014/main" id="{251708B5-4F06-4B3E-8AC5-B598A28F5A6B}"/>
              </a:ext>
            </a:extLst>
          </p:cNvPr>
          <p:cNvSpPr/>
          <p:nvPr/>
        </p:nvSpPr>
        <p:spPr>
          <a:xfrm>
            <a:off x="705853" y="1411705"/>
            <a:ext cx="5775158" cy="562213"/>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t>Datos recopilados de Balances Generales </a:t>
            </a:r>
          </a:p>
        </p:txBody>
      </p:sp>
      <p:sp>
        <p:nvSpPr>
          <p:cNvPr id="8" name="Elipse 7">
            <a:extLst>
              <a:ext uri="{FF2B5EF4-FFF2-40B4-BE49-F238E27FC236}">
                <a16:creationId xmlns:a16="http://schemas.microsoft.com/office/drawing/2014/main" id="{B1CCF05F-810B-4E08-B85A-7F18983880EC}"/>
              </a:ext>
            </a:extLst>
          </p:cNvPr>
          <p:cNvSpPr/>
          <p:nvPr/>
        </p:nvSpPr>
        <p:spPr>
          <a:xfrm>
            <a:off x="9206143" y="4145872"/>
            <a:ext cx="266330" cy="22194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88138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569;p53" descr="Forma, Rectángulo&#10;&#10;Descripción generada automáticamente">
            <a:extLst>
              <a:ext uri="{FF2B5EF4-FFF2-40B4-BE49-F238E27FC236}">
                <a16:creationId xmlns:a16="http://schemas.microsoft.com/office/drawing/2014/main" id="{41FBEF7E-DFBC-44E0-85EE-738232B9D877}"/>
              </a:ext>
            </a:extLst>
          </p:cNvPr>
          <p:cNvPicPr preferRelativeResize="0"/>
          <p:nvPr/>
        </p:nvPicPr>
        <p:blipFill rotWithShape="1">
          <a:blip r:embed="rId2">
            <a:alphaModFix/>
          </a:blip>
          <a:srcRect t="16970" r="8892" b="21025"/>
          <a:stretch/>
        </p:blipFill>
        <p:spPr>
          <a:xfrm>
            <a:off x="4074850" y="327190"/>
            <a:ext cx="3201563" cy="8180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Google Shape;1638;p35">
            <a:extLst>
              <a:ext uri="{FF2B5EF4-FFF2-40B4-BE49-F238E27FC236}">
                <a16:creationId xmlns:a16="http://schemas.microsoft.com/office/drawing/2014/main" id="{50D43A1A-904F-4B54-8CC5-B0A91C1285BD}"/>
              </a:ext>
            </a:extLst>
          </p:cNvPr>
          <p:cNvSpPr txBox="1"/>
          <p:nvPr/>
        </p:nvSpPr>
        <p:spPr>
          <a:xfrm>
            <a:off x="4538922" y="477610"/>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latin typeface="Century Gothic"/>
                <a:ea typeface="Roboto"/>
                <a:cs typeface="Roboto"/>
                <a:sym typeface="Roboto"/>
              </a:rPr>
              <a:t>POBLACIÓN</a:t>
            </a:r>
            <a:endParaRPr sz="2000" b="1" dirty="0">
              <a:latin typeface="Century Gothic" panose="020B0502020202020204" pitchFamily="34" charset="0"/>
              <a:ea typeface="Roboto"/>
              <a:cs typeface="Roboto"/>
              <a:sym typeface="Roboto"/>
            </a:endParaRPr>
          </a:p>
        </p:txBody>
      </p:sp>
      <p:sp>
        <p:nvSpPr>
          <p:cNvPr id="5" name="Rectángulo: esquinas diagonales cortadas 4">
            <a:extLst>
              <a:ext uri="{FF2B5EF4-FFF2-40B4-BE49-F238E27FC236}">
                <a16:creationId xmlns:a16="http://schemas.microsoft.com/office/drawing/2014/main" id="{251708B5-4F06-4B3E-8AC5-B598A28F5A6B}"/>
              </a:ext>
            </a:extLst>
          </p:cNvPr>
          <p:cNvSpPr/>
          <p:nvPr/>
        </p:nvSpPr>
        <p:spPr>
          <a:xfrm>
            <a:off x="705853" y="1411705"/>
            <a:ext cx="5775158" cy="562213"/>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b="1" dirty="0"/>
              <a:t>Datos recopilados de Balances Generales </a:t>
            </a:r>
          </a:p>
        </p:txBody>
      </p:sp>
      <p:pic>
        <p:nvPicPr>
          <p:cNvPr id="10" name="Imagen 9">
            <a:extLst>
              <a:ext uri="{FF2B5EF4-FFF2-40B4-BE49-F238E27FC236}">
                <a16:creationId xmlns:a16="http://schemas.microsoft.com/office/drawing/2014/main" id="{0CDAAAB0-090B-4B54-895F-EB4A27EF3B46}"/>
              </a:ext>
            </a:extLst>
          </p:cNvPr>
          <p:cNvPicPr>
            <a:picLocks noChangeAspect="1"/>
          </p:cNvPicPr>
          <p:nvPr/>
        </p:nvPicPr>
        <p:blipFill>
          <a:blip r:embed="rId3"/>
          <a:stretch>
            <a:fillRect/>
          </a:stretch>
        </p:blipFill>
        <p:spPr>
          <a:xfrm>
            <a:off x="705853" y="2077454"/>
            <a:ext cx="10780294" cy="4001503"/>
          </a:xfrm>
          <a:prstGeom prst="rect">
            <a:avLst/>
          </a:prstGeom>
        </p:spPr>
      </p:pic>
    </p:spTree>
    <p:extLst>
      <p:ext uri="{BB962C8B-B14F-4D97-AF65-F5344CB8AC3E}">
        <p14:creationId xmlns:p14="http://schemas.microsoft.com/office/powerpoint/2010/main" val="316333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569;p53" descr="Forma, Rectángulo&#10;&#10;Descripción generada automáticamente">
            <a:extLst>
              <a:ext uri="{FF2B5EF4-FFF2-40B4-BE49-F238E27FC236}">
                <a16:creationId xmlns:a16="http://schemas.microsoft.com/office/drawing/2014/main" id="{41FBEF7E-DFBC-44E0-85EE-738232B9D877}"/>
              </a:ext>
            </a:extLst>
          </p:cNvPr>
          <p:cNvPicPr preferRelativeResize="0"/>
          <p:nvPr/>
        </p:nvPicPr>
        <p:blipFill rotWithShape="1">
          <a:blip r:embed="rId2">
            <a:alphaModFix/>
          </a:blip>
          <a:srcRect t="16970" r="8892" b="21025"/>
          <a:stretch/>
        </p:blipFill>
        <p:spPr>
          <a:xfrm>
            <a:off x="4358106" y="-84317"/>
            <a:ext cx="3398919" cy="928521"/>
          </a:xfrm>
          <a:prstGeom prst="rect">
            <a:avLst/>
          </a:prstGeom>
          <a:noFill/>
          <a:ln>
            <a:noFill/>
          </a:ln>
        </p:spPr>
      </p:pic>
      <p:sp>
        <p:nvSpPr>
          <p:cNvPr id="9" name="Google Shape;1638;p35">
            <a:extLst>
              <a:ext uri="{FF2B5EF4-FFF2-40B4-BE49-F238E27FC236}">
                <a16:creationId xmlns:a16="http://schemas.microsoft.com/office/drawing/2014/main" id="{50D43A1A-904F-4B54-8CC5-B0A91C1285BD}"/>
              </a:ext>
            </a:extLst>
          </p:cNvPr>
          <p:cNvSpPr txBox="1"/>
          <p:nvPr/>
        </p:nvSpPr>
        <p:spPr>
          <a:xfrm>
            <a:off x="5052306" y="41487"/>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Century Gothic"/>
                <a:ea typeface="Roboto"/>
                <a:cs typeface="Roboto"/>
                <a:sym typeface="Roboto"/>
              </a:rPr>
              <a:t>RESULTADOS</a:t>
            </a:r>
            <a:endParaRPr sz="1600" b="1">
              <a:latin typeface="Century Gothic" panose="020B0502020202020204" pitchFamily="34" charset="0"/>
              <a:ea typeface="Roboto"/>
              <a:cs typeface="Roboto"/>
              <a:sym typeface="Roboto"/>
            </a:endParaRPr>
          </a:p>
        </p:txBody>
      </p:sp>
      <p:sp>
        <p:nvSpPr>
          <p:cNvPr id="11" name="Google Shape;1638;p35">
            <a:extLst>
              <a:ext uri="{FF2B5EF4-FFF2-40B4-BE49-F238E27FC236}">
                <a16:creationId xmlns:a16="http://schemas.microsoft.com/office/drawing/2014/main" id="{EA7A0861-E3FD-413F-A1E9-A62D677CEAFC}"/>
              </a:ext>
            </a:extLst>
          </p:cNvPr>
          <p:cNvSpPr txBox="1"/>
          <p:nvPr/>
        </p:nvSpPr>
        <p:spPr>
          <a:xfrm>
            <a:off x="339995" y="104862"/>
            <a:ext cx="2195932"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a:t>
            </a:r>
            <a:r>
              <a:rPr lang="en" sz="1600" b="1" err="1">
                <a:latin typeface="Century Gothic"/>
                <a:ea typeface="Roboto"/>
                <a:cs typeface="Roboto"/>
                <a:sym typeface="Roboto"/>
              </a:rPr>
              <a:t>Univariado</a:t>
            </a:r>
            <a:r>
              <a:rPr lang="en" sz="1600" b="1">
                <a:latin typeface="Century Gothic"/>
                <a:ea typeface="Roboto"/>
                <a:cs typeface="Roboto"/>
                <a:sym typeface="Roboto"/>
              </a:rPr>
              <a:t> </a:t>
            </a:r>
            <a:endParaRPr sz="1600" b="1">
              <a:latin typeface="Century Gothic" panose="020B0502020202020204" pitchFamily="34" charset="0"/>
              <a:ea typeface="Roboto"/>
              <a:cs typeface="Roboto"/>
              <a:sym typeface="Roboto"/>
            </a:endParaRPr>
          </a:p>
        </p:txBody>
      </p:sp>
      <p:sp>
        <p:nvSpPr>
          <p:cNvPr id="2" name="Google Shape;1660;p35">
            <a:extLst>
              <a:ext uri="{FF2B5EF4-FFF2-40B4-BE49-F238E27FC236}">
                <a16:creationId xmlns:a16="http://schemas.microsoft.com/office/drawing/2014/main" id="{FC079B92-AAA8-4FC6-B1B1-BF67E387C522}"/>
              </a:ext>
            </a:extLst>
          </p:cNvPr>
          <p:cNvSpPr/>
          <p:nvPr/>
        </p:nvSpPr>
        <p:spPr>
          <a:xfrm flipH="1">
            <a:off x="580732" y="1490983"/>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dirty="0">
                <a:latin typeface="Century Gothic"/>
                <a:ea typeface="Fira Sans Extra Condensed Medium"/>
                <a:cs typeface="Fira Sans Extra Condensed Medium"/>
              </a:rPr>
              <a:t>COAC'S Y Bancos con </a:t>
            </a:r>
            <a:r>
              <a:rPr lang="es-EC" sz="1400" b="1">
                <a:latin typeface="Century Gothic"/>
                <a:ea typeface="Fira Sans Extra Condensed Medium"/>
                <a:cs typeface="Fira Sans Extra Condensed Medium"/>
              </a:rPr>
              <a:t>activos desde 900 hasta 2500 millones</a:t>
            </a:r>
            <a:endParaRPr lang="es-EC" sz="1400" b="1">
              <a:latin typeface="Century Gothic" panose="020B0502020202020204" pitchFamily="34" charset="0"/>
              <a:ea typeface="Fira Sans Extra Condensed Medium"/>
              <a:cs typeface="Fira Sans Extra Condensed Medium"/>
            </a:endParaRPr>
          </a:p>
        </p:txBody>
      </p:sp>
      <p:sp>
        <p:nvSpPr>
          <p:cNvPr id="4" name="Rectángulo: esquinas redondeadas 3">
            <a:extLst>
              <a:ext uri="{FF2B5EF4-FFF2-40B4-BE49-F238E27FC236}">
                <a16:creationId xmlns:a16="http://schemas.microsoft.com/office/drawing/2014/main" id="{2EFC84B2-7D90-4EB4-AD37-C7D9618C2864}"/>
              </a:ext>
            </a:extLst>
          </p:cNvPr>
          <p:cNvSpPr/>
          <p:nvPr/>
        </p:nvSpPr>
        <p:spPr>
          <a:xfrm>
            <a:off x="3714848" y="735528"/>
            <a:ext cx="4696079" cy="679906"/>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dirty="0">
                <a:latin typeface="Century Gothic"/>
                <a:cs typeface="Arial"/>
              </a:rPr>
              <a:t>Evolución</a:t>
            </a:r>
            <a:r>
              <a:rPr lang="es-ES" sz="1600" dirty="0">
                <a:latin typeface="Century Gothic"/>
                <a:ea typeface="+mn-lt"/>
                <a:cs typeface="+mn-lt"/>
              </a:rPr>
              <a:t> de los microcréditos por porcentaje de ingresos de bancos y </a:t>
            </a:r>
            <a:r>
              <a:rPr lang="es-ES" sz="1600">
                <a:latin typeface="Century Gothic"/>
                <a:ea typeface="+mn-lt"/>
                <a:cs typeface="+mn-lt"/>
              </a:rPr>
              <a:t>COAC´S.</a:t>
            </a:r>
            <a:endParaRPr lang="es-ES" sz="1600">
              <a:latin typeface="Century Gothic"/>
              <a:cs typeface="Arial"/>
            </a:endParaRPr>
          </a:p>
        </p:txBody>
      </p:sp>
      <p:sp>
        <p:nvSpPr>
          <p:cNvPr id="12" name="Google Shape;1660;p35">
            <a:extLst>
              <a:ext uri="{FF2B5EF4-FFF2-40B4-BE49-F238E27FC236}">
                <a16:creationId xmlns:a16="http://schemas.microsoft.com/office/drawing/2014/main" id="{417CAE5B-8ABF-4894-9751-2B6BC15AEDEA}"/>
              </a:ext>
            </a:extLst>
          </p:cNvPr>
          <p:cNvSpPr/>
          <p:nvPr/>
        </p:nvSpPr>
        <p:spPr>
          <a:xfrm flipH="1">
            <a:off x="6950575" y="1490983"/>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dirty="0">
                <a:latin typeface="Century Gothic"/>
                <a:ea typeface="Fira Sans Extra Condensed Medium"/>
                <a:cs typeface="Fira Sans Extra Condensed Medium"/>
              </a:rPr>
              <a:t>COAC'S Y Bancos con activos desde </a:t>
            </a:r>
            <a:r>
              <a:rPr lang="es-EC" sz="1400" b="1">
                <a:latin typeface="Century Gothic"/>
                <a:ea typeface="Fira Sans Extra Condensed Medium"/>
                <a:cs typeface="Fira Sans Extra Condensed Medium"/>
              </a:rPr>
              <a:t>500 hasta 875 millones</a:t>
            </a:r>
            <a:endParaRPr lang="es-EC" sz="1400" b="1">
              <a:latin typeface="Century Gothic" panose="020B0502020202020204" pitchFamily="34" charset="0"/>
              <a:ea typeface="Fira Sans Extra Condensed Medium"/>
              <a:cs typeface="Fira Sans Extra Condensed Medium"/>
            </a:endParaRPr>
          </a:p>
        </p:txBody>
      </p:sp>
      <p:sp>
        <p:nvSpPr>
          <p:cNvPr id="13" name="Flecha: hacia la izquierda 12">
            <a:extLst>
              <a:ext uri="{FF2B5EF4-FFF2-40B4-BE49-F238E27FC236}">
                <a16:creationId xmlns:a16="http://schemas.microsoft.com/office/drawing/2014/main" id="{67E5DCCC-FAB0-4CEF-A9E5-DB8BA1D53239}"/>
              </a:ext>
            </a:extLst>
          </p:cNvPr>
          <p:cNvSpPr/>
          <p:nvPr/>
        </p:nvSpPr>
        <p:spPr>
          <a:xfrm>
            <a:off x="3273171" y="245840"/>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pic>
        <p:nvPicPr>
          <p:cNvPr id="88" name="Imagen 88" descr="Gráfico, Gráfico de barras&#10;&#10;Descripción generada automáticamente">
            <a:extLst>
              <a:ext uri="{FF2B5EF4-FFF2-40B4-BE49-F238E27FC236}">
                <a16:creationId xmlns:a16="http://schemas.microsoft.com/office/drawing/2014/main" id="{6D2CB108-D432-48F0-B2B4-063107DE702E}"/>
              </a:ext>
            </a:extLst>
          </p:cNvPr>
          <p:cNvPicPr>
            <a:picLocks noChangeAspect="1"/>
          </p:cNvPicPr>
          <p:nvPr/>
        </p:nvPicPr>
        <p:blipFill>
          <a:blip r:embed="rId3"/>
          <a:stretch>
            <a:fillRect/>
          </a:stretch>
        </p:blipFill>
        <p:spPr>
          <a:xfrm>
            <a:off x="6796087" y="2010728"/>
            <a:ext cx="4529137" cy="2729389"/>
          </a:xfrm>
          <a:prstGeom prst="rect">
            <a:avLst/>
          </a:prstGeom>
        </p:spPr>
      </p:pic>
      <p:sp>
        <p:nvSpPr>
          <p:cNvPr id="131" name="Rectángulo: esquinas redondeadas 130">
            <a:extLst>
              <a:ext uri="{FF2B5EF4-FFF2-40B4-BE49-F238E27FC236}">
                <a16:creationId xmlns:a16="http://schemas.microsoft.com/office/drawing/2014/main" id="{A07AABE8-369F-4433-A88C-4DA6C49A1CAA}"/>
              </a:ext>
            </a:extLst>
          </p:cNvPr>
          <p:cNvSpPr/>
          <p:nvPr/>
        </p:nvSpPr>
        <p:spPr>
          <a:xfrm>
            <a:off x="6948588" y="5294220"/>
            <a:ext cx="1768324" cy="870580"/>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s-ES" sz="1000">
                <a:ea typeface="+mn-lt"/>
                <a:cs typeface="+mn-lt"/>
              </a:rPr>
              <a:t>El Banco Solidario representa un 45.95% de los Ingresos por intereses resultado de la colocación de microcréditos</a:t>
            </a:r>
            <a:endParaRPr lang="es-ES" sz="1200"/>
          </a:p>
        </p:txBody>
      </p:sp>
      <p:sp>
        <p:nvSpPr>
          <p:cNvPr id="132" name="Rectángulo: esquinas redondeadas 131">
            <a:extLst>
              <a:ext uri="{FF2B5EF4-FFF2-40B4-BE49-F238E27FC236}">
                <a16:creationId xmlns:a16="http://schemas.microsoft.com/office/drawing/2014/main" id="{A6334322-C460-46FC-B3B4-97836F8C1621}"/>
              </a:ext>
            </a:extLst>
          </p:cNvPr>
          <p:cNvSpPr/>
          <p:nvPr/>
        </p:nvSpPr>
        <p:spPr>
          <a:xfrm>
            <a:off x="9544147" y="5294220"/>
            <a:ext cx="1684981" cy="811048"/>
          </a:xfrm>
          <a:prstGeom prst="roundRect">
            <a:avLst/>
          </a:prstGeom>
          <a:ln>
            <a:solidFill>
              <a:srgbClr val="FF0066"/>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just"/>
            <a:r>
              <a:rPr lang="es-ES" sz="1200">
                <a:ea typeface="+mn-lt"/>
                <a:cs typeface="+mn-lt"/>
              </a:rPr>
              <a:t>Alianza del valle con un 16.84% y Oscus Ltda con un 14.48%.</a:t>
            </a:r>
            <a:endParaRPr lang="es-ES" sz="1200" dirty="0">
              <a:cs typeface="Arial"/>
            </a:endParaRPr>
          </a:p>
        </p:txBody>
      </p:sp>
      <p:graphicFrame>
        <p:nvGraphicFramePr>
          <p:cNvPr id="134" name="Diagrama 133">
            <a:extLst>
              <a:ext uri="{FF2B5EF4-FFF2-40B4-BE49-F238E27FC236}">
                <a16:creationId xmlns:a16="http://schemas.microsoft.com/office/drawing/2014/main" id="{1E579A5D-0F5B-4794-9A89-35307197651B}"/>
              </a:ext>
            </a:extLst>
          </p:cNvPr>
          <p:cNvGraphicFramePr/>
          <p:nvPr/>
        </p:nvGraphicFramePr>
        <p:xfrm>
          <a:off x="8899368" y="5473651"/>
          <a:ext cx="581260" cy="4383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5" name="Google Shape;71;p15">
            <a:extLst>
              <a:ext uri="{FF2B5EF4-FFF2-40B4-BE49-F238E27FC236}">
                <a16:creationId xmlns:a16="http://schemas.microsoft.com/office/drawing/2014/main" id="{8AD7F57F-C4D5-44FA-BCD9-37B205E15972}"/>
              </a:ext>
            </a:extLst>
          </p:cNvPr>
          <p:cNvGrpSpPr/>
          <p:nvPr/>
        </p:nvGrpSpPr>
        <p:grpSpPr>
          <a:xfrm>
            <a:off x="7276413" y="4852144"/>
            <a:ext cx="1820366" cy="393168"/>
            <a:chOff x="2313987" y="4067118"/>
            <a:chExt cx="2149778" cy="715957"/>
          </a:xfrm>
        </p:grpSpPr>
        <p:sp>
          <p:nvSpPr>
            <p:cNvPr id="142" name="Google Shape;72;p15">
              <a:extLst>
                <a:ext uri="{FF2B5EF4-FFF2-40B4-BE49-F238E27FC236}">
                  <a16:creationId xmlns:a16="http://schemas.microsoft.com/office/drawing/2014/main" id="{DEA5AEBD-A9DB-4819-8B96-ACB9FB2652E9}"/>
                </a:ext>
              </a:extLst>
            </p:cNvPr>
            <p:cNvSpPr/>
            <p:nvPr/>
          </p:nvSpPr>
          <p:spPr>
            <a:xfrm>
              <a:off x="3322958" y="4070048"/>
              <a:ext cx="1140807" cy="713027"/>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a:latin typeface="Century Gothic" panose="020B0502020202020204" pitchFamily="34" charset="0"/>
              </a:endParaRPr>
            </a:p>
          </p:txBody>
        </p:sp>
        <p:sp>
          <p:nvSpPr>
            <p:cNvPr id="143" name="Google Shape;73;p15">
              <a:extLst>
                <a:ext uri="{FF2B5EF4-FFF2-40B4-BE49-F238E27FC236}">
                  <a16:creationId xmlns:a16="http://schemas.microsoft.com/office/drawing/2014/main" id="{0076A379-AE6F-450C-8023-83C65D9DC3FF}"/>
                </a:ext>
              </a:extLst>
            </p:cNvPr>
            <p:cNvSpPr/>
            <p:nvPr/>
          </p:nvSpPr>
          <p:spPr>
            <a:xfrm>
              <a:off x="3326717" y="4524187"/>
              <a:ext cx="1127819" cy="258888"/>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b="1">
                <a:latin typeface="Century Gothic" panose="020B0502020202020204" pitchFamily="34" charset="0"/>
              </a:endParaRPr>
            </a:p>
          </p:txBody>
        </p:sp>
        <p:sp>
          <p:nvSpPr>
            <p:cNvPr id="144" name="Google Shape;74;p15">
              <a:extLst>
                <a:ext uri="{FF2B5EF4-FFF2-40B4-BE49-F238E27FC236}">
                  <a16:creationId xmlns:a16="http://schemas.microsoft.com/office/drawing/2014/main" id="{C183BAB2-5191-494E-BE78-B0D05C58C656}"/>
                </a:ext>
              </a:extLst>
            </p:cNvPr>
            <p:cNvSpPr/>
            <p:nvPr/>
          </p:nvSpPr>
          <p:spPr>
            <a:xfrm>
              <a:off x="2313987" y="4067118"/>
              <a:ext cx="1157847" cy="685721"/>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a:latin typeface="Century Gothic"/>
                </a:rPr>
                <a:t>Bancos</a:t>
              </a:r>
              <a:endParaRPr lang="es-ES" sz="1000" b="1" dirty="0">
                <a:latin typeface="Century Gothic" panose="020B0502020202020204" pitchFamily="34" charset="0"/>
              </a:endParaRPr>
            </a:p>
          </p:txBody>
        </p:sp>
      </p:grpSp>
      <p:sp>
        <p:nvSpPr>
          <p:cNvPr id="147" name="Google Shape;74;p15">
            <a:extLst>
              <a:ext uri="{FF2B5EF4-FFF2-40B4-BE49-F238E27FC236}">
                <a16:creationId xmlns:a16="http://schemas.microsoft.com/office/drawing/2014/main" id="{21795534-8382-4B9A-A3C5-9D4C29114B41}"/>
              </a:ext>
            </a:extLst>
          </p:cNvPr>
          <p:cNvSpPr/>
          <p:nvPr/>
        </p:nvSpPr>
        <p:spPr>
          <a:xfrm>
            <a:off x="9893406" y="4861668"/>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a:latin typeface="Century Gothic"/>
              </a:rPr>
              <a:t>COAC´S</a:t>
            </a:r>
            <a:endParaRPr lang="es-ES" sz="1000" b="1" dirty="0">
              <a:latin typeface="Century Gothic"/>
            </a:endParaRPr>
          </a:p>
        </p:txBody>
      </p:sp>
      <p:sp>
        <p:nvSpPr>
          <p:cNvPr id="735" name="Google Shape;74;p15">
            <a:extLst>
              <a:ext uri="{FF2B5EF4-FFF2-40B4-BE49-F238E27FC236}">
                <a16:creationId xmlns:a16="http://schemas.microsoft.com/office/drawing/2014/main" id="{2A918708-72FC-4F8F-964B-22D53A034E88}"/>
              </a:ext>
            </a:extLst>
          </p:cNvPr>
          <p:cNvSpPr/>
          <p:nvPr/>
        </p:nvSpPr>
        <p:spPr>
          <a:xfrm>
            <a:off x="820844" y="4849761"/>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a:latin typeface="Century Gothic"/>
              </a:rPr>
              <a:t>Bancos</a:t>
            </a:r>
            <a:endParaRPr lang="es-ES" sz="1000" b="1" dirty="0">
              <a:latin typeface="Century Gothic" panose="020B0502020202020204" pitchFamily="34" charset="0"/>
            </a:endParaRPr>
          </a:p>
        </p:txBody>
      </p:sp>
      <p:sp>
        <p:nvSpPr>
          <p:cNvPr id="739" name="Google Shape;74;p15">
            <a:extLst>
              <a:ext uri="{FF2B5EF4-FFF2-40B4-BE49-F238E27FC236}">
                <a16:creationId xmlns:a16="http://schemas.microsoft.com/office/drawing/2014/main" id="{042170D7-1AE3-4E10-9847-B4343FBDAAA8}"/>
              </a:ext>
            </a:extLst>
          </p:cNvPr>
          <p:cNvSpPr/>
          <p:nvPr/>
        </p:nvSpPr>
        <p:spPr>
          <a:xfrm>
            <a:off x="3452125" y="4861667"/>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a:latin typeface="Century Gothic"/>
              </a:rPr>
              <a:t>COAC´S</a:t>
            </a:r>
            <a:endParaRPr lang="es-ES" sz="1000" b="1" dirty="0">
              <a:latin typeface="Century Gothic"/>
            </a:endParaRPr>
          </a:p>
        </p:txBody>
      </p:sp>
      <p:sp>
        <p:nvSpPr>
          <p:cNvPr id="740" name="Rectángulo: esquinas redondeadas 130">
            <a:extLst>
              <a:ext uri="{FF2B5EF4-FFF2-40B4-BE49-F238E27FC236}">
                <a16:creationId xmlns:a16="http://schemas.microsoft.com/office/drawing/2014/main" id="{AFD74BD6-C2BD-4DA0-AE0C-D3FD0F1FD9A6}"/>
              </a:ext>
            </a:extLst>
          </p:cNvPr>
          <p:cNvSpPr/>
          <p:nvPr/>
        </p:nvSpPr>
        <p:spPr>
          <a:xfrm>
            <a:off x="3031432" y="5294221"/>
            <a:ext cx="1768324" cy="870580"/>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indent="-171450" algn="just">
              <a:buFont typeface="Arial"/>
              <a:buChar char="•"/>
            </a:pPr>
            <a:r>
              <a:rPr lang="es-ES" sz="1000" dirty="0">
                <a:ea typeface="+mn-lt"/>
                <a:cs typeface="+mn-lt"/>
              </a:rPr>
              <a:t>JEP </a:t>
            </a:r>
            <a:r>
              <a:rPr lang="es-ES" sz="1000" dirty="0" err="1">
                <a:ea typeface="+mn-lt"/>
                <a:cs typeface="+mn-lt"/>
              </a:rPr>
              <a:t>Ltda</a:t>
            </a:r>
            <a:r>
              <a:rPr lang="es-ES" sz="1000" dirty="0">
                <a:ea typeface="+mn-lt"/>
                <a:cs typeface="+mn-lt"/>
              </a:rPr>
              <a:t> con un 92.11%</a:t>
            </a:r>
            <a:endParaRPr lang="en-US" dirty="0">
              <a:ea typeface="+mn-lt"/>
              <a:cs typeface="+mn-lt"/>
            </a:endParaRPr>
          </a:p>
          <a:p>
            <a:pPr marL="171450" indent="-171450" algn="just">
              <a:buFont typeface="Arial"/>
              <a:buChar char="•"/>
            </a:pPr>
            <a:r>
              <a:rPr lang="es-ES" sz="1000" dirty="0">
                <a:ea typeface="+mn-lt"/>
                <a:cs typeface="+mn-lt"/>
              </a:rPr>
              <a:t>Policía Nacional con un 6.62%. </a:t>
            </a:r>
            <a:endParaRPr lang="en-US">
              <a:cs typeface="Arial"/>
            </a:endParaRPr>
          </a:p>
        </p:txBody>
      </p:sp>
      <p:sp>
        <p:nvSpPr>
          <p:cNvPr id="741" name="Rectángulo: esquinas redondeadas 130">
            <a:extLst>
              <a:ext uri="{FF2B5EF4-FFF2-40B4-BE49-F238E27FC236}">
                <a16:creationId xmlns:a16="http://schemas.microsoft.com/office/drawing/2014/main" id="{C7032EE4-F843-4CAC-B71A-8F2D8A4556E2}"/>
              </a:ext>
            </a:extLst>
          </p:cNvPr>
          <p:cNvSpPr/>
          <p:nvPr/>
        </p:nvSpPr>
        <p:spPr>
          <a:xfrm>
            <a:off x="376338" y="5294221"/>
            <a:ext cx="1863573" cy="942017"/>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indent="-171450" algn="just">
              <a:buFont typeface="Arial"/>
              <a:buChar char="•"/>
            </a:pPr>
            <a:r>
              <a:rPr lang="es-ES" sz="1000" dirty="0">
                <a:ea typeface="+mn-lt"/>
                <a:cs typeface="+mn-lt"/>
              </a:rPr>
              <a:t>Bancos del Austro mantiene ingresos por colocaciones de 1.24%</a:t>
            </a:r>
            <a:endParaRPr lang="en-US" dirty="0">
              <a:ea typeface="+mn-lt"/>
              <a:cs typeface="+mn-lt"/>
            </a:endParaRPr>
          </a:p>
          <a:p>
            <a:pPr marL="171450" indent="-171450" algn="just">
              <a:buFont typeface="Arial"/>
              <a:buChar char="•"/>
            </a:pPr>
            <a:r>
              <a:rPr lang="es-ES" sz="1000" dirty="0">
                <a:ea typeface="+mn-lt"/>
                <a:cs typeface="+mn-lt"/>
              </a:rPr>
              <a:t>Banco Rumiñahui un mínimo porcentaje de 0.03%. </a:t>
            </a:r>
            <a:endParaRPr lang="en-US">
              <a:cs typeface="Arial"/>
            </a:endParaRPr>
          </a:p>
        </p:txBody>
      </p:sp>
      <p:graphicFrame>
        <p:nvGraphicFramePr>
          <p:cNvPr id="751" name="Diagrama 133">
            <a:extLst>
              <a:ext uri="{FF2B5EF4-FFF2-40B4-BE49-F238E27FC236}">
                <a16:creationId xmlns:a16="http://schemas.microsoft.com/office/drawing/2014/main" id="{4FA19A1B-AC90-4A1C-A931-4776E0B7384D}"/>
              </a:ext>
            </a:extLst>
          </p:cNvPr>
          <p:cNvGraphicFramePr/>
          <p:nvPr/>
        </p:nvGraphicFramePr>
        <p:xfrm>
          <a:off x="2350930" y="5509371"/>
          <a:ext cx="581260" cy="4383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Imagen 5">
            <a:extLst>
              <a:ext uri="{FF2B5EF4-FFF2-40B4-BE49-F238E27FC236}">
                <a16:creationId xmlns:a16="http://schemas.microsoft.com/office/drawing/2014/main" id="{42E5F678-76CA-43BB-A9AC-21A004E98F26}"/>
              </a:ext>
            </a:extLst>
          </p:cNvPr>
          <p:cNvPicPr>
            <a:picLocks noChangeAspect="1"/>
          </p:cNvPicPr>
          <p:nvPr/>
        </p:nvPicPr>
        <p:blipFill rotWithShape="1">
          <a:blip r:embed="rId14"/>
          <a:srcRect b="1437"/>
          <a:stretch/>
        </p:blipFill>
        <p:spPr>
          <a:xfrm>
            <a:off x="423156" y="1984215"/>
            <a:ext cx="4629150" cy="2797650"/>
          </a:xfrm>
          <a:prstGeom prst="rect">
            <a:avLst/>
          </a:prstGeom>
        </p:spPr>
      </p:pic>
    </p:spTree>
    <p:extLst>
      <p:ext uri="{BB962C8B-B14F-4D97-AF65-F5344CB8AC3E}">
        <p14:creationId xmlns:p14="http://schemas.microsoft.com/office/powerpoint/2010/main" val="49701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oogle Shape;569;p53" descr="Forma, Rectángulo&#10;&#10;Descripción generada automáticamente">
            <a:extLst>
              <a:ext uri="{FF2B5EF4-FFF2-40B4-BE49-F238E27FC236}">
                <a16:creationId xmlns:a16="http://schemas.microsoft.com/office/drawing/2014/main" id="{9E04E695-5CE2-4392-928C-D3308F8E0F14}"/>
              </a:ext>
            </a:extLst>
          </p:cNvPr>
          <p:cNvPicPr preferRelativeResize="0"/>
          <p:nvPr/>
        </p:nvPicPr>
        <p:blipFill rotWithShape="1">
          <a:blip r:embed="rId2">
            <a:alphaModFix/>
          </a:blip>
          <a:srcRect t="16970" r="8892" b="21025"/>
          <a:stretch/>
        </p:blipFill>
        <p:spPr>
          <a:xfrm>
            <a:off x="4477169" y="-155754"/>
            <a:ext cx="3398919" cy="928521"/>
          </a:xfrm>
          <a:prstGeom prst="rect">
            <a:avLst/>
          </a:prstGeom>
          <a:noFill/>
          <a:ln>
            <a:noFill/>
          </a:ln>
        </p:spPr>
      </p:pic>
      <p:sp>
        <p:nvSpPr>
          <p:cNvPr id="6" name="Google Shape;1638;p35">
            <a:extLst>
              <a:ext uri="{FF2B5EF4-FFF2-40B4-BE49-F238E27FC236}">
                <a16:creationId xmlns:a16="http://schemas.microsoft.com/office/drawing/2014/main" id="{0F942DE8-7E7E-4104-86EA-734A9A416282}"/>
              </a:ext>
            </a:extLst>
          </p:cNvPr>
          <p:cNvSpPr txBox="1"/>
          <p:nvPr/>
        </p:nvSpPr>
        <p:spPr>
          <a:xfrm>
            <a:off x="5135650" y="-18045"/>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Century Gothic"/>
                <a:ea typeface="Roboto"/>
                <a:cs typeface="Roboto"/>
                <a:sym typeface="Roboto"/>
              </a:rPr>
              <a:t>RESULTADOS</a:t>
            </a:r>
            <a:endParaRPr sz="1600" b="1">
              <a:latin typeface="Century Gothic" panose="020B0502020202020204" pitchFamily="34" charset="0"/>
              <a:ea typeface="Roboto"/>
              <a:cs typeface="Roboto"/>
              <a:sym typeface="Roboto"/>
            </a:endParaRPr>
          </a:p>
        </p:txBody>
      </p:sp>
      <p:sp>
        <p:nvSpPr>
          <p:cNvPr id="8" name="Google Shape;1638;p35">
            <a:extLst>
              <a:ext uri="{FF2B5EF4-FFF2-40B4-BE49-F238E27FC236}">
                <a16:creationId xmlns:a16="http://schemas.microsoft.com/office/drawing/2014/main" id="{BFFE5CF4-969B-4465-84DE-1E2D6B31A392}"/>
              </a:ext>
            </a:extLst>
          </p:cNvPr>
          <p:cNvSpPr txBox="1"/>
          <p:nvPr/>
        </p:nvSpPr>
        <p:spPr>
          <a:xfrm>
            <a:off x="339995" y="104862"/>
            <a:ext cx="2195932"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a:t>
            </a:r>
            <a:r>
              <a:rPr lang="en" sz="1600" b="1" err="1">
                <a:latin typeface="Century Gothic"/>
                <a:ea typeface="Roboto"/>
                <a:cs typeface="Roboto"/>
                <a:sym typeface="Roboto"/>
              </a:rPr>
              <a:t>Univariado</a:t>
            </a:r>
            <a:r>
              <a:rPr lang="en" sz="1600" b="1">
                <a:latin typeface="Century Gothic"/>
                <a:ea typeface="Roboto"/>
                <a:cs typeface="Roboto"/>
                <a:sym typeface="Roboto"/>
              </a:rPr>
              <a:t> </a:t>
            </a:r>
            <a:endParaRPr sz="1600" b="1">
              <a:latin typeface="Century Gothic" panose="020B0502020202020204" pitchFamily="34" charset="0"/>
              <a:ea typeface="Roboto"/>
              <a:cs typeface="Roboto"/>
              <a:sym typeface="Roboto"/>
            </a:endParaRPr>
          </a:p>
        </p:txBody>
      </p:sp>
      <p:sp>
        <p:nvSpPr>
          <p:cNvPr id="10" name="Flecha: hacia la izquierda 12">
            <a:extLst>
              <a:ext uri="{FF2B5EF4-FFF2-40B4-BE49-F238E27FC236}">
                <a16:creationId xmlns:a16="http://schemas.microsoft.com/office/drawing/2014/main" id="{A8E87DB8-9F88-41FC-AC33-0CF54E669CA0}"/>
              </a:ext>
            </a:extLst>
          </p:cNvPr>
          <p:cNvSpPr/>
          <p:nvPr/>
        </p:nvSpPr>
        <p:spPr>
          <a:xfrm>
            <a:off x="3273171" y="245840"/>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4" name="Rectángulo: esquinas redondeadas 3">
            <a:extLst>
              <a:ext uri="{FF2B5EF4-FFF2-40B4-BE49-F238E27FC236}">
                <a16:creationId xmlns:a16="http://schemas.microsoft.com/office/drawing/2014/main" id="{B37C2917-BA03-47D1-8DBD-E3BF1613A2DA}"/>
              </a:ext>
            </a:extLst>
          </p:cNvPr>
          <p:cNvSpPr/>
          <p:nvPr/>
        </p:nvSpPr>
        <p:spPr>
          <a:xfrm>
            <a:off x="3750567" y="699809"/>
            <a:ext cx="4696079"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dirty="0">
                <a:ea typeface="+mn-lt"/>
                <a:cs typeface="+mn-lt"/>
              </a:rPr>
              <a:t>Numero de colocaciones de bancos y COAC´S </a:t>
            </a:r>
            <a:endParaRPr lang="es-ES" sz="1600" dirty="0">
              <a:cs typeface="Arial"/>
            </a:endParaRPr>
          </a:p>
        </p:txBody>
      </p:sp>
      <p:sp>
        <p:nvSpPr>
          <p:cNvPr id="16" name="Google Shape;1660;p35">
            <a:extLst>
              <a:ext uri="{FF2B5EF4-FFF2-40B4-BE49-F238E27FC236}">
                <a16:creationId xmlns:a16="http://schemas.microsoft.com/office/drawing/2014/main" id="{C46C5F4D-740D-4B2D-A9EE-3D1616AC6CBC}"/>
              </a:ext>
            </a:extLst>
          </p:cNvPr>
          <p:cNvSpPr/>
          <p:nvPr/>
        </p:nvSpPr>
        <p:spPr>
          <a:xfrm flipH="1">
            <a:off x="937919" y="1264764"/>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dirty="0">
                <a:latin typeface="Century Gothic"/>
                <a:ea typeface="Fira Sans Extra Condensed Medium"/>
                <a:cs typeface="Fira Sans Extra Condensed Medium"/>
              </a:rPr>
              <a:t>COAC'S Y Bancos con </a:t>
            </a:r>
            <a:r>
              <a:rPr lang="es-EC" sz="1400" b="1">
                <a:latin typeface="Century Gothic"/>
                <a:ea typeface="Fira Sans Extra Condensed Medium"/>
                <a:cs typeface="Fira Sans Extra Condensed Medium"/>
              </a:rPr>
              <a:t>activos desde 900 hasta 2500 millones</a:t>
            </a:r>
            <a:endParaRPr lang="es-EC" sz="1400" b="1">
              <a:latin typeface="Century Gothic" panose="020B0502020202020204" pitchFamily="34" charset="0"/>
              <a:ea typeface="Fira Sans Extra Condensed Medium"/>
              <a:cs typeface="Fira Sans Extra Condensed Medium"/>
            </a:endParaRPr>
          </a:p>
        </p:txBody>
      </p:sp>
      <p:sp>
        <p:nvSpPr>
          <p:cNvPr id="18" name="Google Shape;1660;p35">
            <a:extLst>
              <a:ext uri="{FF2B5EF4-FFF2-40B4-BE49-F238E27FC236}">
                <a16:creationId xmlns:a16="http://schemas.microsoft.com/office/drawing/2014/main" id="{7208519E-BC0E-414E-A7AD-E569A8734C71}"/>
              </a:ext>
            </a:extLst>
          </p:cNvPr>
          <p:cNvSpPr/>
          <p:nvPr/>
        </p:nvSpPr>
        <p:spPr>
          <a:xfrm flipH="1">
            <a:off x="6688637" y="1264764"/>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dirty="0">
                <a:latin typeface="Century Gothic"/>
                <a:ea typeface="Fira Sans Extra Condensed Medium"/>
                <a:cs typeface="Fira Sans Extra Condensed Medium"/>
              </a:rPr>
              <a:t>COAC'S Y Bancos con activos desde </a:t>
            </a:r>
            <a:r>
              <a:rPr lang="es-EC" sz="1400" b="1">
                <a:latin typeface="Century Gothic"/>
                <a:ea typeface="Fira Sans Extra Condensed Medium"/>
                <a:cs typeface="Fira Sans Extra Condensed Medium"/>
              </a:rPr>
              <a:t>500 hasta 875 millones</a:t>
            </a:r>
            <a:endParaRPr lang="es-EC" sz="1400" b="1">
              <a:latin typeface="Century Gothic" panose="020B0502020202020204" pitchFamily="34" charset="0"/>
              <a:ea typeface="Fira Sans Extra Condensed Medium"/>
              <a:cs typeface="Fira Sans Extra Condensed Medium"/>
            </a:endParaRPr>
          </a:p>
        </p:txBody>
      </p:sp>
      <p:pic>
        <p:nvPicPr>
          <p:cNvPr id="19" name="Picture 19">
            <a:extLst>
              <a:ext uri="{FF2B5EF4-FFF2-40B4-BE49-F238E27FC236}">
                <a16:creationId xmlns:a16="http://schemas.microsoft.com/office/drawing/2014/main" id="{CE74FA33-E927-41E5-86B3-47D9605A955D}"/>
              </a:ext>
            </a:extLst>
          </p:cNvPr>
          <p:cNvPicPr>
            <a:picLocks noChangeAspect="1"/>
          </p:cNvPicPr>
          <p:nvPr/>
        </p:nvPicPr>
        <p:blipFill>
          <a:blip r:embed="rId3"/>
          <a:stretch>
            <a:fillRect/>
          </a:stretch>
        </p:blipFill>
        <p:spPr>
          <a:xfrm>
            <a:off x="747712" y="1844040"/>
            <a:ext cx="4600573" cy="2646044"/>
          </a:xfrm>
          <a:prstGeom prst="rect">
            <a:avLst/>
          </a:prstGeom>
        </p:spPr>
      </p:pic>
      <p:pic>
        <p:nvPicPr>
          <p:cNvPr id="2" name="Picture 2">
            <a:extLst>
              <a:ext uri="{FF2B5EF4-FFF2-40B4-BE49-F238E27FC236}">
                <a16:creationId xmlns:a16="http://schemas.microsoft.com/office/drawing/2014/main" id="{7823D88A-4EA9-4B9C-93C8-F83C2B3627DF}"/>
              </a:ext>
            </a:extLst>
          </p:cNvPr>
          <p:cNvPicPr>
            <a:picLocks noChangeAspect="1"/>
          </p:cNvPicPr>
          <p:nvPr/>
        </p:nvPicPr>
        <p:blipFill>
          <a:blip r:embed="rId4"/>
          <a:stretch>
            <a:fillRect/>
          </a:stretch>
        </p:blipFill>
        <p:spPr>
          <a:xfrm>
            <a:off x="6665118" y="1844040"/>
            <a:ext cx="4398168" cy="2646045"/>
          </a:xfrm>
          <a:prstGeom prst="rect">
            <a:avLst/>
          </a:prstGeom>
        </p:spPr>
      </p:pic>
      <p:sp>
        <p:nvSpPr>
          <p:cNvPr id="3" name="Google Shape;74;p15">
            <a:extLst>
              <a:ext uri="{FF2B5EF4-FFF2-40B4-BE49-F238E27FC236}">
                <a16:creationId xmlns:a16="http://schemas.microsoft.com/office/drawing/2014/main" id="{E73EEBF0-122F-4705-A4AB-F9EAC6F41463}"/>
              </a:ext>
            </a:extLst>
          </p:cNvPr>
          <p:cNvSpPr/>
          <p:nvPr/>
        </p:nvSpPr>
        <p:spPr>
          <a:xfrm>
            <a:off x="987532" y="4540198"/>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a:latin typeface="Century Gothic"/>
              </a:rPr>
              <a:t>Bancos</a:t>
            </a:r>
            <a:endParaRPr lang="es-ES" sz="1000" b="1" dirty="0">
              <a:latin typeface="Century Gothic" panose="020B0502020202020204" pitchFamily="34" charset="0"/>
            </a:endParaRPr>
          </a:p>
        </p:txBody>
      </p:sp>
      <p:sp>
        <p:nvSpPr>
          <p:cNvPr id="4" name="Google Shape;74;p15">
            <a:extLst>
              <a:ext uri="{FF2B5EF4-FFF2-40B4-BE49-F238E27FC236}">
                <a16:creationId xmlns:a16="http://schemas.microsoft.com/office/drawing/2014/main" id="{22B501E6-1C98-49ED-9973-589513FA76C6}"/>
              </a:ext>
            </a:extLst>
          </p:cNvPr>
          <p:cNvSpPr/>
          <p:nvPr/>
        </p:nvSpPr>
        <p:spPr>
          <a:xfrm>
            <a:off x="3987906" y="4540198"/>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a:latin typeface="Century Gothic"/>
              </a:rPr>
              <a:t>COAC´S</a:t>
            </a:r>
            <a:endParaRPr lang="es-ES" sz="1000" b="1" dirty="0">
              <a:latin typeface="Century Gothic"/>
            </a:endParaRPr>
          </a:p>
        </p:txBody>
      </p:sp>
      <p:sp>
        <p:nvSpPr>
          <p:cNvPr id="5" name="Rectángulo: esquinas redondeadas 130">
            <a:extLst>
              <a:ext uri="{FF2B5EF4-FFF2-40B4-BE49-F238E27FC236}">
                <a16:creationId xmlns:a16="http://schemas.microsoft.com/office/drawing/2014/main" id="{D0CBA0BD-AA87-4595-8846-F2D57338ECDF}"/>
              </a:ext>
            </a:extLst>
          </p:cNvPr>
          <p:cNvSpPr/>
          <p:nvPr/>
        </p:nvSpPr>
        <p:spPr>
          <a:xfrm>
            <a:off x="3305275" y="5056095"/>
            <a:ext cx="2232667" cy="1144423"/>
          </a:xfrm>
          <a:prstGeom prst="roundRect">
            <a:avLst/>
          </a:prstGeom>
          <a:ln/>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marL="171450" indent="-171450" algn="just">
              <a:buFont typeface="Arial"/>
              <a:buChar char="•"/>
            </a:pPr>
            <a:r>
              <a:rPr lang="es-ES" sz="1000">
                <a:ea typeface="+mn-lt"/>
                <a:cs typeface="+mn-lt"/>
              </a:rPr>
              <a:t>La entidad que mayor número de colocaciones ha realizado en el periodo es la JEP Ltda. Con 6084 colocaciones </a:t>
            </a:r>
          </a:p>
          <a:p>
            <a:pPr marL="171450" indent="-171450" algn="just">
              <a:buFont typeface="Arial"/>
              <a:buChar char="•"/>
            </a:pPr>
            <a:r>
              <a:rPr lang="es-ES" sz="1000">
                <a:ea typeface="+mn-lt"/>
                <a:cs typeface="+mn-lt"/>
              </a:rPr>
              <a:t>Policía Nacional 207 colocaciones de microcrédito. </a:t>
            </a:r>
            <a:endParaRPr lang="es-ES" sz="1000" dirty="0">
              <a:cs typeface="Arial"/>
            </a:endParaRPr>
          </a:p>
        </p:txBody>
      </p:sp>
      <p:sp>
        <p:nvSpPr>
          <p:cNvPr id="7" name="Rectángulo: esquinas redondeadas 130">
            <a:extLst>
              <a:ext uri="{FF2B5EF4-FFF2-40B4-BE49-F238E27FC236}">
                <a16:creationId xmlns:a16="http://schemas.microsoft.com/office/drawing/2014/main" id="{68CFD5EA-8427-4F81-8751-6ED3FFDFF3EF}"/>
              </a:ext>
            </a:extLst>
          </p:cNvPr>
          <p:cNvSpPr/>
          <p:nvPr/>
        </p:nvSpPr>
        <p:spPr>
          <a:xfrm>
            <a:off x="412056" y="5056096"/>
            <a:ext cx="2125510" cy="1144423"/>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indent="-171450" algn="just">
              <a:buFont typeface="Arial"/>
              <a:buChar char="•"/>
            </a:pPr>
            <a:r>
              <a:rPr lang="es-ES" sz="1000">
                <a:ea typeface="+mn-lt"/>
                <a:cs typeface="+mn-lt"/>
              </a:rPr>
              <a:t>BGR coloca durante los años analizados únicamente 17 microcréditos.</a:t>
            </a:r>
            <a:endParaRPr lang="en-US" dirty="0">
              <a:ea typeface="+mn-lt"/>
              <a:cs typeface="+mn-lt"/>
            </a:endParaRPr>
          </a:p>
          <a:p>
            <a:pPr marL="171450" indent="-171450" algn="just">
              <a:buFont typeface="Arial"/>
              <a:buChar char="•"/>
            </a:pPr>
            <a:r>
              <a:rPr lang="es-ES" sz="1000">
                <a:ea typeface="+mn-lt"/>
                <a:cs typeface="+mn-lt"/>
              </a:rPr>
              <a:t>Banco del Austro es el banco privado que más colocaciones tiene con 333.</a:t>
            </a:r>
            <a:endParaRPr lang="en-US">
              <a:cs typeface="Arial"/>
            </a:endParaRPr>
          </a:p>
        </p:txBody>
      </p:sp>
      <p:graphicFrame>
        <p:nvGraphicFramePr>
          <p:cNvPr id="9" name="Diagrama 133">
            <a:extLst>
              <a:ext uri="{FF2B5EF4-FFF2-40B4-BE49-F238E27FC236}">
                <a16:creationId xmlns:a16="http://schemas.microsoft.com/office/drawing/2014/main" id="{1CA8A9DC-2C40-4D4E-821C-F355635C62DE}"/>
              </a:ext>
            </a:extLst>
          </p:cNvPr>
          <p:cNvGraphicFramePr/>
          <p:nvPr>
            <p:extLst>
              <p:ext uri="{D42A27DB-BD31-4B8C-83A1-F6EECF244321}">
                <p14:modId xmlns:p14="http://schemas.microsoft.com/office/powerpoint/2010/main" val="2031407831"/>
              </p:ext>
            </p:extLst>
          </p:nvPr>
        </p:nvGraphicFramePr>
        <p:xfrm>
          <a:off x="2624774" y="5402214"/>
          <a:ext cx="581260" cy="4383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Google Shape;74;p15">
            <a:extLst>
              <a:ext uri="{FF2B5EF4-FFF2-40B4-BE49-F238E27FC236}">
                <a16:creationId xmlns:a16="http://schemas.microsoft.com/office/drawing/2014/main" id="{04DA6D31-0224-4928-A44A-CBCCC0571BB2}"/>
              </a:ext>
            </a:extLst>
          </p:cNvPr>
          <p:cNvSpPr/>
          <p:nvPr/>
        </p:nvSpPr>
        <p:spPr>
          <a:xfrm>
            <a:off x="6928751" y="4540198"/>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a:latin typeface="Century Gothic"/>
              </a:rPr>
              <a:t>Bancos</a:t>
            </a:r>
            <a:endParaRPr lang="es-ES" sz="1000" b="1" dirty="0">
              <a:latin typeface="Century Gothic" panose="020B0502020202020204" pitchFamily="34" charset="0"/>
            </a:endParaRPr>
          </a:p>
        </p:txBody>
      </p:sp>
      <p:sp>
        <p:nvSpPr>
          <p:cNvPr id="29" name="Google Shape;74;p15">
            <a:extLst>
              <a:ext uri="{FF2B5EF4-FFF2-40B4-BE49-F238E27FC236}">
                <a16:creationId xmlns:a16="http://schemas.microsoft.com/office/drawing/2014/main" id="{728EA414-F7BF-4FF6-8902-4433BC037674}"/>
              </a:ext>
            </a:extLst>
          </p:cNvPr>
          <p:cNvSpPr/>
          <p:nvPr/>
        </p:nvSpPr>
        <p:spPr>
          <a:xfrm>
            <a:off x="9976751" y="4540198"/>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a:latin typeface="Century Gothic"/>
              </a:rPr>
              <a:t>COAC´S</a:t>
            </a:r>
            <a:endParaRPr lang="es-ES" sz="1000" b="1" dirty="0">
              <a:latin typeface="Century Gothic"/>
            </a:endParaRPr>
          </a:p>
        </p:txBody>
      </p:sp>
      <p:sp>
        <p:nvSpPr>
          <p:cNvPr id="30" name="Rectángulo: esquinas redondeadas 130">
            <a:extLst>
              <a:ext uri="{FF2B5EF4-FFF2-40B4-BE49-F238E27FC236}">
                <a16:creationId xmlns:a16="http://schemas.microsoft.com/office/drawing/2014/main" id="{479AD461-B7E3-43AE-98B2-DD5C18F8A657}"/>
              </a:ext>
            </a:extLst>
          </p:cNvPr>
          <p:cNvSpPr/>
          <p:nvPr/>
        </p:nvSpPr>
        <p:spPr>
          <a:xfrm>
            <a:off x="9496525" y="5008470"/>
            <a:ext cx="2232667" cy="1144423"/>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171450" indent="-171450" algn="just">
              <a:buFont typeface="Arial"/>
              <a:buChar char="•"/>
            </a:pPr>
            <a:r>
              <a:rPr lang="es-ES" sz="1000">
                <a:ea typeface="+mn-lt"/>
                <a:cs typeface="+mn-lt"/>
              </a:rPr>
              <a:t>En cuanto a las COAC´S la entidad que más coloca es la Cooprogreso Ltda con un total de colocaciones de 6853, seguida por Alianza del Valle con 3043 colocaciones. </a:t>
            </a:r>
            <a:endParaRPr lang="en-US">
              <a:ea typeface="+mn-lt"/>
              <a:cs typeface="+mn-lt"/>
            </a:endParaRPr>
          </a:p>
        </p:txBody>
      </p:sp>
      <p:sp>
        <p:nvSpPr>
          <p:cNvPr id="31" name="Rectángulo: esquinas redondeadas 130">
            <a:extLst>
              <a:ext uri="{FF2B5EF4-FFF2-40B4-BE49-F238E27FC236}">
                <a16:creationId xmlns:a16="http://schemas.microsoft.com/office/drawing/2014/main" id="{A9340288-07AD-4F68-9CAF-C2A5F72080A1}"/>
              </a:ext>
            </a:extLst>
          </p:cNvPr>
          <p:cNvSpPr/>
          <p:nvPr/>
        </p:nvSpPr>
        <p:spPr>
          <a:xfrm>
            <a:off x="6531869" y="5210876"/>
            <a:ext cx="1780229" cy="751517"/>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indent="-171450" algn="just">
              <a:buFont typeface="Arial"/>
              <a:buChar char="•"/>
            </a:pPr>
            <a:r>
              <a:rPr lang="es-ES" sz="1000">
                <a:ea typeface="+mn-lt"/>
                <a:cs typeface="+mn-lt"/>
              </a:rPr>
              <a:t>El Banco Solidario tiene 387328 colocaciones de microcrédito.</a:t>
            </a:r>
            <a:endParaRPr lang="en-US" dirty="0">
              <a:cs typeface="Arial"/>
            </a:endParaRPr>
          </a:p>
        </p:txBody>
      </p:sp>
      <p:graphicFrame>
        <p:nvGraphicFramePr>
          <p:cNvPr id="32" name="Diagrama 133">
            <a:extLst>
              <a:ext uri="{FF2B5EF4-FFF2-40B4-BE49-F238E27FC236}">
                <a16:creationId xmlns:a16="http://schemas.microsoft.com/office/drawing/2014/main" id="{13788A21-2F0A-42E3-8FE9-48A5CDAD25CE}"/>
              </a:ext>
            </a:extLst>
          </p:cNvPr>
          <p:cNvGraphicFramePr/>
          <p:nvPr>
            <p:extLst>
              <p:ext uri="{D42A27DB-BD31-4B8C-83A1-F6EECF244321}">
                <p14:modId xmlns:p14="http://schemas.microsoft.com/office/powerpoint/2010/main" val="1659745946"/>
              </p:ext>
            </p:extLst>
          </p:nvPr>
        </p:nvGraphicFramePr>
        <p:xfrm>
          <a:off x="8565993" y="5271245"/>
          <a:ext cx="581260" cy="43835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57000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569;p53" descr="Forma, Rectángulo&#10;&#10;Descripción generada automáticamente">
            <a:extLst>
              <a:ext uri="{FF2B5EF4-FFF2-40B4-BE49-F238E27FC236}">
                <a16:creationId xmlns:a16="http://schemas.microsoft.com/office/drawing/2014/main" id="{A74AC00D-3C62-4F59-AE41-34FD1B915E81}"/>
              </a:ext>
            </a:extLst>
          </p:cNvPr>
          <p:cNvPicPr preferRelativeResize="0"/>
          <p:nvPr/>
        </p:nvPicPr>
        <p:blipFill rotWithShape="1">
          <a:blip r:embed="rId2">
            <a:alphaModFix/>
          </a:blip>
          <a:srcRect t="16970" r="8892" b="21025"/>
          <a:stretch/>
        </p:blipFill>
        <p:spPr>
          <a:xfrm>
            <a:off x="4477169" y="-155754"/>
            <a:ext cx="3398919" cy="928521"/>
          </a:xfrm>
          <a:prstGeom prst="rect">
            <a:avLst/>
          </a:prstGeom>
          <a:noFill/>
          <a:ln>
            <a:noFill/>
          </a:ln>
        </p:spPr>
      </p:pic>
      <p:sp>
        <p:nvSpPr>
          <p:cNvPr id="5" name="Google Shape;1638;p35">
            <a:extLst>
              <a:ext uri="{FF2B5EF4-FFF2-40B4-BE49-F238E27FC236}">
                <a16:creationId xmlns:a16="http://schemas.microsoft.com/office/drawing/2014/main" id="{37837111-C09E-4F3E-9A01-93D6FE6889E6}"/>
              </a:ext>
            </a:extLst>
          </p:cNvPr>
          <p:cNvSpPr txBox="1"/>
          <p:nvPr/>
        </p:nvSpPr>
        <p:spPr>
          <a:xfrm>
            <a:off x="5135650" y="-18045"/>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Century Gothic"/>
                <a:ea typeface="Roboto"/>
                <a:cs typeface="Roboto"/>
                <a:sym typeface="Roboto"/>
              </a:rPr>
              <a:t>RESULTADOS</a:t>
            </a:r>
            <a:endParaRPr sz="1600" b="1">
              <a:latin typeface="Century Gothic" panose="020B0502020202020204" pitchFamily="34" charset="0"/>
              <a:ea typeface="Roboto"/>
              <a:cs typeface="Roboto"/>
              <a:sym typeface="Roboto"/>
            </a:endParaRPr>
          </a:p>
        </p:txBody>
      </p:sp>
      <p:sp>
        <p:nvSpPr>
          <p:cNvPr id="7" name="Google Shape;1638;p35">
            <a:extLst>
              <a:ext uri="{FF2B5EF4-FFF2-40B4-BE49-F238E27FC236}">
                <a16:creationId xmlns:a16="http://schemas.microsoft.com/office/drawing/2014/main" id="{5B50885D-CB29-467D-98F0-26F27027058C}"/>
              </a:ext>
            </a:extLst>
          </p:cNvPr>
          <p:cNvSpPr txBox="1"/>
          <p:nvPr/>
        </p:nvSpPr>
        <p:spPr>
          <a:xfrm>
            <a:off x="339995" y="104862"/>
            <a:ext cx="2195932"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a:t>
            </a:r>
            <a:r>
              <a:rPr lang="en" sz="1600" b="1" err="1">
                <a:latin typeface="Century Gothic"/>
                <a:ea typeface="Roboto"/>
                <a:cs typeface="Roboto"/>
                <a:sym typeface="Roboto"/>
              </a:rPr>
              <a:t>Univariado</a:t>
            </a:r>
            <a:r>
              <a:rPr lang="en" sz="1600" b="1">
                <a:latin typeface="Century Gothic"/>
                <a:ea typeface="Roboto"/>
                <a:cs typeface="Roboto"/>
                <a:sym typeface="Roboto"/>
              </a:rPr>
              <a:t> </a:t>
            </a:r>
            <a:endParaRPr sz="1600" b="1">
              <a:latin typeface="Century Gothic" panose="020B0502020202020204" pitchFamily="34" charset="0"/>
              <a:ea typeface="Roboto"/>
              <a:cs typeface="Roboto"/>
              <a:sym typeface="Roboto"/>
            </a:endParaRPr>
          </a:p>
        </p:txBody>
      </p:sp>
      <p:sp>
        <p:nvSpPr>
          <p:cNvPr id="9" name="Flecha: hacia la izquierda 12">
            <a:extLst>
              <a:ext uri="{FF2B5EF4-FFF2-40B4-BE49-F238E27FC236}">
                <a16:creationId xmlns:a16="http://schemas.microsoft.com/office/drawing/2014/main" id="{644AC06C-7E78-4FF6-8FD5-3B4B42823935}"/>
              </a:ext>
            </a:extLst>
          </p:cNvPr>
          <p:cNvSpPr/>
          <p:nvPr/>
        </p:nvSpPr>
        <p:spPr>
          <a:xfrm>
            <a:off x="3273171" y="245840"/>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3" name="Rectángulo: esquinas redondeadas 3">
            <a:extLst>
              <a:ext uri="{FF2B5EF4-FFF2-40B4-BE49-F238E27FC236}">
                <a16:creationId xmlns:a16="http://schemas.microsoft.com/office/drawing/2014/main" id="{1B340038-036A-45EE-B07A-C2DBF858C162}"/>
              </a:ext>
            </a:extLst>
          </p:cNvPr>
          <p:cNvSpPr/>
          <p:nvPr/>
        </p:nvSpPr>
        <p:spPr>
          <a:xfrm>
            <a:off x="3750567" y="699809"/>
            <a:ext cx="4696079"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dirty="0">
                <a:ea typeface="+mn-lt"/>
                <a:cs typeface="+mn-lt"/>
              </a:rPr>
              <a:t>Monto de colocaciones de bancos y COAC´S </a:t>
            </a:r>
            <a:endParaRPr lang="en-US" dirty="0"/>
          </a:p>
        </p:txBody>
      </p:sp>
      <p:sp>
        <p:nvSpPr>
          <p:cNvPr id="15" name="Google Shape;1660;p35">
            <a:extLst>
              <a:ext uri="{FF2B5EF4-FFF2-40B4-BE49-F238E27FC236}">
                <a16:creationId xmlns:a16="http://schemas.microsoft.com/office/drawing/2014/main" id="{376F2F66-D795-43EF-B0B0-27561425D8ED}"/>
              </a:ext>
            </a:extLst>
          </p:cNvPr>
          <p:cNvSpPr/>
          <p:nvPr/>
        </p:nvSpPr>
        <p:spPr>
          <a:xfrm flipH="1">
            <a:off x="937919" y="1264764"/>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dirty="0">
                <a:latin typeface="Century Gothic"/>
                <a:ea typeface="Fira Sans Extra Condensed Medium"/>
                <a:cs typeface="Fira Sans Extra Condensed Medium"/>
              </a:rPr>
              <a:t>COAC'S Y Bancos con </a:t>
            </a:r>
            <a:r>
              <a:rPr lang="es-EC" sz="1400" b="1">
                <a:latin typeface="Century Gothic"/>
                <a:ea typeface="Fira Sans Extra Condensed Medium"/>
                <a:cs typeface="Fira Sans Extra Condensed Medium"/>
              </a:rPr>
              <a:t>activos desde 900 hasta 2500 millones</a:t>
            </a:r>
            <a:endParaRPr lang="es-EC" sz="1400" b="1">
              <a:latin typeface="Century Gothic" panose="020B0502020202020204" pitchFamily="34" charset="0"/>
              <a:ea typeface="Fira Sans Extra Condensed Medium"/>
              <a:cs typeface="Fira Sans Extra Condensed Medium"/>
            </a:endParaRPr>
          </a:p>
        </p:txBody>
      </p:sp>
      <p:sp>
        <p:nvSpPr>
          <p:cNvPr id="17" name="Google Shape;1660;p35">
            <a:extLst>
              <a:ext uri="{FF2B5EF4-FFF2-40B4-BE49-F238E27FC236}">
                <a16:creationId xmlns:a16="http://schemas.microsoft.com/office/drawing/2014/main" id="{7E81EAA2-BF00-4575-B4A3-E76D16A3DED9}"/>
              </a:ext>
            </a:extLst>
          </p:cNvPr>
          <p:cNvSpPr/>
          <p:nvPr/>
        </p:nvSpPr>
        <p:spPr>
          <a:xfrm flipH="1">
            <a:off x="6688637" y="1264764"/>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dirty="0">
                <a:latin typeface="Century Gothic"/>
                <a:ea typeface="Fira Sans Extra Condensed Medium"/>
                <a:cs typeface="Fira Sans Extra Condensed Medium"/>
              </a:rPr>
              <a:t>COAC'S Y Bancos con activos desde </a:t>
            </a:r>
            <a:r>
              <a:rPr lang="es-EC" sz="1400" b="1">
                <a:latin typeface="Century Gothic"/>
                <a:ea typeface="Fira Sans Extra Condensed Medium"/>
                <a:cs typeface="Fira Sans Extra Condensed Medium"/>
              </a:rPr>
              <a:t>500 hasta 875 millones</a:t>
            </a:r>
            <a:endParaRPr lang="es-EC" sz="1400" b="1">
              <a:latin typeface="Century Gothic" panose="020B0502020202020204" pitchFamily="34" charset="0"/>
              <a:ea typeface="Fira Sans Extra Condensed Medium"/>
              <a:cs typeface="Fira Sans Extra Condensed Medium"/>
            </a:endParaRPr>
          </a:p>
        </p:txBody>
      </p:sp>
      <p:pic>
        <p:nvPicPr>
          <p:cNvPr id="18" name="Picture 18">
            <a:extLst>
              <a:ext uri="{FF2B5EF4-FFF2-40B4-BE49-F238E27FC236}">
                <a16:creationId xmlns:a16="http://schemas.microsoft.com/office/drawing/2014/main" id="{C0DF86C3-9DAD-450E-941D-2C37F77E039C}"/>
              </a:ext>
            </a:extLst>
          </p:cNvPr>
          <p:cNvPicPr>
            <a:picLocks noChangeAspect="1"/>
          </p:cNvPicPr>
          <p:nvPr/>
        </p:nvPicPr>
        <p:blipFill>
          <a:blip r:embed="rId3"/>
          <a:stretch>
            <a:fillRect/>
          </a:stretch>
        </p:blipFill>
        <p:spPr>
          <a:xfrm>
            <a:off x="831057" y="1758891"/>
            <a:ext cx="4445793" cy="2482970"/>
          </a:xfrm>
          <a:prstGeom prst="rect">
            <a:avLst/>
          </a:prstGeom>
        </p:spPr>
      </p:pic>
      <p:pic>
        <p:nvPicPr>
          <p:cNvPr id="19" name="Picture 19">
            <a:extLst>
              <a:ext uri="{FF2B5EF4-FFF2-40B4-BE49-F238E27FC236}">
                <a16:creationId xmlns:a16="http://schemas.microsoft.com/office/drawing/2014/main" id="{82BEB3B8-8446-441B-BE73-A3ED573D01C4}"/>
              </a:ext>
            </a:extLst>
          </p:cNvPr>
          <p:cNvPicPr>
            <a:picLocks noChangeAspect="1"/>
          </p:cNvPicPr>
          <p:nvPr/>
        </p:nvPicPr>
        <p:blipFill>
          <a:blip r:embed="rId4"/>
          <a:stretch>
            <a:fillRect/>
          </a:stretch>
        </p:blipFill>
        <p:spPr>
          <a:xfrm>
            <a:off x="6605587" y="1762971"/>
            <a:ext cx="4386261" cy="2474807"/>
          </a:xfrm>
          <a:prstGeom prst="rect">
            <a:avLst/>
          </a:prstGeom>
        </p:spPr>
      </p:pic>
      <p:sp>
        <p:nvSpPr>
          <p:cNvPr id="21" name="Google Shape;74;p15">
            <a:extLst>
              <a:ext uri="{FF2B5EF4-FFF2-40B4-BE49-F238E27FC236}">
                <a16:creationId xmlns:a16="http://schemas.microsoft.com/office/drawing/2014/main" id="{3017E326-1CD3-43AF-8184-D122E5E3401C}"/>
              </a:ext>
            </a:extLst>
          </p:cNvPr>
          <p:cNvSpPr/>
          <p:nvPr/>
        </p:nvSpPr>
        <p:spPr>
          <a:xfrm>
            <a:off x="999438" y="4325886"/>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a:latin typeface="Century Gothic"/>
              </a:rPr>
              <a:t>COACS</a:t>
            </a:r>
            <a:endParaRPr lang="es-ES" sz="1000" b="1" dirty="0">
              <a:latin typeface="Century Gothic" panose="020B0502020202020204" pitchFamily="34" charset="0"/>
            </a:endParaRPr>
          </a:p>
        </p:txBody>
      </p:sp>
      <p:sp>
        <p:nvSpPr>
          <p:cNvPr id="23" name="Google Shape;74;p15">
            <a:extLst>
              <a:ext uri="{FF2B5EF4-FFF2-40B4-BE49-F238E27FC236}">
                <a16:creationId xmlns:a16="http://schemas.microsoft.com/office/drawing/2014/main" id="{B2F4EEA5-D9F6-4BEA-81DA-5961AFC76FED}"/>
              </a:ext>
            </a:extLst>
          </p:cNvPr>
          <p:cNvSpPr/>
          <p:nvPr/>
        </p:nvSpPr>
        <p:spPr>
          <a:xfrm>
            <a:off x="3999812" y="4325886"/>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a:latin typeface="Century Gothic"/>
              </a:rPr>
              <a:t>BANCOS</a:t>
            </a:r>
          </a:p>
        </p:txBody>
      </p:sp>
      <p:sp>
        <p:nvSpPr>
          <p:cNvPr id="25" name="Rectángulo: esquinas redondeadas 130">
            <a:extLst>
              <a:ext uri="{FF2B5EF4-FFF2-40B4-BE49-F238E27FC236}">
                <a16:creationId xmlns:a16="http://schemas.microsoft.com/office/drawing/2014/main" id="{3924C847-30E2-4985-91E8-CF50DCEAC6DA}"/>
              </a:ext>
            </a:extLst>
          </p:cNvPr>
          <p:cNvSpPr/>
          <p:nvPr/>
        </p:nvSpPr>
        <p:spPr>
          <a:xfrm>
            <a:off x="3317181" y="4841783"/>
            <a:ext cx="2232667" cy="1144423"/>
          </a:xfrm>
          <a:prstGeom prst="roundRect">
            <a:avLst/>
          </a:prstGeom>
          <a:ln/>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marL="171450" indent="-171450" algn="just">
              <a:buFont typeface="Arial"/>
              <a:buChar char="•"/>
            </a:pPr>
            <a:r>
              <a:rPr lang="es-ES" sz="1000" dirty="0">
                <a:ea typeface="+mn-lt"/>
                <a:cs typeface="+mn-lt"/>
              </a:rPr>
              <a:t>Los bancos de este segmento como Banco del Austro destina un 15.45%. , mientras que BGR que coloca un 0,07%</a:t>
            </a:r>
            <a:endParaRPr lang="es-ES" sz="1000" dirty="0">
              <a:cs typeface="Arial"/>
            </a:endParaRPr>
          </a:p>
        </p:txBody>
      </p:sp>
      <p:sp>
        <p:nvSpPr>
          <p:cNvPr id="27" name="Rectángulo: esquinas redondeadas 130">
            <a:extLst>
              <a:ext uri="{FF2B5EF4-FFF2-40B4-BE49-F238E27FC236}">
                <a16:creationId xmlns:a16="http://schemas.microsoft.com/office/drawing/2014/main" id="{4B770A78-9814-4679-9177-5A19B9CE4C48}"/>
              </a:ext>
            </a:extLst>
          </p:cNvPr>
          <p:cNvSpPr/>
          <p:nvPr/>
        </p:nvSpPr>
        <p:spPr>
          <a:xfrm>
            <a:off x="423962" y="4782252"/>
            <a:ext cx="2113604" cy="1251579"/>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indent="-171450" algn="just">
              <a:buFont typeface="Arial"/>
              <a:buChar char="•"/>
            </a:pPr>
            <a:r>
              <a:rPr lang="es-ES" sz="1000" dirty="0">
                <a:ea typeface="+mn-lt"/>
                <a:cs typeface="+mn-lt"/>
              </a:rPr>
              <a:t>La entidad que destina mayor volumen de fondos para el otorgamiento de Microcréditos es la COAC JEP </a:t>
            </a:r>
            <a:r>
              <a:rPr lang="es-ES" sz="1000" dirty="0" err="1">
                <a:ea typeface="+mn-lt"/>
                <a:cs typeface="+mn-lt"/>
              </a:rPr>
              <a:t>Ltda</a:t>
            </a:r>
            <a:r>
              <a:rPr lang="es-ES" sz="1000" dirty="0">
                <a:ea typeface="+mn-lt"/>
                <a:cs typeface="+mn-lt"/>
              </a:rPr>
              <a:t> con el 79,58%, seguida de Policía Nacional con 4,91% para las colocaciones.</a:t>
            </a:r>
            <a:endParaRPr lang="es-ES" sz="1000" dirty="0">
              <a:cs typeface="Arial"/>
            </a:endParaRPr>
          </a:p>
        </p:txBody>
      </p:sp>
      <p:graphicFrame>
        <p:nvGraphicFramePr>
          <p:cNvPr id="29" name="Diagrama 133">
            <a:extLst>
              <a:ext uri="{FF2B5EF4-FFF2-40B4-BE49-F238E27FC236}">
                <a16:creationId xmlns:a16="http://schemas.microsoft.com/office/drawing/2014/main" id="{776A5AC8-6B8D-4788-9326-2C42ACA47572}"/>
              </a:ext>
            </a:extLst>
          </p:cNvPr>
          <p:cNvGraphicFramePr/>
          <p:nvPr>
            <p:extLst>
              <p:ext uri="{D42A27DB-BD31-4B8C-83A1-F6EECF244321}">
                <p14:modId xmlns:p14="http://schemas.microsoft.com/office/powerpoint/2010/main" val="2022920037"/>
              </p:ext>
            </p:extLst>
          </p:nvPr>
        </p:nvGraphicFramePr>
        <p:xfrm>
          <a:off x="2636680" y="5187902"/>
          <a:ext cx="581260" cy="4383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Google Shape;74;p15">
            <a:extLst>
              <a:ext uri="{FF2B5EF4-FFF2-40B4-BE49-F238E27FC236}">
                <a16:creationId xmlns:a16="http://schemas.microsoft.com/office/drawing/2014/main" id="{8BD74244-E112-4380-921F-2A84DA0691F8}"/>
              </a:ext>
            </a:extLst>
          </p:cNvPr>
          <p:cNvSpPr/>
          <p:nvPr/>
        </p:nvSpPr>
        <p:spPr>
          <a:xfrm>
            <a:off x="6940657" y="4325886"/>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a:latin typeface="Century Gothic"/>
              </a:rPr>
              <a:t>Bancos</a:t>
            </a:r>
            <a:endParaRPr lang="es-ES" sz="1000" b="1" dirty="0">
              <a:latin typeface="Century Gothic" panose="020B0502020202020204" pitchFamily="34" charset="0"/>
            </a:endParaRPr>
          </a:p>
        </p:txBody>
      </p:sp>
      <p:sp>
        <p:nvSpPr>
          <p:cNvPr id="36" name="Google Shape;74;p15">
            <a:extLst>
              <a:ext uri="{FF2B5EF4-FFF2-40B4-BE49-F238E27FC236}">
                <a16:creationId xmlns:a16="http://schemas.microsoft.com/office/drawing/2014/main" id="{6E3D73FF-E441-41A1-BDA0-6A46734FECEA}"/>
              </a:ext>
            </a:extLst>
          </p:cNvPr>
          <p:cNvSpPr/>
          <p:nvPr/>
        </p:nvSpPr>
        <p:spPr>
          <a:xfrm>
            <a:off x="9988657" y="4325886"/>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a:latin typeface="Century Gothic"/>
              </a:rPr>
              <a:t>COAC´S</a:t>
            </a:r>
            <a:endParaRPr lang="es-ES" sz="1000" b="1" dirty="0">
              <a:latin typeface="Century Gothic"/>
            </a:endParaRPr>
          </a:p>
        </p:txBody>
      </p:sp>
      <p:sp>
        <p:nvSpPr>
          <p:cNvPr id="38" name="Rectángulo: esquinas redondeadas 130">
            <a:extLst>
              <a:ext uri="{FF2B5EF4-FFF2-40B4-BE49-F238E27FC236}">
                <a16:creationId xmlns:a16="http://schemas.microsoft.com/office/drawing/2014/main" id="{38664823-8032-4DDA-A0B2-BCF19EB80782}"/>
              </a:ext>
            </a:extLst>
          </p:cNvPr>
          <p:cNvSpPr/>
          <p:nvPr/>
        </p:nvSpPr>
        <p:spPr>
          <a:xfrm>
            <a:off x="9508431" y="4794158"/>
            <a:ext cx="2232667" cy="1144423"/>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171450" indent="-171450" algn="just">
              <a:buFont typeface="Arial"/>
              <a:buChar char="•"/>
            </a:pPr>
            <a:r>
              <a:rPr lang="es-ES" sz="1000">
                <a:ea typeface="+mn-lt"/>
                <a:cs typeface="+mn-lt"/>
              </a:rPr>
              <a:t>En este segmento de la muestra se puede analizar que las COAC´S destinan menor volumen de fondos en comparación con los bancos.</a:t>
            </a:r>
            <a:endParaRPr lang="en-US">
              <a:ea typeface="+mn-lt"/>
              <a:cs typeface="+mn-lt"/>
            </a:endParaRPr>
          </a:p>
        </p:txBody>
      </p:sp>
      <p:sp>
        <p:nvSpPr>
          <p:cNvPr id="40" name="Rectángulo: esquinas redondeadas 130">
            <a:extLst>
              <a:ext uri="{FF2B5EF4-FFF2-40B4-BE49-F238E27FC236}">
                <a16:creationId xmlns:a16="http://schemas.microsoft.com/office/drawing/2014/main" id="{E1B4D9E8-6B0A-4636-99BA-AD1C493BEB05}"/>
              </a:ext>
            </a:extLst>
          </p:cNvPr>
          <p:cNvSpPr/>
          <p:nvPr/>
        </p:nvSpPr>
        <p:spPr>
          <a:xfrm>
            <a:off x="6353276" y="4794158"/>
            <a:ext cx="2232665" cy="1192047"/>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indent="-171450" algn="just">
              <a:buFont typeface="Arial"/>
              <a:buChar char="•"/>
            </a:pPr>
            <a:r>
              <a:rPr lang="es-ES" sz="900">
                <a:ea typeface="+mn-lt"/>
                <a:cs typeface="+mn-lt"/>
              </a:rPr>
              <a:t>La entidad financiera que destina mayor volumen de fondos para la colocación de microcrédito es el Banco Solidario con un 82.65%, seguido del Banco de Loja con un 8.09%, es importante mencionar que Citibank no maneja la línea de microcréditos</a:t>
            </a:r>
            <a:endParaRPr lang="en-US" sz="1600" dirty="0">
              <a:cs typeface="Arial"/>
            </a:endParaRPr>
          </a:p>
        </p:txBody>
      </p:sp>
      <p:graphicFrame>
        <p:nvGraphicFramePr>
          <p:cNvPr id="42" name="Diagrama 133">
            <a:extLst>
              <a:ext uri="{FF2B5EF4-FFF2-40B4-BE49-F238E27FC236}">
                <a16:creationId xmlns:a16="http://schemas.microsoft.com/office/drawing/2014/main" id="{D044E128-DD56-489D-8D89-A95DAB5635DF}"/>
              </a:ext>
            </a:extLst>
          </p:cNvPr>
          <p:cNvGraphicFramePr/>
          <p:nvPr>
            <p:extLst>
              <p:ext uri="{D42A27DB-BD31-4B8C-83A1-F6EECF244321}">
                <p14:modId xmlns:p14="http://schemas.microsoft.com/office/powerpoint/2010/main" val="846406804"/>
              </p:ext>
            </p:extLst>
          </p:nvPr>
        </p:nvGraphicFramePr>
        <p:xfrm>
          <a:off x="8708868" y="5140277"/>
          <a:ext cx="581260" cy="43835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66965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69;p53" descr="Forma, Rectángulo&#10;&#10;Descripción generada automáticamente">
            <a:extLst>
              <a:ext uri="{FF2B5EF4-FFF2-40B4-BE49-F238E27FC236}">
                <a16:creationId xmlns:a16="http://schemas.microsoft.com/office/drawing/2014/main" id="{B76B4BB3-0443-405B-98A7-0E67CB4BA89E}"/>
              </a:ext>
            </a:extLst>
          </p:cNvPr>
          <p:cNvPicPr preferRelativeResize="0"/>
          <p:nvPr/>
        </p:nvPicPr>
        <p:blipFill rotWithShape="1">
          <a:blip r:embed="rId2">
            <a:alphaModFix/>
          </a:blip>
          <a:srcRect t="16970" r="8892" b="21025"/>
          <a:stretch/>
        </p:blipFill>
        <p:spPr>
          <a:xfrm>
            <a:off x="4477169" y="-155754"/>
            <a:ext cx="3398919" cy="928521"/>
          </a:xfrm>
          <a:prstGeom prst="rect">
            <a:avLst/>
          </a:prstGeom>
          <a:noFill/>
          <a:ln>
            <a:noFill/>
          </a:ln>
        </p:spPr>
      </p:pic>
      <p:sp>
        <p:nvSpPr>
          <p:cNvPr id="7" name="Google Shape;1638;p35">
            <a:extLst>
              <a:ext uri="{FF2B5EF4-FFF2-40B4-BE49-F238E27FC236}">
                <a16:creationId xmlns:a16="http://schemas.microsoft.com/office/drawing/2014/main" id="{F1EC0041-BA0B-4E3C-A1C2-12414A070CCB}"/>
              </a:ext>
            </a:extLst>
          </p:cNvPr>
          <p:cNvSpPr txBox="1"/>
          <p:nvPr/>
        </p:nvSpPr>
        <p:spPr>
          <a:xfrm>
            <a:off x="5135650" y="-18045"/>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Century Gothic"/>
                <a:ea typeface="Roboto"/>
                <a:cs typeface="Roboto"/>
                <a:sym typeface="Roboto"/>
              </a:rPr>
              <a:t>RESULTADOS</a:t>
            </a:r>
            <a:endParaRPr sz="1600" b="1">
              <a:latin typeface="Century Gothic" panose="020B0502020202020204" pitchFamily="34" charset="0"/>
              <a:ea typeface="Roboto"/>
              <a:cs typeface="Roboto"/>
              <a:sym typeface="Roboto"/>
            </a:endParaRPr>
          </a:p>
        </p:txBody>
      </p:sp>
      <p:sp>
        <p:nvSpPr>
          <p:cNvPr id="9" name="Google Shape;1638;p35">
            <a:extLst>
              <a:ext uri="{FF2B5EF4-FFF2-40B4-BE49-F238E27FC236}">
                <a16:creationId xmlns:a16="http://schemas.microsoft.com/office/drawing/2014/main" id="{FC1E9788-6A4D-4F5F-94EB-52C60E5062A1}"/>
              </a:ext>
            </a:extLst>
          </p:cNvPr>
          <p:cNvSpPr txBox="1"/>
          <p:nvPr/>
        </p:nvSpPr>
        <p:spPr>
          <a:xfrm>
            <a:off x="339995" y="104862"/>
            <a:ext cx="2195932"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a:t>
            </a:r>
            <a:r>
              <a:rPr lang="en" sz="1600" b="1" err="1">
                <a:latin typeface="Century Gothic"/>
                <a:ea typeface="Roboto"/>
                <a:cs typeface="Roboto"/>
                <a:sym typeface="Roboto"/>
              </a:rPr>
              <a:t>Univariado</a:t>
            </a:r>
            <a:r>
              <a:rPr lang="en" sz="1600" b="1">
                <a:latin typeface="Century Gothic"/>
                <a:ea typeface="Roboto"/>
                <a:cs typeface="Roboto"/>
                <a:sym typeface="Roboto"/>
              </a:rPr>
              <a:t> </a:t>
            </a:r>
            <a:endParaRPr sz="1600" b="1">
              <a:latin typeface="Century Gothic" panose="020B0502020202020204" pitchFamily="34" charset="0"/>
              <a:ea typeface="Roboto"/>
              <a:cs typeface="Roboto"/>
              <a:sym typeface="Roboto"/>
            </a:endParaRPr>
          </a:p>
        </p:txBody>
      </p:sp>
      <p:sp>
        <p:nvSpPr>
          <p:cNvPr id="11" name="Flecha: hacia la izquierda 12">
            <a:extLst>
              <a:ext uri="{FF2B5EF4-FFF2-40B4-BE49-F238E27FC236}">
                <a16:creationId xmlns:a16="http://schemas.microsoft.com/office/drawing/2014/main" id="{8F472775-0CED-4EAF-B5D5-57EE62892D71}"/>
              </a:ext>
            </a:extLst>
          </p:cNvPr>
          <p:cNvSpPr/>
          <p:nvPr/>
        </p:nvSpPr>
        <p:spPr>
          <a:xfrm>
            <a:off x="3273171" y="245840"/>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3" name="Rectángulo: esquinas redondeadas 3">
            <a:extLst>
              <a:ext uri="{FF2B5EF4-FFF2-40B4-BE49-F238E27FC236}">
                <a16:creationId xmlns:a16="http://schemas.microsoft.com/office/drawing/2014/main" id="{6B7E47B6-525B-4133-A38B-2288E335DD36}"/>
              </a:ext>
            </a:extLst>
          </p:cNvPr>
          <p:cNvSpPr/>
          <p:nvPr/>
        </p:nvSpPr>
        <p:spPr>
          <a:xfrm>
            <a:off x="3750567" y="699809"/>
            <a:ext cx="4696079"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a:latin typeface="Century Gothic"/>
                <a:ea typeface="+mn-lt"/>
                <a:cs typeface="+mn-lt"/>
              </a:rPr>
              <a:t>Utilidad Neta de bancos y COAC´S </a:t>
            </a:r>
            <a:endParaRPr lang="en-US">
              <a:latin typeface="Century Gothic"/>
            </a:endParaRPr>
          </a:p>
        </p:txBody>
      </p:sp>
      <p:sp>
        <p:nvSpPr>
          <p:cNvPr id="15" name="Google Shape;1660;p35">
            <a:extLst>
              <a:ext uri="{FF2B5EF4-FFF2-40B4-BE49-F238E27FC236}">
                <a16:creationId xmlns:a16="http://schemas.microsoft.com/office/drawing/2014/main" id="{500F320C-5130-4E01-A243-205081A450A8}"/>
              </a:ext>
            </a:extLst>
          </p:cNvPr>
          <p:cNvSpPr/>
          <p:nvPr/>
        </p:nvSpPr>
        <p:spPr>
          <a:xfrm flipH="1">
            <a:off x="937919" y="1264764"/>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dirty="0">
                <a:latin typeface="Century Gothic"/>
                <a:ea typeface="Fira Sans Extra Condensed Medium"/>
                <a:cs typeface="Fira Sans Extra Condensed Medium"/>
              </a:rPr>
              <a:t>COAC'S Y Bancos con </a:t>
            </a:r>
            <a:r>
              <a:rPr lang="es-EC" sz="1400" b="1">
                <a:latin typeface="Century Gothic"/>
                <a:ea typeface="Fira Sans Extra Condensed Medium"/>
                <a:cs typeface="Fira Sans Extra Condensed Medium"/>
              </a:rPr>
              <a:t>activos desde 900 hasta 2500 millones</a:t>
            </a:r>
            <a:endParaRPr lang="es-EC" sz="1400" b="1">
              <a:latin typeface="Century Gothic" panose="020B0502020202020204" pitchFamily="34" charset="0"/>
              <a:ea typeface="Fira Sans Extra Condensed Medium"/>
              <a:cs typeface="Fira Sans Extra Condensed Medium"/>
            </a:endParaRPr>
          </a:p>
        </p:txBody>
      </p:sp>
      <p:sp>
        <p:nvSpPr>
          <p:cNvPr id="17" name="Google Shape;1660;p35">
            <a:extLst>
              <a:ext uri="{FF2B5EF4-FFF2-40B4-BE49-F238E27FC236}">
                <a16:creationId xmlns:a16="http://schemas.microsoft.com/office/drawing/2014/main" id="{5D0AE4DC-23CC-46B0-AEB7-27050ADAF9A3}"/>
              </a:ext>
            </a:extLst>
          </p:cNvPr>
          <p:cNvSpPr/>
          <p:nvPr/>
        </p:nvSpPr>
        <p:spPr>
          <a:xfrm flipH="1">
            <a:off x="6688637" y="1264764"/>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dirty="0">
                <a:latin typeface="Century Gothic"/>
                <a:ea typeface="Fira Sans Extra Condensed Medium"/>
                <a:cs typeface="Fira Sans Extra Condensed Medium"/>
              </a:rPr>
              <a:t>COAC'S Y Bancos con activos desde </a:t>
            </a:r>
            <a:r>
              <a:rPr lang="es-EC" sz="1400" b="1">
                <a:latin typeface="Century Gothic"/>
                <a:ea typeface="Fira Sans Extra Condensed Medium"/>
                <a:cs typeface="Fira Sans Extra Condensed Medium"/>
              </a:rPr>
              <a:t>500 hasta 875 millones</a:t>
            </a:r>
            <a:endParaRPr lang="es-EC" sz="1400" b="1">
              <a:latin typeface="Century Gothic" panose="020B0502020202020204" pitchFamily="34" charset="0"/>
              <a:ea typeface="Fira Sans Extra Condensed Medium"/>
              <a:cs typeface="Fira Sans Extra Condensed Medium"/>
            </a:endParaRPr>
          </a:p>
        </p:txBody>
      </p:sp>
      <p:pic>
        <p:nvPicPr>
          <p:cNvPr id="18" name="Picture 18">
            <a:extLst>
              <a:ext uri="{FF2B5EF4-FFF2-40B4-BE49-F238E27FC236}">
                <a16:creationId xmlns:a16="http://schemas.microsoft.com/office/drawing/2014/main" id="{F780B729-1AF2-4CF3-B7C4-521861FDE85A}"/>
              </a:ext>
            </a:extLst>
          </p:cNvPr>
          <p:cNvPicPr>
            <a:picLocks noChangeAspect="1"/>
          </p:cNvPicPr>
          <p:nvPr/>
        </p:nvPicPr>
        <p:blipFill>
          <a:blip r:embed="rId3"/>
          <a:stretch>
            <a:fillRect/>
          </a:stretch>
        </p:blipFill>
        <p:spPr>
          <a:xfrm>
            <a:off x="819150" y="1814719"/>
            <a:ext cx="4541042" cy="2692781"/>
          </a:xfrm>
          <a:prstGeom prst="rect">
            <a:avLst/>
          </a:prstGeom>
        </p:spPr>
      </p:pic>
      <p:pic>
        <p:nvPicPr>
          <p:cNvPr id="19" name="Picture 19">
            <a:extLst>
              <a:ext uri="{FF2B5EF4-FFF2-40B4-BE49-F238E27FC236}">
                <a16:creationId xmlns:a16="http://schemas.microsoft.com/office/drawing/2014/main" id="{5FA23A1D-8853-41E0-AB7B-693DB8DFA1BE}"/>
              </a:ext>
            </a:extLst>
          </p:cNvPr>
          <p:cNvPicPr>
            <a:picLocks noChangeAspect="1"/>
          </p:cNvPicPr>
          <p:nvPr/>
        </p:nvPicPr>
        <p:blipFill>
          <a:blip r:embed="rId4"/>
          <a:stretch>
            <a:fillRect/>
          </a:stretch>
        </p:blipFill>
        <p:spPr>
          <a:xfrm>
            <a:off x="6510337" y="1815941"/>
            <a:ext cx="4576761" cy="2714149"/>
          </a:xfrm>
          <a:prstGeom prst="rect">
            <a:avLst/>
          </a:prstGeom>
        </p:spPr>
      </p:pic>
      <p:sp>
        <p:nvSpPr>
          <p:cNvPr id="21" name="Google Shape;74;p15">
            <a:extLst>
              <a:ext uri="{FF2B5EF4-FFF2-40B4-BE49-F238E27FC236}">
                <a16:creationId xmlns:a16="http://schemas.microsoft.com/office/drawing/2014/main" id="{6EA41FDA-EEF9-4AD5-AB02-B77DD3E6EA38}"/>
              </a:ext>
            </a:extLst>
          </p:cNvPr>
          <p:cNvSpPr/>
          <p:nvPr/>
        </p:nvSpPr>
        <p:spPr>
          <a:xfrm>
            <a:off x="999438" y="4564011"/>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a:latin typeface="Century Gothic"/>
              </a:rPr>
              <a:t>Bancos</a:t>
            </a:r>
            <a:endParaRPr lang="es-ES" sz="1000" b="1" dirty="0">
              <a:latin typeface="Century Gothic" panose="020B0502020202020204" pitchFamily="34" charset="0"/>
            </a:endParaRPr>
          </a:p>
        </p:txBody>
      </p:sp>
      <p:sp>
        <p:nvSpPr>
          <p:cNvPr id="23" name="Google Shape;74;p15">
            <a:extLst>
              <a:ext uri="{FF2B5EF4-FFF2-40B4-BE49-F238E27FC236}">
                <a16:creationId xmlns:a16="http://schemas.microsoft.com/office/drawing/2014/main" id="{F5F6F70C-C914-4D17-AD0A-2E005F9C316A}"/>
              </a:ext>
            </a:extLst>
          </p:cNvPr>
          <p:cNvSpPr/>
          <p:nvPr/>
        </p:nvSpPr>
        <p:spPr>
          <a:xfrm>
            <a:off x="3999812" y="4564011"/>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a:latin typeface="Century Gothic"/>
              </a:rPr>
              <a:t>COAC´S</a:t>
            </a:r>
            <a:endParaRPr lang="es-ES" sz="1000" b="1" dirty="0">
              <a:latin typeface="Century Gothic"/>
            </a:endParaRPr>
          </a:p>
        </p:txBody>
      </p:sp>
      <p:sp>
        <p:nvSpPr>
          <p:cNvPr id="25" name="Rectángulo: esquinas redondeadas 130">
            <a:extLst>
              <a:ext uri="{FF2B5EF4-FFF2-40B4-BE49-F238E27FC236}">
                <a16:creationId xmlns:a16="http://schemas.microsoft.com/office/drawing/2014/main" id="{66525BB2-9563-44C1-9269-0A213457914F}"/>
              </a:ext>
            </a:extLst>
          </p:cNvPr>
          <p:cNvSpPr/>
          <p:nvPr/>
        </p:nvSpPr>
        <p:spPr>
          <a:xfrm>
            <a:off x="3317181" y="5079908"/>
            <a:ext cx="2232667" cy="1144423"/>
          </a:xfrm>
          <a:prstGeom prst="roundRect">
            <a:avLst/>
          </a:prstGeom>
          <a:ln/>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marL="171450" indent="-171450" algn="just">
              <a:buFont typeface="Arial"/>
              <a:buChar char="•"/>
            </a:pPr>
            <a:r>
              <a:rPr lang="es-ES" sz="1000">
                <a:ea typeface="+mn-lt"/>
                <a:cs typeface="+mn-lt"/>
              </a:rPr>
              <a:t>La Cooperativa JEP mantiene mayor utilidad durante el periodo analizado con un porcentaje de 67,60%, seguido de la Cooperativa Policía Nacional. . </a:t>
            </a:r>
            <a:endParaRPr lang="es-ES" sz="1000" dirty="0">
              <a:cs typeface="Arial"/>
            </a:endParaRPr>
          </a:p>
        </p:txBody>
      </p:sp>
      <p:sp>
        <p:nvSpPr>
          <p:cNvPr id="27" name="Rectángulo: esquinas redondeadas 130">
            <a:extLst>
              <a:ext uri="{FF2B5EF4-FFF2-40B4-BE49-F238E27FC236}">
                <a16:creationId xmlns:a16="http://schemas.microsoft.com/office/drawing/2014/main" id="{CB578E7B-EC08-4A8A-9541-87497C0851D4}"/>
              </a:ext>
            </a:extLst>
          </p:cNvPr>
          <p:cNvSpPr/>
          <p:nvPr/>
        </p:nvSpPr>
        <p:spPr>
          <a:xfrm>
            <a:off x="435868" y="5187064"/>
            <a:ext cx="2113604" cy="930111"/>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indent="-171450" algn="just">
              <a:buFont typeface="Arial"/>
              <a:buChar char="•"/>
            </a:pPr>
            <a:r>
              <a:rPr lang="es-ES" sz="1000" dirty="0">
                <a:ea typeface="+mn-lt"/>
                <a:cs typeface="+mn-lt"/>
              </a:rPr>
              <a:t>Banco General Rumiñahui y Banco del Austro manejan utilidades netas aproximadas del 13%.  </a:t>
            </a:r>
            <a:endParaRPr lang="es-ES" sz="1000" dirty="0">
              <a:cs typeface="Arial"/>
            </a:endParaRPr>
          </a:p>
        </p:txBody>
      </p:sp>
      <p:graphicFrame>
        <p:nvGraphicFramePr>
          <p:cNvPr id="29" name="Diagrama 133">
            <a:extLst>
              <a:ext uri="{FF2B5EF4-FFF2-40B4-BE49-F238E27FC236}">
                <a16:creationId xmlns:a16="http://schemas.microsoft.com/office/drawing/2014/main" id="{CDE5DC23-A602-4E40-8C1E-CD21ABF8ACA6}"/>
              </a:ext>
            </a:extLst>
          </p:cNvPr>
          <p:cNvGraphicFramePr/>
          <p:nvPr>
            <p:extLst>
              <p:ext uri="{D42A27DB-BD31-4B8C-83A1-F6EECF244321}">
                <p14:modId xmlns:p14="http://schemas.microsoft.com/office/powerpoint/2010/main" val="3944769023"/>
              </p:ext>
            </p:extLst>
          </p:nvPr>
        </p:nvGraphicFramePr>
        <p:xfrm>
          <a:off x="2636680" y="5426027"/>
          <a:ext cx="581260" cy="4383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 name="Google Shape;74;p15">
            <a:extLst>
              <a:ext uri="{FF2B5EF4-FFF2-40B4-BE49-F238E27FC236}">
                <a16:creationId xmlns:a16="http://schemas.microsoft.com/office/drawing/2014/main" id="{8A8C4FDD-A051-4480-ADC2-D7033F37C501}"/>
              </a:ext>
            </a:extLst>
          </p:cNvPr>
          <p:cNvSpPr/>
          <p:nvPr/>
        </p:nvSpPr>
        <p:spPr>
          <a:xfrm>
            <a:off x="6940657" y="4564011"/>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dirty="0">
                <a:latin typeface="Century Gothic"/>
              </a:rPr>
              <a:t>Bancos</a:t>
            </a:r>
            <a:endParaRPr lang="es-ES" sz="1000" b="1" dirty="0">
              <a:latin typeface="Century Gothic" panose="020B0502020202020204" pitchFamily="34" charset="0"/>
            </a:endParaRPr>
          </a:p>
        </p:txBody>
      </p:sp>
      <p:sp>
        <p:nvSpPr>
          <p:cNvPr id="36" name="Google Shape;74;p15">
            <a:extLst>
              <a:ext uri="{FF2B5EF4-FFF2-40B4-BE49-F238E27FC236}">
                <a16:creationId xmlns:a16="http://schemas.microsoft.com/office/drawing/2014/main" id="{722C8F0A-23DB-4293-BE3D-D320BCB275E0}"/>
              </a:ext>
            </a:extLst>
          </p:cNvPr>
          <p:cNvSpPr/>
          <p:nvPr/>
        </p:nvSpPr>
        <p:spPr>
          <a:xfrm>
            <a:off x="9988657" y="4564011"/>
            <a:ext cx="980429" cy="376564"/>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ln w="635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000" b="1">
                <a:latin typeface="Century Gothic"/>
              </a:rPr>
              <a:t>COAC´S</a:t>
            </a:r>
            <a:endParaRPr lang="es-ES" sz="1000" b="1" dirty="0">
              <a:latin typeface="Century Gothic"/>
            </a:endParaRPr>
          </a:p>
        </p:txBody>
      </p:sp>
      <p:sp>
        <p:nvSpPr>
          <p:cNvPr id="38" name="Rectángulo: esquinas redondeadas 130">
            <a:extLst>
              <a:ext uri="{FF2B5EF4-FFF2-40B4-BE49-F238E27FC236}">
                <a16:creationId xmlns:a16="http://schemas.microsoft.com/office/drawing/2014/main" id="{1C146883-1217-4589-A9E1-9E7FC16BFBDC}"/>
              </a:ext>
            </a:extLst>
          </p:cNvPr>
          <p:cNvSpPr/>
          <p:nvPr/>
        </p:nvSpPr>
        <p:spPr>
          <a:xfrm>
            <a:off x="9508431" y="5032283"/>
            <a:ext cx="2232667" cy="1192047"/>
          </a:xfrm>
          <a:prstGeom prst="roundRect">
            <a:avLst/>
          </a:prstGeom>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171450" indent="-171450" algn="just">
              <a:buFont typeface="Arial"/>
              <a:buChar char="•"/>
            </a:pPr>
            <a:r>
              <a:rPr lang="es-ES" sz="900" dirty="0">
                <a:ea typeface="+mn-lt"/>
                <a:cs typeface="+mn-lt"/>
              </a:rPr>
              <a:t>Alianza del valle ha obtenido una utilidad del 12%, la </a:t>
            </a:r>
            <a:r>
              <a:rPr lang="es-ES" sz="900" dirty="0" err="1">
                <a:ea typeface="+mn-lt"/>
                <a:cs typeface="+mn-lt"/>
              </a:rPr>
              <a:t>Oscus</a:t>
            </a:r>
            <a:r>
              <a:rPr lang="es-ES" sz="900" dirty="0">
                <a:ea typeface="+mn-lt"/>
                <a:cs typeface="+mn-lt"/>
              </a:rPr>
              <a:t> </a:t>
            </a:r>
            <a:r>
              <a:rPr lang="es-ES" sz="900" dirty="0" err="1">
                <a:ea typeface="+mn-lt"/>
                <a:cs typeface="+mn-lt"/>
              </a:rPr>
              <a:t>Ltda</a:t>
            </a:r>
            <a:r>
              <a:rPr lang="es-ES" sz="900" dirty="0">
                <a:ea typeface="+mn-lt"/>
                <a:cs typeface="+mn-lt"/>
              </a:rPr>
              <a:t> con un 10.74%. Mientras que la COAC 29 de octubre con una utilidad de 7,21%</a:t>
            </a:r>
            <a:endParaRPr lang="en-US" sz="1600" dirty="0">
              <a:ea typeface="+mn-lt"/>
              <a:cs typeface="+mn-lt"/>
            </a:endParaRPr>
          </a:p>
        </p:txBody>
      </p:sp>
      <p:sp>
        <p:nvSpPr>
          <p:cNvPr id="40" name="Rectángulo: esquinas redondeadas 130">
            <a:extLst>
              <a:ext uri="{FF2B5EF4-FFF2-40B4-BE49-F238E27FC236}">
                <a16:creationId xmlns:a16="http://schemas.microsoft.com/office/drawing/2014/main" id="{505BA155-3064-401A-BA5D-2D241C2ED816}"/>
              </a:ext>
            </a:extLst>
          </p:cNvPr>
          <p:cNvSpPr/>
          <p:nvPr/>
        </p:nvSpPr>
        <p:spPr>
          <a:xfrm>
            <a:off x="6353276" y="5032283"/>
            <a:ext cx="2232665" cy="1192047"/>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171450" indent="-171450" algn="just">
              <a:buFont typeface="Arial"/>
              <a:buChar char="•"/>
            </a:pPr>
            <a:r>
              <a:rPr lang="es-ES" sz="900" dirty="0">
                <a:ea typeface="+mn-lt"/>
                <a:cs typeface="+mn-lt"/>
              </a:rPr>
              <a:t>Citibank genera mayor utilidad neta debido a que se posiciona como una entidad Internacional, seguido de Banco Solidario que mantiene una utilidad de aproximadamente el 22%, Banco de Loja con un 14% y por último Banco Machala con un 2,76%.</a:t>
            </a:r>
            <a:endParaRPr lang="es-ES" sz="900" dirty="0">
              <a:cs typeface="Arial"/>
            </a:endParaRPr>
          </a:p>
        </p:txBody>
      </p:sp>
      <p:graphicFrame>
        <p:nvGraphicFramePr>
          <p:cNvPr id="42" name="Diagrama 133">
            <a:extLst>
              <a:ext uri="{FF2B5EF4-FFF2-40B4-BE49-F238E27FC236}">
                <a16:creationId xmlns:a16="http://schemas.microsoft.com/office/drawing/2014/main" id="{5E024090-A3AC-4912-BE16-67959538F117}"/>
              </a:ext>
            </a:extLst>
          </p:cNvPr>
          <p:cNvGraphicFramePr/>
          <p:nvPr>
            <p:extLst>
              <p:ext uri="{D42A27DB-BD31-4B8C-83A1-F6EECF244321}">
                <p14:modId xmlns:p14="http://schemas.microsoft.com/office/powerpoint/2010/main" val="4294457951"/>
              </p:ext>
            </p:extLst>
          </p:nvPr>
        </p:nvGraphicFramePr>
        <p:xfrm>
          <a:off x="8708868" y="5378402"/>
          <a:ext cx="581260" cy="43835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83409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oogle Shape;569;p53" descr="Forma, Rectángulo&#10;&#10;Descripción generada automáticamente">
            <a:extLst>
              <a:ext uri="{FF2B5EF4-FFF2-40B4-BE49-F238E27FC236}">
                <a16:creationId xmlns:a16="http://schemas.microsoft.com/office/drawing/2014/main" id="{559C3F78-EC7E-40C9-90E7-815E681DCA30}"/>
              </a:ext>
            </a:extLst>
          </p:cNvPr>
          <p:cNvPicPr preferRelativeResize="0"/>
          <p:nvPr/>
        </p:nvPicPr>
        <p:blipFill rotWithShape="1">
          <a:blip r:embed="rId2">
            <a:alphaModFix/>
          </a:blip>
          <a:srcRect t="16970" r="8892" b="21025"/>
          <a:stretch/>
        </p:blipFill>
        <p:spPr>
          <a:xfrm>
            <a:off x="4477169" y="-155754"/>
            <a:ext cx="3398919" cy="928521"/>
          </a:xfrm>
          <a:prstGeom prst="rect">
            <a:avLst/>
          </a:prstGeom>
          <a:noFill/>
          <a:ln>
            <a:noFill/>
          </a:ln>
        </p:spPr>
      </p:pic>
      <p:sp>
        <p:nvSpPr>
          <p:cNvPr id="5" name="Google Shape;1638;p35">
            <a:extLst>
              <a:ext uri="{FF2B5EF4-FFF2-40B4-BE49-F238E27FC236}">
                <a16:creationId xmlns:a16="http://schemas.microsoft.com/office/drawing/2014/main" id="{92FAAB5A-F2A1-4288-86BA-F1019BF7E6AE}"/>
              </a:ext>
            </a:extLst>
          </p:cNvPr>
          <p:cNvSpPr txBox="1"/>
          <p:nvPr/>
        </p:nvSpPr>
        <p:spPr>
          <a:xfrm>
            <a:off x="5135650" y="-18045"/>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Century Gothic"/>
                <a:ea typeface="Roboto"/>
                <a:cs typeface="Roboto"/>
                <a:sym typeface="Roboto"/>
              </a:rPr>
              <a:t>RESULTADOS</a:t>
            </a:r>
            <a:endParaRPr sz="1600" b="1">
              <a:latin typeface="Century Gothic" panose="020B0502020202020204" pitchFamily="34" charset="0"/>
              <a:ea typeface="Roboto"/>
              <a:cs typeface="Roboto"/>
              <a:sym typeface="Roboto"/>
            </a:endParaRPr>
          </a:p>
        </p:txBody>
      </p:sp>
      <p:sp>
        <p:nvSpPr>
          <p:cNvPr id="7" name="Google Shape;1638;p35">
            <a:extLst>
              <a:ext uri="{FF2B5EF4-FFF2-40B4-BE49-F238E27FC236}">
                <a16:creationId xmlns:a16="http://schemas.microsoft.com/office/drawing/2014/main" id="{16F603E9-7E65-4665-8E1F-29D2AEA3BC62}"/>
              </a:ext>
            </a:extLst>
          </p:cNvPr>
          <p:cNvSpPr txBox="1"/>
          <p:nvPr/>
        </p:nvSpPr>
        <p:spPr>
          <a:xfrm>
            <a:off x="339995" y="104862"/>
            <a:ext cx="2195932"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a:t>
            </a:r>
            <a:r>
              <a:rPr lang="en" sz="1600" b="1" err="1">
                <a:latin typeface="Century Gothic"/>
                <a:ea typeface="Roboto"/>
                <a:cs typeface="Roboto"/>
                <a:sym typeface="Roboto"/>
              </a:rPr>
              <a:t>Univariado</a:t>
            </a:r>
            <a:r>
              <a:rPr lang="en" sz="1600" b="1">
                <a:latin typeface="Century Gothic"/>
                <a:ea typeface="Roboto"/>
                <a:cs typeface="Roboto"/>
                <a:sym typeface="Roboto"/>
              </a:rPr>
              <a:t> </a:t>
            </a:r>
            <a:endParaRPr sz="1600" b="1">
              <a:latin typeface="Century Gothic" panose="020B0502020202020204" pitchFamily="34" charset="0"/>
              <a:ea typeface="Roboto"/>
              <a:cs typeface="Roboto"/>
              <a:sym typeface="Roboto"/>
            </a:endParaRPr>
          </a:p>
        </p:txBody>
      </p:sp>
      <p:sp>
        <p:nvSpPr>
          <p:cNvPr id="9" name="Rectángulo: esquinas redondeadas 3">
            <a:extLst>
              <a:ext uri="{FF2B5EF4-FFF2-40B4-BE49-F238E27FC236}">
                <a16:creationId xmlns:a16="http://schemas.microsoft.com/office/drawing/2014/main" id="{42C1B6DD-6FE3-4EE9-BE1E-AB17944535CF}"/>
              </a:ext>
            </a:extLst>
          </p:cNvPr>
          <p:cNvSpPr/>
          <p:nvPr/>
        </p:nvSpPr>
        <p:spPr>
          <a:xfrm>
            <a:off x="3202879" y="771247"/>
            <a:ext cx="5791453"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dirty="0">
                <a:latin typeface="Century Gothic"/>
                <a:ea typeface="+mn-lt"/>
                <a:cs typeface="+mn-lt"/>
              </a:rPr>
              <a:t>Comparativo Colocaciones y montos de BANCOS y COACS  activos desde 900 millones a 2500 millones</a:t>
            </a:r>
            <a:endParaRPr lang="en-US" dirty="0">
              <a:latin typeface="Century Gothic"/>
            </a:endParaRPr>
          </a:p>
        </p:txBody>
      </p:sp>
      <p:sp>
        <p:nvSpPr>
          <p:cNvPr id="17" name="Flecha: hacia la izquierda 12">
            <a:extLst>
              <a:ext uri="{FF2B5EF4-FFF2-40B4-BE49-F238E27FC236}">
                <a16:creationId xmlns:a16="http://schemas.microsoft.com/office/drawing/2014/main" id="{7CC4E267-75FD-41C6-8CB9-95F1FFA0634F}"/>
              </a:ext>
            </a:extLst>
          </p:cNvPr>
          <p:cNvSpPr/>
          <p:nvPr/>
        </p:nvSpPr>
        <p:spPr>
          <a:xfrm>
            <a:off x="3273171" y="245840"/>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pic>
        <p:nvPicPr>
          <p:cNvPr id="18" name="Picture 18">
            <a:extLst>
              <a:ext uri="{FF2B5EF4-FFF2-40B4-BE49-F238E27FC236}">
                <a16:creationId xmlns:a16="http://schemas.microsoft.com/office/drawing/2014/main" id="{767F106B-6248-46B2-8CF3-7E48B2551668}"/>
              </a:ext>
            </a:extLst>
          </p:cNvPr>
          <p:cNvPicPr>
            <a:picLocks noChangeAspect="1"/>
          </p:cNvPicPr>
          <p:nvPr/>
        </p:nvPicPr>
        <p:blipFill>
          <a:blip r:embed="rId3"/>
          <a:stretch>
            <a:fillRect/>
          </a:stretch>
        </p:blipFill>
        <p:spPr>
          <a:xfrm>
            <a:off x="783431" y="1534478"/>
            <a:ext cx="4529137" cy="2717482"/>
          </a:xfrm>
          <a:prstGeom prst="rect">
            <a:avLst/>
          </a:prstGeom>
        </p:spPr>
      </p:pic>
      <p:pic>
        <p:nvPicPr>
          <p:cNvPr id="19" name="Picture 19">
            <a:extLst>
              <a:ext uri="{FF2B5EF4-FFF2-40B4-BE49-F238E27FC236}">
                <a16:creationId xmlns:a16="http://schemas.microsoft.com/office/drawing/2014/main" id="{EE3C66F7-C59F-4B75-9715-DAC99CF8AF29}"/>
              </a:ext>
            </a:extLst>
          </p:cNvPr>
          <p:cNvPicPr>
            <a:picLocks noChangeAspect="1"/>
          </p:cNvPicPr>
          <p:nvPr/>
        </p:nvPicPr>
        <p:blipFill>
          <a:blip r:embed="rId4"/>
          <a:stretch>
            <a:fillRect/>
          </a:stretch>
        </p:blipFill>
        <p:spPr>
          <a:xfrm>
            <a:off x="6546056" y="1534478"/>
            <a:ext cx="4493418" cy="2717482"/>
          </a:xfrm>
          <a:prstGeom prst="rect">
            <a:avLst/>
          </a:prstGeom>
        </p:spPr>
      </p:pic>
      <p:sp>
        <p:nvSpPr>
          <p:cNvPr id="64" name="CuadroTexto 17">
            <a:extLst>
              <a:ext uri="{FF2B5EF4-FFF2-40B4-BE49-F238E27FC236}">
                <a16:creationId xmlns:a16="http://schemas.microsoft.com/office/drawing/2014/main" id="{BBE1B11A-EA8D-497A-A29D-A62ABCB43F81}"/>
              </a:ext>
            </a:extLst>
          </p:cNvPr>
          <p:cNvSpPr txBox="1"/>
          <p:nvPr/>
        </p:nvSpPr>
        <p:spPr>
          <a:xfrm>
            <a:off x="1653423" y="1882033"/>
            <a:ext cx="3297901" cy="338554"/>
          </a:xfrm>
          <a:prstGeom prst="rect">
            <a:avLst/>
          </a:prstGeom>
          <a:noFill/>
        </p:spPr>
        <p:txBody>
          <a:bodyPr wrap="square" lIns="91440" tIns="45720" rIns="91440" bIns="45720" rtlCol="0" anchor="t">
            <a:spAutoFit/>
          </a:bodyPr>
          <a:lstStyle/>
          <a:p>
            <a:endParaRPr lang="es-ES" sz="1600" dirty="0">
              <a:solidFill>
                <a:schemeClr val="accent4">
                  <a:lumMod val="50000"/>
                </a:schemeClr>
              </a:solidFill>
              <a:cs typeface="Arial"/>
            </a:endParaRPr>
          </a:p>
        </p:txBody>
      </p:sp>
      <p:sp>
        <p:nvSpPr>
          <p:cNvPr id="68" name="Rectángulo: esquinas redondeadas 130">
            <a:extLst>
              <a:ext uri="{FF2B5EF4-FFF2-40B4-BE49-F238E27FC236}">
                <a16:creationId xmlns:a16="http://schemas.microsoft.com/office/drawing/2014/main" id="{BBEF07CA-D258-4058-B18B-DAC5B2CCCBCF}"/>
              </a:ext>
            </a:extLst>
          </p:cNvPr>
          <p:cNvSpPr/>
          <p:nvPr/>
        </p:nvSpPr>
        <p:spPr>
          <a:xfrm>
            <a:off x="3448152" y="4877502"/>
            <a:ext cx="5292568" cy="1120609"/>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just"/>
            <a:r>
              <a:rPr lang="es-ES" sz="1200">
                <a:latin typeface="Century Gothic"/>
                <a:ea typeface="+mn-lt"/>
                <a:cs typeface="+mn-lt"/>
              </a:rPr>
              <a:t>Se puede observar que durante los años analizados las COACS </a:t>
            </a:r>
            <a:r>
              <a:rPr lang="es-ES" sz="1200" dirty="0">
                <a:latin typeface="Century Gothic"/>
                <a:ea typeface="+mn-lt"/>
                <a:cs typeface="+mn-lt"/>
              </a:rPr>
              <a:t>colocan mayor número de operaciones de microcrédito, con una tendencia al alza a partir del año 2017, mientras que los bancos mantienen una misma tendencia en colocaciones que se encuentra bajo 100 durante todo el periodo estudiado. </a:t>
            </a:r>
            <a:endParaRPr lang="en-US" sz="3200" dirty="0"/>
          </a:p>
        </p:txBody>
      </p:sp>
    </p:spTree>
    <p:extLst>
      <p:ext uri="{BB962C8B-B14F-4D97-AF65-F5344CB8AC3E}">
        <p14:creationId xmlns:p14="http://schemas.microsoft.com/office/powerpoint/2010/main" val="13411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569;p53" descr="Forma, Rectángulo&#10;&#10;Descripción generada automáticamente">
            <a:extLst>
              <a:ext uri="{FF2B5EF4-FFF2-40B4-BE49-F238E27FC236}">
                <a16:creationId xmlns:a16="http://schemas.microsoft.com/office/drawing/2014/main" id="{82FC1511-8229-4E52-9CF4-83DDDD299CA7}"/>
              </a:ext>
            </a:extLst>
          </p:cNvPr>
          <p:cNvPicPr preferRelativeResize="0"/>
          <p:nvPr/>
        </p:nvPicPr>
        <p:blipFill rotWithShape="1">
          <a:blip r:embed="rId2">
            <a:alphaModFix/>
          </a:blip>
          <a:srcRect t="16970" r="8892" b="21025"/>
          <a:stretch/>
        </p:blipFill>
        <p:spPr>
          <a:xfrm>
            <a:off x="4477169" y="-155754"/>
            <a:ext cx="3398919" cy="928521"/>
          </a:xfrm>
          <a:prstGeom prst="rect">
            <a:avLst/>
          </a:prstGeom>
          <a:noFill/>
          <a:ln>
            <a:noFill/>
          </a:ln>
        </p:spPr>
      </p:pic>
      <p:sp>
        <p:nvSpPr>
          <p:cNvPr id="8" name="Google Shape;1638;p35">
            <a:extLst>
              <a:ext uri="{FF2B5EF4-FFF2-40B4-BE49-F238E27FC236}">
                <a16:creationId xmlns:a16="http://schemas.microsoft.com/office/drawing/2014/main" id="{BAE4B473-3C46-4990-A106-630FD4211986}"/>
              </a:ext>
            </a:extLst>
          </p:cNvPr>
          <p:cNvSpPr txBox="1"/>
          <p:nvPr/>
        </p:nvSpPr>
        <p:spPr>
          <a:xfrm>
            <a:off x="5135650" y="-18045"/>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Century Gothic"/>
                <a:ea typeface="Roboto"/>
                <a:cs typeface="Roboto"/>
                <a:sym typeface="Roboto"/>
              </a:rPr>
              <a:t>RESULTADOS</a:t>
            </a:r>
            <a:endParaRPr sz="1600" b="1">
              <a:latin typeface="Century Gothic" panose="020B0502020202020204" pitchFamily="34" charset="0"/>
              <a:ea typeface="Roboto"/>
              <a:cs typeface="Roboto"/>
              <a:sym typeface="Roboto"/>
            </a:endParaRPr>
          </a:p>
        </p:txBody>
      </p:sp>
      <p:sp>
        <p:nvSpPr>
          <p:cNvPr id="10" name="Google Shape;1638;p35">
            <a:extLst>
              <a:ext uri="{FF2B5EF4-FFF2-40B4-BE49-F238E27FC236}">
                <a16:creationId xmlns:a16="http://schemas.microsoft.com/office/drawing/2014/main" id="{AA912FB0-C0F7-463F-87E4-39109D69CDD5}"/>
              </a:ext>
            </a:extLst>
          </p:cNvPr>
          <p:cNvSpPr txBox="1"/>
          <p:nvPr/>
        </p:nvSpPr>
        <p:spPr>
          <a:xfrm>
            <a:off x="339995" y="104862"/>
            <a:ext cx="2195932"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a:t>
            </a:r>
            <a:r>
              <a:rPr lang="en" sz="1600" b="1" err="1">
                <a:latin typeface="Century Gothic"/>
                <a:ea typeface="Roboto"/>
                <a:cs typeface="Roboto"/>
                <a:sym typeface="Roboto"/>
              </a:rPr>
              <a:t>Univariado</a:t>
            </a:r>
            <a:r>
              <a:rPr lang="en" sz="1600" b="1">
                <a:latin typeface="Century Gothic"/>
                <a:ea typeface="Roboto"/>
                <a:cs typeface="Roboto"/>
                <a:sym typeface="Roboto"/>
              </a:rPr>
              <a:t> </a:t>
            </a:r>
            <a:endParaRPr sz="1600" b="1">
              <a:latin typeface="Century Gothic" panose="020B0502020202020204" pitchFamily="34" charset="0"/>
              <a:ea typeface="Roboto"/>
              <a:cs typeface="Roboto"/>
              <a:sym typeface="Roboto"/>
            </a:endParaRPr>
          </a:p>
        </p:txBody>
      </p:sp>
      <p:sp>
        <p:nvSpPr>
          <p:cNvPr id="12" name="Rectángulo: esquinas redondeadas 3">
            <a:extLst>
              <a:ext uri="{FF2B5EF4-FFF2-40B4-BE49-F238E27FC236}">
                <a16:creationId xmlns:a16="http://schemas.microsoft.com/office/drawing/2014/main" id="{C157783F-FFC5-4FF6-BD8C-9D25E11C25FE}"/>
              </a:ext>
            </a:extLst>
          </p:cNvPr>
          <p:cNvSpPr/>
          <p:nvPr/>
        </p:nvSpPr>
        <p:spPr>
          <a:xfrm>
            <a:off x="3202879" y="771247"/>
            <a:ext cx="5791453"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dirty="0">
                <a:latin typeface="Century Gothic"/>
                <a:ea typeface="+mn-lt"/>
                <a:cs typeface="+mn-lt"/>
              </a:rPr>
              <a:t>Comparativo utilidad de BANCOS y COACS  activos desde 900 millones a 2500 millones</a:t>
            </a:r>
            <a:endParaRPr lang="en-US" dirty="0">
              <a:latin typeface="Century Gothic"/>
            </a:endParaRPr>
          </a:p>
        </p:txBody>
      </p:sp>
      <p:sp>
        <p:nvSpPr>
          <p:cNvPr id="14" name="Flecha: hacia la izquierda 12">
            <a:extLst>
              <a:ext uri="{FF2B5EF4-FFF2-40B4-BE49-F238E27FC236}">
                <a16:creationId xmlns:a16="http://schemas.microsoft.com/office/drawing/2014/main" id="{4B5D044B-A08F-425D-85A9-594A621A33C4}"/>
              </a:ext>
            </a:extLst>
          </p:cNvPr>
          <p:cNvSpPr/>
          <p:nvPr/>
        </p:nvSpPr>
        <p:spPr>
          <a:xfrm>
            <a:off x="3273171" y="245840"/>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pic>
        <p:nvPicPr>
          <p:cNvPr id="17" name="Picture 17">
            <a:extLst>
              <a:ext uri="{FF2B5EF4-FFF2-40B4-BE49-F238E27FC236}">
                <a16:creationId xmlns:a16="http://schemas.microsoft.com/office/drawing/2014/main" id="{9F688F92-C916-429C-ADB5-E6CE42B5806C}"/>
              </a:ext>
            </a:extLst>
          </p:cNvPr>
          <p:cNvPicPr>
            <a:picLocks noChangeAspect="1"/>
          </p:cNvPicPr>
          <p:nvPr/>
        </p:nvPicPr>
        <p:blipFill>
          <a:blip r:embed="rId3"/>
          <a:stretch>
            <a:fillRect/>
          </a:stretch>
        </p:blipFill>
        <p:spPr>
          <a:xfrm>
            <a:off x="461962" y="1795551"/>
            <a:ext cx="6196012" cy="3231177"/>
          </a:xfrm>
          <a:prstGeom prst="rect">
            <a:avLst/>
          </a:prstGeom>
        </p:spPr>
      </p:pic>
      <p:pic>
        <p:nvPicPr>
          <p:cNvPr id="19" name="Google Shape;572;p53">
            <a:extLst>
              <a:ext uri="{FF2B5EF4-FFF2-40B4-BE49-F238E27FC236}">
                <a16:creationId xmlns:a16="http://schemas.microsoft.com/office/drawing/2014/main" id="{CBAA49CE-8BE2-4F10-AA62-D698BBC80D0B}"/>
              </a:ext>
            </a:extLst>
          </p:cNvPr>
          <p:cNvPicPr preferRelativeResize="0"/>
          <p:nvPr/>
        </p:nvPicPr>
        <p:blipFill>
          <a:blip r:embed="rId4">
            <a:alphaModFix/>
          </a:blip>
          <a:stretch>
            <a:fillRect/>
          </a:stretch>
        </p:blipFill>
        <p:spPr>
          <a:xfrm rot="16200000">
            <a:off x="7235110" y="994937"/>
            <a:ext cx="3921314" cy="5071694"/>
          </a:xfrm>
          <a:prstGeom prst="rect">
            <a:avLst/>
          </a:prstGeom>
          <a:noFill/>
          <a:ln>
            <a:noFill/>
          </a:ln>
        </p:spPr>
      </p:pic>
      <p:sp>
        <p:nvSpPr>
          <p:cNvPr id="20" name="TextBox 19">
            <a:extLst>
              <a:ext uri="{FF2B5EF4-FFF2-40B4-BE49-F238E27FC236}">
                <a16:creationId xmlns:a16="http://schemas.microsoft.com/office/drawing/2014/main" id="{61608C4D-B420-4D72-A21D-E235DAB54D47}"/>
              </a:ext>
            </a:extLst>
          </p:cNvPr>
          <p:cNvSpPr txBox="1"/>
          <p:nvPr/>
        </p:nvSpPr>
        <p:spPr>
          <a:xfrm>
            <a:off x="8486775" y="2533650"/>
            <a:ext cx="274319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200">
                <a:ea typeface="+mn-lt"/>
                <a:cs typeface="+mn-lt"/>
              </a:rPr>
              <a:t>En el segmento de activos que va entre 900 y 2500 millones de dólares la utilidad de las COAC´S es mayor a la de los bancos, ya que se valida  la relación directamente proporcional, que indica que a mayor número de Operaciones mayor utilidad se genera. </a:t>
            </a:r>
            <a:endParaRPr lang="en-US" sz="1200">
              <a:cs typeface="Arial"/>
            </a:endParaRPr>
          </a:p>
        </p:txBody>
      </p:sp>
    </p:spTree>
    <p:extLst>
      <p:ext uri="{BB962C8B-B14F-4D97-AF65-F5344CB8AC3E}">
        <p14:creationId xmlns:p14="http://schemas.microsoft.com/office/powerpoint/2010/main" val="269450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9EDDF42-F22C-4FBA-8DC6-7BAFC73A75BE}"/>
              </a:ext>
            </a:extLst>
          </p:cNvPr>
          <p:cNvSpPr>
            <a:spLocks noGrp="1"/>
          </p:cNvSpPr>
          <p:nvPr>
            <p:ph type="title" idx="2"/>
          </p:nvPr>
        </p:nvSpPr>
        <p:spPr>
          <a:xfrm>
            <a:off x="2080712" y="703284"/>
            <a:ext cx="2388400" cy="677965"/>
          </a:xfrm>
        </p:spPr>
        <p:txBody>
          <a:bodyPr/>
          <a:lstStyle/>
          <a:p>
            <a:r>
              <a:rPr lang="es-ES" sz="2400">
                <a:solidFill>
                  <a:schemeClr val="accent1">
                    <a:lumMod val="75000"/>
                  </a:schemeClr>
                </a:solidFill>
                <a:latin typeface="+mj-lt"/>
              </a:rPr>
              <a:t>CONTENIDO</a:t>
            </a:r>
            <a:endParaRPr lang="es-EC" sz="2400">
              <a:solidFill>
                <a:schemeClr val="accent1">
                  <a:lumMod val="75000"/>
                </a:schemeClr>
              </a:solidFill>
              <a:latin typeface="+mj-lt"/>
            </a:endParaRPr>
          </a:p>
        </p:txBody>
      </p:sp>
      <p:grpSp>
        <p:nvGrpSpPr>
          <p:cNvPr id="71" name="Grupo 70">
            <a:extLst>
              <a:ext uri="{FF2B5EF4-FFF2-40B4-BE49-F238E27FC236}">
                <a16:creationId xmlns:a16="http://schemas.microsoft.com/office/drawing/2014/main" id="{7C556195-9655-4DE9-9595-A0970CD98331}"/>
              </a:ext>
            </a:extLst>
          </p:cNvPr>
          <p:cNvGrpSpPr/>
          <p:nvPr/>
        </p:nvGrpSpPr>
        <p:grpSpPr>
          <a:xfrm>
            <a:off x="1241952" y="1221251"/>
            <a:ext cx="3897178" cy="4613678"/>
            <a:chOff x="4264114" y="236903"/>
            <a:chExt cx="3897178" cy="4613678"/>
          </a:xfrm>
        </p:grpSpPr>
        <p:sp>
          <p:nvSpPr>
            <p:cNvPr id="5" name="Google Shape;336;p19">
              <a:extLst>
                <a:ext uri="{FF2B5EF4-FFF2-40B4-BE49-F238E27FC236}">
                  <a16:creationId xmlns:a16="http://schemas.microsoft.com/office/drawing/2014/main" id="{28215467-708F-4466-8C77-9D5848F4F852}"/>
                </a:ext>
              </a:extLst>
            </p:cNvPr>
            <p:cNvSpPr/>
            <p:nvPr/>
          </p:nvSpPr>
          <p:spPr>
            <a:xfrm>
              <a:off x="6297074" y="236903"/>
              <a:ext cx="45719" cy="4613678"/>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grpSp>
          <p:nvGrpSpPr>
            <p:cNvPr id="6" name="Google Shape;338;p19">
              <a:extLst>
                <a:ext uri="{FF2B5EF4-FFF2-40B4-BE49-F238E27FC236}">
                  <a16:creationId xmlns:a16="http://schemas.microsoft.com/office/drawing/2014/main" id="{67E76AF5-0E74-45B5-AADB-188DD398B99D}"/>
                </a:ext>
              </a:extLst>
            </p:cNvPr>
            <p:cNvGrpSpPr/>
            <p:nvPr/>
          </p:nvGrpSpPr>
          <p:grpSpPr>
            <a:xfrm>
              <a:off x="6082695" y="3626224"/>
              <a:ext cx="2078595" cy="979496"/>
              <a:chOff x="2723278" y="3623609"/>
              <a:chExt cx="2078595" cy="979496"/>
            </a:xfrm>
          </p:grpSpPr>
          <p:sp>
            <p:nvSpPr>
              <p:cNvPr id="7" name="Google Shape;339;p19">
                <a:extLst>
                  <a:ext uri="{FF2B5EF4-FFF2-40B4-BE49-F238E27FC236}">
                    <a16:creationId xmlns:a16="http://schemas.microsoft.com/office/drawing/2014/main" id="{53E45452-30FE-4DAB-9FDD-67057F7BACA8}"/>
                  </a:ext>
                </a:extLst>
              </p:cNvPr>
              <p:cNvSpPr/>
              <p:nvPr/>
            </p:nvSpPr>
            <p:spPr>
              <a:xfrm>
                <a:off x="2723278" y="3642186"/>
                <a:ext cx="1980694" cy="960919"/>
              </a:xfrm>
              <a:custGeom>
                <a:avLst/>
                <a:gdLst/>
                <a:ahLst/>
                <a:cxnLst/>
                <a:rect l="l" t="t" r="r" b="b"/>
                <a:pathLst>
                  <a:path w="51793" h="25127" extrusionOk="0">
                    <a:moveTo>
                      <a:pt x="18228" y="0"/>
                    </a:moveTo>
                    <a:cubicBezTo>
                      <a:pt x="16310" y="0"/>
                      <a:pt x="14715" y="1511"/>
                      <a:pt x="14657" y="3432"/>
                    </a:cubicBezTo>
                    <a:lnTo>
                      <a:pt x="14348" y="12588"/>
                    </a:lnTo>
                    <a:cubicBezTo>
                      <a:pt x="14312" y="13696"/>
                      <a:pt x="13396" y="14565"/>
                      <a:pt x="12283" y="14565"/>
                    </a:cubicBezTo>
                    <a:cubicBezTo>
                      <a:pt x="12261" y="14565"/>
                      <a:pt x="12239" y="14565"/>
                      <a:pt x="12216" y="14564"/>
                    </a:cubicBezTo>
                    <a:lnTo>
                      <a:pt x="8871" y="14457"/>
                    </a:lnTo>
                    <a:cubicBezTo>
                      <a:pt x="8121" y="14433"/>
                      <a:pt x="7466" y="14004"/>
                      <a:pt x="7132" y="13397"/>
                    </a:cubicBezTo>
                    <a:cubicBezTo>
                      <a:pt x="6501" y="12302"/>
                      <a:pt x="5334" y="11540"/>
                      <a:pt x="3965" y="11492"/>
                    </a:cubicBezTo>
                    <a:cubicBezTo>
                      <a:pt x="3921" y="11491"/>
                      <a:pt x="3877" y="11490"/>
                      <a:pt x="3833" y="11490"/>
                    </a:cubicBezTo>
                    <a:cubicBezTo>
                      <a:pt x="1808" y="11490"/>
                      <a:pt x="130" y="13084"/>
                      <a:pt x="60" y="15100"/>
                    </a:cubicBezTo>
                    <a:cubicBezTo>
                      <a:pt x="0" y="17159"/>
                      <a:pt x="1632" y="18886"/>
                      <a:pt x="3715" y="18957"/>
                    </a:cubicBezTo>
                    <a:cubicBezTo>
                      <a:pt x="3750" y="18958"/>
                      <a:pt x="3784" y="18959"/>
                      <a:pt x="3818" y="18959"/>
                    </a:cubicBezTo>
                    <a:cubicBezTo>
                      <a:pt x="5145" y="18959"/>
                      <a:pt x="6317" y="18288"/>
                      <a:pt x="7001" y="17267"/>
                    </a:cubicBezTo>
                    <a:cubicBezTo>
                      <a:pt x="7371" y="16689"/>
                      <a:pt x="8020" y="16325"/>
                      <a:pt x="8743" y="16325"/>
                    </a:cubicBezTo>
                    <a:cubicBezTo>
                      <a:pt x="8765" y="16325"/>
                      <a:pt x="8788" y="16325"/>
                      <a:pt x="8811" y="16326"/>
                    </a:cubicBezTo>
                    <a:lnTo>
                      <a:pt x="12157" y="16433"/>
                    </a:lnTo>
                    <a:cubicBezTo>
                      <a:pt x="13300" y="16469"/>
                      <a:pt x="14193" y="17410"/>
                      <a:pt x="14157" y="18541"/>
                    </a:cubicBezTo>
                    <a:lnTo>
                      <a:pt x="14097" y="20469"/>
                    </a:lnTo>
                    <a:cubicBezTo>
                      <a:pt x="14026" y="22434"/>
                      <a:pt x="15586" y="24077"/>
                      <a:pt x="17562" y="24137"/>
                    </a:cubicBezTo>
                    <a:lnTo>
                      <a:pt x="47459" y="25125"/>
                    </a:lnTo>
                    <a:cubicBezTo>
                      <a:pt x="47496" y="25126"/>
                      <a:pt x="47533" y="25126"/>
                      <a:pt x="47570" y="25126"/>
                    </a:cubicBezTo>
                    <a:cubicBezTo>
                      <a:pt x="49509" y="25126"/>
                      <a:pt x="51103" y="23612"/>
                      <a:pt x="51174" y="21696"/>
                    </a:cubicBezTo>
                    <a:lnTo>
                      <a:pt x="51733" y="4646"/>
                    </a:lnTo>
                    <a:cubicBezTo>
                      <a:pt x="51793" y="2693"/>
                      <a:pt x="50245" y="1050"/>
                      <a:pt x="48257" y="979"/>
                    </a:cubicBezTo>
                    <a:lnTo>
                      <a:pt x="18360" y="3"/>
                    </a:lnTo>
                    <a:cubicBezTo>
                      <a:pt x="18316" y="1"/>
                      <a:pt x="18271" y="0"/>
                      <a:pt x="18228"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8" name="Google Shape;340;p19">
                <a:extLst>
                  <a:ext uri="{FF2B5EF4-FFF2-40B4-BE49-F238E27FC236}">
                    <a16:creationId xmlns:a16="http://schemas.microsoft.com/office/drawing/2014/main" id="{8871D220-7A7D-4A05-BC2C-E586AE6B5032}"/>
                  </a:ext>
                </a:extLst>
              </p:cNvPr>
              <p:cNvSpPr/>
              <p:nvPr/>
            </p:nvSpPr>
            <p:spPr>
              <a:xfrm>
                <a:off x="4624272" y="3879385"/>
                <a:ext cx="177598" cy="256288"/>
              </a:xfrm>
              <a:custGeom>
                <a:avLst/>
                <a:gdLst/>
                <a:ahLst/>
                <a:cxnLst/>
                <a:rect l="l" t="t" r="r" b="b"/>
                <a:pathLst>
                  <a:path w="4644" h="6025" extrusionOk="0">
                    <a:moveTo>
                      <a:pt x="0" y="0"/>
                    </a:moveTo>
                    <a:lnTo>
                      <a:pt x="0" y="6025"/>
                    </a:lnTo>
                    <a:lnTo>
                      <a:pt x="1643" y="6025"/>
                    </a:lnTo>
                    <a:cubicBezTo>
                      <a:pt x="3298" y="6025"/>
                      <a:pt x="4643" y="4668"/>
                      <a:pt x="4643" y="3013"/>
                    </a:cubicBezTo>
                    <a:cubicBezTo>
                      <a:pt x="4643" y="2179"/>
                      <a:pt x="4310" y="1429"/>
                      <a:pt x="3762" y="893"/>
                    </a:cubicBezTo>
                    <a:cubicBezTo>
                      <a:pt x="3215" y="346"/>
                      <a:pt x="2465" y="0"/>
                      <a:pt x="1643" y="0"/>
                    </a:cubicBezTo>
                    <a:close/>
                  </a:path>
                </a:pathLst>
              </a:cu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9" name="Google Shape;341;p19">
                <a:extLst>
                  <a:ext uri="{FF2B5EF4-FFF2-40B4-BE49-F238E27FC236}">
                    <a16:creationId xmlns:a16="http://schemas.microsoft.com/office/drawing/2014/main" id="{FB3D165F-5CE9-4885-AC69-A66451B1B5BC}"/>
                  </a:ext>
                </a:extLst>
              </p:cNvPr>
              <p:cNvSpPr/>
              <p:nvPr/>
            </p:nvSpPr>
            <p:spPr>
              <a:xfrm>
                <a:off x="2725573" y="3624059"/>
                <a:ext cx="1939698" cy="923901"/>
              </a:xfrm>
              <a:custGeom>
                <a:avLst/>
                <a:gdLst/>
                <a:ahLst/>
                <a:cxnLst/>
                <a:rect l="l" t="t" r="r" b="b"/>
                <a:pathLst>
                  <a:path w="50721" h="24159" extrusionOk="0">
                    <a:moveTo>
                      <a:pt x="17597" y="0"/>
                    </a:moveTo>
                    <a:cubicBezTo>
                      <a:pt x="15633" y="0"/>
                      <a:pt x="14037" y="1596"/>
                      <a:pt x="14037" y="3548"/>
                    </a:cubicBezTo>
                    <a:lnTo>
                      <a:pt x="14037" y="12716"/>
                    </a:lnTo>
                    <a:cubicBezTo>
                      <a:pt x="14037" y="13847"/>
                      <a:pt x="13121" y="14764"/>
                      <a:pt x="11990" y="14764"/>
                    </a:cubicBezTo>
                    <a:lnTo>
                      <a:pt x="8692" y="14764"/>
                    </a:lnTo>
                    <a:cubicBezTo>
                      <a:pt x="7941" y="14764"/>
                      <a:pt x="7287" y="14359"/>
                      <a:pt x="6929" y="13764"/>
                    </a:cubicBezTo>
                    <a:cubicBezTo>
                      <a:pt x="6275" y="12681"/>
                      <a:pt x="5084" y="11966"/>
                      <a:pt x="3739" y="11966"/>
                    </a:cubicBezTo>
                    <a:cubicBezTo>
                      <a:pt x="1679" y="11966"/>
                      <a:pt x="0" y="13633"/>
                      <a:pt x="0" y="15693"/>
                    </a:cubicBezTo>
                    <a:cubicBezTo>
                      <a:pt x="0" y="17753"/>
                      <a:pt x="1679" y="19431"/>
                      <a:pt x="3739" y="19431"/>
                    </a:cubicBezTo>
                    <a:cubicBezTo>
                      <a:pt x="5084" y="19431"/>
                      <a:pt x="6275" y="18705"/>
                      <a:pt x="6929" y="17633"/>
                    </a:cubicBezTo>
                    <a:cubicBezTo>
                      <a:pt x="7287" y="17026"/>
                      <a:pt x="7941" y="16633"/>
                      <a:pt x="8692" y="16633"/>
                    </a:cubicBezTo>
                    <a:lnTo>
                      <a:pt x="11990" y="16633"/>
                    </a:lnTo>
                    <a:cubicBezTo>
                      <a:pt x="13121" y="16633"/>
                      <a:pt x="14037" y="17538"/>
                      <a:pt x="14037" y="18669"/>
                    </a:cubicBezTo>
                    <a:lnTo>
                      <a:pt x="14037" y="20598"/>
                    </a:lnTo>
                    <a:cubicBezTo>
                      <a:pt x="14037" y="22563"/>
                      <a:pt x="15633" y="24158"/>
                      <a:pt x="17597" y="24158"/>
                    </a:cubicBezTo>
                    <a:lnTo>
                      <a:pt x="47173" y="24158"/>
                    </a:lnTo>
                    <a:cubicBezTo>
                      <a:pt x="49137" y="24158"/>
                      <a:pt x="50721" y="22563"/>
                      <a:pt x="50721" y="20598"/>
                    </a:cubicBezTo>
                    <a:lnTo>
                      <a:pt x="50721" y="3548"/>
                    </a:lnTo>
                    <a:cubicBezTo>
                      <a:pt x="50721" y="1596"/>
                      <a:pt x="49137" y="0"/>
                      <a:pt x="47173"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0" name="Google Shape;342;p19">
                <a:extLst>
                  <a:ext uri="{FF2B5EF4-FFF2-40B4-BE49-F238E27FC236}">
                    <a16:creationId xmlns:a16="http://schemas.microsoft.com/office/drawing/2014/main" id="{7C9E980A-FE88-41E6-885C-D33605CE9240}"/>
                  </a:ext>
                </a:extLst>
              </p:cNvPr>
              <p:cNvSpPr/>
              <p:nvPr/>
            </p:nvSpPr>
            <p:spPr>
              <a:xfrm>
                <a:off x="2752419" y="4108053"/>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1" name="Google Shape;343;p19">
                <a:extLst>
                  <a:ext uri="{FF2B5EF4-FFF2-40B4-BE49-F238E27FC236}">
                    <a16:creationId xmlns:a16="http://schemas.microsoft.com/office/drawing/2014/main" id="{F7A2E7E3-553F-4B33-8E22-31603E8C0B55}"/>
                  </a:ext>
                </a:extLst>
              </p:cNvPr>
              <p:cNvSpPr/>
              <p:nvPr/>
            </p:nvSpPr>
            <p:spPr>
              <a:xfrm>
                <a:off x="3195458" y="3654023"/>
                <a:ext cx="1606414" cy="368715"/>
              </a:xfrm>
              <a:custGeom>
                <a:avLst/>
                <a:gdLst/>
                <a:ahLst/>
                <a:cxnLst/>
                <a:rect l="l" t="t" r="r" b="b"/>
                <a:pathLst>
                  <a:path w="42006" h="8668" extrusionOk="0">
                    <a:moveTo>
                      <a:pt x="3001" y="0"/>
                    </a:moveTo>
                    <a:cubicBezTo>
                      <a:pt x="1465" y="0"/>
                      <a:pt x="191" y="1155"/>
                      <a:pt x="12" y="2655"/>
                    </a:cubicBezTo>
                    <a:cubicBezTo>
                      <a:pt x="0" y="2774"/>
                      <a:pt x="0" y="2893"/>
                      <a:pt x="0" y="3012"/>
                    </a:cubicBezTo>
                    <a:cubicBezTo>
                      <a:pt x="0" y="4667"/>
                      <a:pt x="1346" y="6013"/>
                      <a:pt x="3001" y="6013"/>
                    </a:cubicBezTo>
                    <a:lnTo>
                      <a:pt x="39005" y="6013"/>
                    </a:lnTo>
                    <a:cubicBezTo>
                      <a:pt x="39827" y="6013"/>
                      <a:pt x="40589" y="6358"/>
                      <a:pt x="41124" y="6894"/>
                    </a:cubicBezTo>
                    <a:cubicBezTo>
                      <a:pt x="41589" y="7358"/>
                      <a:pt x="41898" y="7977"/>
                      <a:pt x="41982" y="8668"/>
                    </a:cubicBezTo>
                    <a:lnTo>
                      <a:pt x="42005" y="8311"/>
                    </a:lnTo>
                    <a:lnTo>
                      <a:pt x="42005" y="3012"/>
                    </a:lnTo>
                    <a:cubicBezTo>
                      <a:pt x="42005" y="2179"/>
                      <a:pt x="41672" y="1429"/>
                      <a:pt x="41124" y="881"/>
                    </a:cubicBezTo>
                    <a:cubicBezTo>
                      <a:pt x="40589" y="345"/>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2" name="Google Shape;344;p19">
                <a:extLst>
                  <a:ext uri="{FF2B5EF4-FFF2-40B4-BE49-F238E27FC236}">
                    <a16:creationId xmlns:a16="http://schemas.microsoft.com/office/drawing/2014/main" id="{6B45BDAE-EA1D-4CB0-AFAD-F153C84221BA}"/>
                  </a:ext>
                </a:extLst>
              </p:cNvPr>
              <p:cNvSpPr/>
              <p:nvPr/>
            </p:nvSpPr>
            <p:spPr>
              <a:xfrm>
                <a:off x="3195458" y="362360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3" name="Google Shape;345;p19">
                <a:extLst>
                  <a:ext uri="{FF2B5EF4-FFF2-40B4-BE49-F238E27FC236}">
                    <a16:creationId xmlns:a16="http://schemas.microsoft.com/office/drawing/2014/main" id="{9CE8EA27-B1A1-4092-8F2B-31FBBDB45EB3}"/>
                  </a:ext>
                </a:extLst>
              </p:cNvPr>
              <p:cNvSpPr txBox="1"/>
              <p:nvPr/>
            </p:nvSpPr>
            <p:spPr>
              <a:xfrm>
                <a:off x="3265722" y="3955988"/>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Roboto"/>
                    <a:cs typeface="Arial" panose="020B0604020202020204" pitchFamily="34" charset="0"/>
                    <a:sym typeface="Roboto"/>
                  </a:rPr>
                  <a:t>Marco teorico</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14" name="Google Shape;346;p19">
                <a:extLst>
                  <a:ext uri="{FF2B5EF4-FFF2-40B4-BE49-F238E27FC236}">
                    <a16:creationId xmlns:a16="http://schemas.microsoft.com/office/drawing/2014/main" id="{C42508DF-85DD-455E-9279-F9E0A3F1C190}"/>
                  </a:ext>
                </a:extLst>
              </p:cNvPr>
              <p:cNvSpPr txBox="1"/>
              <p:nvPr/>
            </p:nvSpPr>
            <p:spPr>
              <a:xfrm>
                <a:off x="3195450" y="362382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Capítulo 6</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sp>
            <p:nvSpPr>
              <p:cNvPr id="15" name="Google Shape;344;p19">
                <a:extLst>
                  <a:ext uri="{FF2B5EF4-FFF2-40B4-BE49-F238E27FC236}">
                    <a16:creationId xmlns:a16="http://schemas.microsoft.com/office/drawing/2014/main" id="{821710CF-843C-4AA1-8551-1DBE89B52131}"/>
                  </a:ext>
                </a:extLst>
              </p:cNvPr>
              <p:cNvSpPr/>
              <p:nvPr/>
            </p:nvSpPr>
            <p:spPr>
              <a:xfrm>
                <a:off x="3195458" y="362405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6" name="Google Shape;346;p19">
                <a:extLst>
                  <a:ext uri="{FF2B5EF4-FFF2-40B4-BE49-F238E27FC236}">
                    <a16:creationId xmlns:a16="http://schemas.microsoft.com/office/drawing/2014/main" id="{5BA086F5-FC85-42D4-A17C-3F88BEDED5AD}"/>
                  </a:ext>
                </a:extLst>
              </p:cNvPr>
              <p:cNvSpPr txBox="1"/>
              <p:nvPr/>
            </p:nvSpPr>
            <p:spPr>
              <a:xfrm>
                <a:off x="3195450" y="362427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Capítulo 6</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sp>
            <p:nvSpPr>
              <p:cNvPr id="17" name="Google Shape;342;p19">
                <a:extLst>
                  <a:ext uri="{FF2B5EF4-FFF2-40B4-BE49-F238E27FC236}">
                    <a16:creationId xmlns:a16="http://schemas.microsoft.com/office/drawing/2014/main" id="{0EBC816C-AE73-462E-9B24-C9ADB2E2317A}"/>
                  </a:ext>
                </a:extLst>
              </p:cNvPr>
              <p:cNvSpPr/>
              <p:nvPr/>
            </p:nvSpPr>
            <p:spPr>
              <a:xfrm>
                <a:off x="2752420" y="4110520"/>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8" name="Google Shape;344;p19">
                <a:extLst>
                  <a:ext uri="{FF2B5EF4-FFF2-40B4-BE49-F238E27FC236}">
                    <a16:creationId xmlns:a16="http://schemas.microsoft.com/office/drawing/2014/main" id="{58731379-78D5-49A3-A156-3CF56E16701A}"/>
                  </a:ext>
                </a:extLst>
              </p:cNvPr>
              <p:cNvSpPr/>
              <p:nvPr/>
            </p:nvSpPr>
            <p:spPr>
              <a:xfrm>
                <a:off x="3195459" y="3626526"/>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D86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19" name="Google Shape;346;p19">
                <a:extLst>
                  <a:ext uri="{FF2B5EF4-FFF2-40B4-BE49-F238E27FC236}">
                    <a16:creationId xmlns:a16="http://schemas.microsoft.com/office/drawing/2014/main" id="{66FF7BDC-3F66-48FD-AFDD-B36175DE6428}"/>
                  </a:ext>
                </a:extLst>
              </p:cNvPr>
              <p:cNvSpPr txBox="1"/>
              <p:nvPr/>
            </p:nvSpPr>
            <p:spPr>
              <a:xfrm>
                <a:off x="3195451" y="3626742"/>
                <a:ext cx="1469700" cy="255900"/>
              </a:xfrm>
              <a:prstGeom prst="rect">
                <a:avLst/>
              </a:prstGeom>
              <a:solidFill>
                <a:srgbClr val="D86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Capítulo 6</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sp>
            <p:nvSpPr>
              <p:cNvPr id="20" name="Google Shape;344;p19">
                <a:extLst>
                  <a:ext uri="{FF2B5EF4-FFF2-40B4-BE49-F238E27FC236}">
                    <a16:creationId xmlns:a16="http://schemas.microsoft.com/office/drawing/2014/main" id="{94BDBCF2-F5E6-48CD-809B-6EB28875F947}"/>
                  </a:ext>
                </a:extLst>
              </p:cNvPr>
              <p:cNvSpPr/>
              <p:nvPr/>
            </p:nvSpPr>
            <p:spPr>
              <a:xfrm>
                <a:off x="3195458" y="3628465"/>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1" name="Google Shape;346;p19">
                <a:extLst>
                  <a:ext uri="{FF2B5EF4-FFF2-40B4-BE49-F238E27FC236}">
                    <a16:creationId xmlns:a16="http://schemas.microsoft.com/office/drawing/2014/main" id="{04E53B4D-755E-4A2E-A884-4D34F5F832FE}"/>
                  </a:ext>
                </a:extLst>
              </p:cNvPr>
              <p:cNvSpPr txBox="1"/>
              <p:nvPr/>
            </p:nvSpPr>
            <p:spPr>
              <a:xfrm>
                <a:off x="3195450" y="3628681"/>
                <a:ext cx="1469700" cy="255900"/>
              </a:xfrm>
              <a:prstGeom prst="rect">
                <a:avLst/>
              </a:pr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6</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nvGrpSpPr>
            <p:cNvPr id="22" name="Google Shape;347;p19">
              <a:extLst>
                <a:ext uri="{FF2B5EF4-FFF2-40B4-BE49-F238E27FC236}">
                  <a16:creationId xmlns:a16="http://schemas.microsoft.com/office/drawing/2014/main" id="{36E01E18-0921-4E1E-9A60-AA3E776F317F}"/>
                </a:ext>
              </a:extLst>
            </p:cNvPr>
            <p:cNvGrpSpPr/>
            <p:nvPr/>
          </p:nvGrpSpPr>
          <p:grpSpPr>
            <a:xfrm>
              <a:off x="6082698" y="2387425"/>
              <a:ext cx="2078594" cy="979041"/>
              <a:chOff x="2723278" y="2387425"/>
              <a:chExt cx="2078594" cy="979041"/>
            </a:xfrm>
          </p:grpSpPr>
          <p:sp>
            <p:nvSpPr>
              <p:cNvPr id="23" name="Google Shape;348;p19">
                <a:extLst>
                  <a:ext uri="{FF2B5EF4-FFF2-40B4-BE49-F238E27FC236}">
                    <a16:creationId xmlns:a16="http://schemas.microsoft.com/office/drawing/2014/main" id="{14DDEDF5-876F-4F86-BEA5-0598CDE5849A}"/>
                  </a:ext>
                </a:extLst>
              </p:cNvPr>
              <p:cNvSpPr/>
              <p:nvPr/>
            </p:nvSpPr>
            <p:spPr>
              <a:xfrm>
                <a:off x="2723278" y="2405547"/>
                <a:ext cx="1980694" cy="960919"/>
              </a:xfrm>
              <a:custGeom>
                <a:avLst/>
                <a:gdLst/>
                <a:ahLst/>
                <a:cxnLst/>
                <a:rect l="l" t="t" r="r" b="b"/>
                <a:pathLst>
                  <a:path w="51793" h="25127" extrusionOk="0">
                    <a:moveTo>
                      <a:pt x="18249" y="1"/>
                    </a:moveTo>
                    <a:cubicBezTo>
                      <a:pt x="16321" y="1"/>
                      <a:pt x="14715" y="1515"/>
                      <a:pt x="14657" y="3431"/>
                    </a:cubicBezTo>
                    <a:lnTo>
                      <a:pt x="14348" y="12599"/>
                    </a:lnTo>
                    <a:cubicBezTo>
                      <a:pt x="14312" y="13708"/>
                      <a:pt x="13396" y="14577"/>
                      <a:pt x="12283" y="14577"/>
                    </a:cubicBezTo>
                    <a:cubicBezTo>
                      <a:pt x="12261" y="14577"/>
                      <a:pt x="12239" y="14576"/>
                      <a:pt x="12216" y="14576"/>
                    </a:cubicBezTo>
                    <a:lnTo>
                      <a:pt x="8871" y="14468"/>
                    </a:lnTo>
                    <a:cubicBezTo>
                      <a:pt x="8121" y="14433"/>
                      <a:pt x="7466" y="14016"/>
                      <a:pt x="7132" y="13397"/>
                    </a:cubicBezTo>
                    <a:cubicBezTo>
                      <a:pt x="6501" y="12301"/>
                      <a:pt x="5334" y="11539"/>
                      <a:pt x="3965" y="11504"/>
                    </a:cubicBezTo>
                    <a:cubicBezTo>
                      <a:pt x="3921" y="11502"/>
                      <a:pt x="3876" y="11501"/>
                      <a:pt x="3832" y="11501"/>
                    </a:cubicBezTo>
                    <a:cubicBezTo>
                      <a:pt x="1807" y="11501"/>
                      <a:pt x="130" y="13084"/>
                      <a:pt x="60" y="15099"/>
                    </a:cubicBezTo>
                    <a:cubicBezTo>
                      <a:pt x="0" y="17159"/>
                      <a:pt x="1632" y="18886"/>
                      <a:pt x="3715" y="18957"/>
                    </a:cubicBezTo>
                    <a:cubicBezTo>
                      <a:pt x="3760" y="18959"/>
                      <a:pt x="3806" y="18959"/>
                      <a:pt x="3850" y="18959"/>
                    </a:cubicBezTo>
                    <a:cubicBezTo>
                      <a:pt x="5164" y="18959"/>
                      <a:pt x="6322" y="18291"/>
                      <a:pt x="7001" y="17266"/>
                    </a:cubicBezTo>
                    <a:cubicBezTo>
                      <a:pt x="7371" y="16700"/>
                      <a:pt x="8021" y="16325"/>
                      <a:pt x="8745" y="16325"/>
                    </a:cubicBezTo>
                    <a:cubicBezTo>
                      <a:pt x="8767" y="16325"/>
                      <a:pt x="8789" y="16325"/>
                      <a:pt x="8811" y="16326"/>
                    </a:cubicBezTo>
                    <a:lnTo>
                      <a:pt x="12157" y="16433"/>
                    </a:lnTo>
                    <a:cubicBezTo>
                      <a:pt x="13300" y="16469"/>
                      <a:pt x="14193" y="17421"/>
                      <a:pt x="14157" y="18540"/>
                    </a:cubicBezTo>
                    <a:lnTo>
                      <a:pt x="14097" y="20481"/>
                    </a:lnTo>
                    <a:cubicBezTo>
                      <a:pt x="14026" y="22434"/>
                      <a:pt x="15586" y="24077"/>
                      <a:pt x="17562" y="24148"/>
                    </a:cubicBezTo>
                    <a:lnTo>
                      <a:pt x="47459" y="25124"/>
                    </a:lnTo>
                    <a:cubicBezTo>
                      <a:pt x="47503" y="25126"/>
                      <a:pt x="47548" y="25127"/>
                      <a:pt x="47592" y="25127"/>
                    </a:cubicBezTo>
                    <a:cubicBezTo>
                      <a:pt x="49520" y="25127"/>
                      <a:pt x="51104" y="23616"/>
                      <a:pt x="51174" y="21695"/>
                    </a:cubicBezTo>
                    <a:lnTo>
                      <a:pt x="51733" y="4658"/>
                    </a:lnTo>
                    <a:cubicBezTo>
                      <a:pt x="51793" y="2693"/>
                      <a:pt x="50245" y="1050"/>
                      <a:pt x="48257" y="991"/>
                    </a:cubicBezTo>
                    <a:lnTo>
                      <a:pt x="18360" y="2"/>
                    </a:lnTo>
                    <a:cubicBezTo>
                      <a:pt x="18323" y="1"/>
                      <a:pt x="18286" y="1"/>
                      <a:pt x="18249"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4" name="Google Shape;349;p19">
                <a:extLst>
                  <a:ext uri="{FF2B5EF4-FFF2-40B4-BE49-F238E27FC236}">
                    <a16:creationId xmlns:a16="http://schemas.microsoft.com/office/drawing/2014/main" id="{1F6BE566-5064-4F7F-B557-597FD2586F0A}"/>
                  </a:ext>
                </a:extLst>
              </p:cNvPr>
              <p:cNvSpPr/>
              <p:nvPr/>
            </p:nvSpPr>
            <p:spPr>
              <a:xfrm>
                <a:off x="4624272" y="2643417"/>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5" name="Google Shape;350;p19">
                <a:extLst>
                  <a:ext uri="{FF2B5EF4-FFF2-40B4-BE49-F238E27FC236}">
                    <a16:creationId xmlns:a16="http://schemas.microsoft.com/office/drawing/2014/main" id="{212F521C-6818-4FAF-90C9-7A0B021BFFD2}"/>
                  </a:ext>
                </a:extLst>
              </p:cNvPr>
              <p:cNvSpPr/>
              <p:nvPr/>
            </p:nvSpPr>
            <p:spPr>
              <a:xfrm>
                <a:off x="2725573" y="2387840"/>
                <a:ext cx="1939698" cy="923442"/>
              </a:xfrm>
              <a:custGeom>
                <a:avLst/>
                <a:gdLst/>
                <a:ahLst/>
                <a:cxnLst/>
                <a:rect l="l" t="t" r="r" b="b"/>
                <a:pathLst>
                  <a:path w="50721" h="24147" extrusionOk="0">
                    <a:moveTo>
                      <a:pt x="17597" y="1"/>
                    </a:moveTo>
                    <a:cubicBezTo>
                      <a:pt x="15633" y="1"/>
                      <a:pt x="14037" y="1585"/>
                      <a:pt x="14037" y="3549"/>
                    </a:cubicBezTo>
                    <a:lnTo>
                      <a:pt x="14037" y="12717"/>
                    </a:lnTo>
                    <a:cubicBezTo>
                      <a:pt x="14037" y="13848"/>
                      <a:pt x="13121" y="14765"/>
                      <a:pt x="11990" y="14765"/>
                    </a:cubicBezTo>
                    <a:lnTo>
                      <a:pt x="8692" y="14765"/>
                    </a:lnTo>
                    <a:cubicBezTo>
                      <a:pt x="7941" y="14765"/>
                      <a:pt x="7287" y="14360"/>
                      <a:pt x="6929" y="13753"/>
                    </a:cubicBezTo>
                    <a:cubicBezTo>
                      <a:pt x="6275" y="12681"/>
                      <a:pt x="5084" y="11955"/>
                      <a:pt x="3739" y="11955"/>
                    </a:cubicBezTo>
                    <a:cubicBezTo>
                      <a:pt x="1679" y="11955"/>
                      <a:pt x="0" y="13634"/>
                      <a:pt x="0" y="15693"/>
                    </a:cubicBezTo>
                    <a:cubicBezTo>
                      <a:pt x="0" y="17753"/>
                      <a:pt x="1679" y="19420"/>
                      <a:pt x="3739" y="19420"/>
                    </a:cubicBezTo>
                    <a:cubicBezTo>
                      <a:pt x="5084" y="19420"/>
                      <a:pt x="6275" y="18706"/>
                      <a:pt x="6929" y="17622"/>
                    </a:cubicBezTo>
                    <a:cubicBezTo>
                      <a:pt x="7287" y="17027"/>
                      <a:pt x="7941" y="16622"/>
                      <a:pt x="8692" y="16622"/>
                    </a:cubicBezTo>
                    <a:lnTo>
                      <a:pt x="11990" y="16622"/>
                    </a:lnTo>
                    <a:cubicBezTo>
                      <a:pt x="13121" y="16622"/>
                      <a:pt x="14037" y="17539"/>
                      <a:pt x="14037" y="18670"/>
                    </a:cubicBezTo>
                    <a:lnTo>
                      <a:pt x="14037" y="20599"/>
                    </a:lnTo>
                    <a:cubicBezTo>
                      <a:pt x="14037" y="22551"/>
                      <a:pt x="15633" y="24147"/>
                      <a:pt x="17597" y="24147"/>
                    </a:cubicBezTo>
                    <a:lnTo>
                      <a:pt x="47173" y="24147"/>
                    </a:lnTo>
                    <a:cubicBezTo>
                      <a:pt x="49137" y="24147"/>
                      <a:pt x="50721" y="22551"/>
                      <a:pt x="50721" y="20599"/>
                    </a:cubicBezTo>
                    <a:lnTo>
                      <a:pt x="50721" y="3549"/>
                    </a:lnTo>
                    <a:cubicBezTo>
                      <a:pt x="50721" y="1585"/>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6" name="Google Shape;351;p19">
                <a:extLst>
                  <a:ext uri="{FF2B5EF4-FFF2-40B4-BE49-F238E27FC236}">
                    <a16:creationId xmlns:a16="http://schemas.microsoft.com/office/drawing/2014/main" id="{5C33B1CB-E7B5-464F-BF0A-D0A9E09C50C1}"/>
                  </a:ext>
                </a:extLst>
              </p:cNvPr>
              <p:cNvSpPr/>
              <p:nvPr/>
            </p:nvSpPr>
            <p:spPr>
              <a:xfrm>
                <a:off x="2752419" y="2871873"/>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7" name="Google Shape;352;p19">
                <a:extLst>
                  <a:ext uri="{FF2B5EF4-FFF2-40B4-BE49-F238E27FC236}">
                    <a16:creationId xmlns:a16="http://schemas.microsoft.com/office/drawing/2014/main" id="{343B0853-B079-416E-9D95-904E559EF613}"/>
                  </a:ext>
                </a:extLst>
              </p:cNvPr>
              <p:cNvSpPr/>
              <p:nvPr/>
            </p:nvSpPr>
            <p:spPr>
              <a:xfrm>
                <a:off x="3195458" y="2417319"/>
                <a:ext cx="1606414"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8" name="Google Shape;353;p19">
                <a:extLst>
                  <a:ext uri="{FF2B5EF4-FFF2-40B4-BE49-F238E27FC236}">
                    <a16:creationId xmlns:a16="http://schemas.microsoft.com/office/drawing/2014/main" id="{5B36E778-025B-4D01-88D4-54574D15FE06}"/>
                  </a:ext>
                </a:extLst>
              </p:cNvPr>
              <p:cNvSpPr/>
              <p:nvPr/>
            </p:nvSpPr>
            <p:spPr>
              <a:xfrm>
                <a:off x="3195458" y="2387428"/>
                <a:ext cx="1606414"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29" name="Google Shape;354;p19">
                <a:extLst>
                  <a:ext uri="{FF2B5EF4-FFF2-40B4-BE49-F238E27FC236}">
                    <a16:creationId xmlns:a16="http://schemas.microsoft.com/office/drawing/2014/main" id="{F8D3A157-EBDF-4824-A9AB-58E4E5B5F10E}"/>
                  </a:ext>
                </a:extLst>
              </p:cNvPr>
              <p:cNvSpPr txBox="1"/>
              <p:nvPr/>
            </p:nvSpPr>
            <p:spPr>
              <a:xfrm>
                <a:off x="3265722" y="271575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Roboto"/>
                    <a:cs typeface="Arial" panose="020B0604020202020204" pitchFamily="34" charset="0"/>
                    <a:sym typeface="Roboto"/>
                  </a:rPr>
                  <a:t>Objetivos </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30" name="Google Shape;355;p19">
                <a:extLst>
                  <a:ext uri="{FF2B5EF4-FFF2-40B4-BE49-F238E27FC236}">
                    <a16:creationId xmlns:a16="http://schemas.microsoft.com/office/drawing/2014/main" id="{5E71FEB7-4EFD-4CD1-A569-A1967466C30E}"/>
                  </a:ext>
                </a:extLst>
              </p:cNvPr>
              <p:cNvSpPr txBox="1"/>
              <p:nvPr/>
            </p:nvSpPr>
            <p:spPr>
              <a:xfrm>
                <a:off x="3195450" y="238742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4</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nvGrpSpPr>
            <p:cNvPr id="31" name="Google Shape;374;p19">
              <a:extLst>
                <a:ext uri="{FF2B5EF4-FFF2-40B4-BE49-F238E27FC236}">
                  <a16:creationId xmlns:a16="http://schemas.microsoft.com/office/drawing/2014/main" id="{310A157F-5784-485B-B8FB-89731B069F70}"/>
                </a:ext>
              </a:extLst>
            </p:cNvPr>
            <p:cNvGrpSpPr/>
            <p:nvPr/>
          </p:nvGrpSpPr>
          <p:grpSpPr>
            <a:xfrm>
              <a:off x="4293257" y="1769519"/>
              <a:ext cx="2079971" cy="979076"/>
              <a:chOff x="933838" y="1769089"/>
              <a:chExt cx="2079971" cy="979076"/>
            </a:xfrm>
          </p:grpSpPr>
          <p:sp>
            <p:nvSpPr>
              <p:cNvPr id="32" name="Google Shape;375;p19">
                <a:extLst>
                  <a:ext uri="{FF2B5EF4-FFF2-40B4-BE49-F238E27FC236}">
                    <a16:creationId xmlns:a16="http://schemas.microsoft.com/office/drawing/2014/main" id="{E9151D13-7668-4116-839C-FF0EC47F98BF}"/>
                  </a:ext>
                </a:extLst>
              </p:cNvPr>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3" name="Google Shape;376;p19">
                <a:extLst>
                  <a:ext uri="{FF2B5EF4-FFF2-40B4-BE49-F238E27FC236}">
                    <a16:creationId xmlns:a16="http://schemas.microsoft.com/office/drawing/2014/main" id="{96512D88-8004-49CD-B0BB-13473568E629}"/>
                  </a:ext>
                </a:extLst>
              </p:cNvPr>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4" name="Google Shape;377;p19">
                <a:extLst>
                  <a:ext uri="{FF2B5EF4-FFF2-40B4-BE49-F238E27FC236}">
                    <a16:creationId xmlns:a16="http://schemas.microsoft.com/office/drawing/2014/main" id="{E416E7B0-CE46-479B-83FA-4B691031D697}"/>
                  </a:ext>
                </a:extLst>
              </p:cNvPr>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5" name="Google Shape;378;p19">
                <a:extLst>
                  <a:ext uri="{FF2B5EF4-FFF2-40B4-BE49-F238E27FC236}">
                    <a16:creationId xmlns:a16="http://schemas.microsoft.com/office/drawing/2014/main" id="{CA1F533D-3A97-4FB7-82E8-62D523370F4F}"/>
                  </a:ext>
                </a:extLst>
              </p:cNvPr>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6" name="Google Shape;379;p19">
                <a:extLst>
                  <a:ext uri="{FF2B5EF4-FFF2-40B4-BE49-F238E27FC236}">
                    <a16:creationId xmlns:a16="http://schemas.microsoft.com/office/drawing/2014/main" id="{6CC48FE8-E2CB-4D37-B90C-AD948DE9A781}"/>
                  </a:ext>
                </a:extLst>
              </p:cNvPr>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7" name="Google Shape;380;p19">
                <a:extLst>
                  <a:ext uri="{FF2B5EF4-FFF2-40B4-BE49-F238E27FC236}">
                    <a16:creationId xmlns:a16="http://schemas.microsoft.com/office/drawing/2014/main" id="{3778F266-359D-483F-8A78-97BA3935BC95}"/>
                  </a:ext>
                </a:extLst>
              </p:cNvPr>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38" name="Google Shape;381;p19">
                <a:extLst>
                  <a:ext uri="{FF2B5EF4-FFF2-40B4-BE49-F238E27FC236}">
                    <a16:creationId xmlns:a16="http://schemas.microsoft.com/office/drawing/2014/main" id="{EB056CEC-AC64-4BE2-A665-71A9A33592A4}"/>
                  </a:ext>
                </a:extLst>
              </p:cNvPr>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200">
                    <a:solidFill>
                      <a:srgbClr val="434343"/>
                    </a:solidFill>
                    <a:latin typeface="Century Gothic" panose="020B0502020202020204" pitchFamily="34" charset="0"/>
                    <a:ea typeface="Roboto"/>
                    <a:cs typeface="Arial" panose="020B0604020202020204" pitchFamily="34" charset="0"/>
                    <a:sym typeface="Roboto"/>
                  </a:rPr>
                  <a:t>Variables</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39" name="Google Shape;382;p19">
                <a:extLst>
                  <a:ext uri="{FF2B5EF4-FFF2-40B4-BE49-F238E27FC236}">
                    <a16:creationId xmlns:a16="http://schemas.microsoft.com/office/drawing/2014/main" id="{EE4BABE2-042B-410B-9694-0FC08669C4AB}"/>
                  </a:ext>
                </a:extLst>
              </p:cNvPr>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3</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nvGrpSpPr>
            <p:cNvPr id="40" name="Google Shape;374;p19">
              <a:extLst>
                <a:ext uri="{FF2B5EF4-FFF2-40B4-BE49-F238E27FC236}">
                  <a16:creationId xmlns:a16="http://schemas.microsoft.com/office/drawing/2014/main" id="{7AD368F0-B37B-472F-96E1-89173AA04289}"/>
                </a:ext>
              </a:extLst>
            </p:cNvPr>
            <p:cNvGrpSpPr/>
            <p:nvPr/>
          </p:nvGrpSpPr>
          <p:grpSpPr>
            <a:xfrm>
              <a:off x="4264114" y="2994816"/>
              <a:ext cx="2079971" cy="979356"/>
              <a:chOff x="933838" y="1768810"/>
              <a:chExt cx="2079971" cy="979356"/>
            </a:xfrm>
          </p:grpSpPr>
          <p:sp>
            <p:nvSpPr>
              <p:cNvPr id="41" name="Google Shape;375;p19">
                <a:extLst>
                  <a:ext uri="{FF2B5EF4-FFF2-40B4-BE49-F238E27FC236}">
                    <a16:creationId xmlns:a16="http://schemas.microsoft.com/office/drawing/2014/main" id="{2204D255-FEF0-494E-B840-C43E7089A629}"/>
                  </a:ext>
                </a:extLst>
              </p:cNvPr>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2" name="Google Shape;376;p19">
                <a:extLst>
                  <a:ext uri="{FF2B5EF4-FFF2-40B4-BE49-F238E27FC236}">
                    <a16:creationId xmlns:a16="http://schemas.microsoft.com/office/drawing/2014/main" id="{DFDF1AAD-C5D5-4C52-9FF2-F19BE0C1B18E}"/>
                  </a:ext>
                </a:extLst>
              </p:cNvPr>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E125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3" name="Google Shape;377;p19">
                <a:extLst>
                  <a:ext uri="{FF2B5EF4-FFF2-40B4-BE49-F238E27FC236}">
                    <a16:creationId xmlns:a16="http://schemas.microsoft.com/office/drawing/2014/main" id="{72E06C04-0499-46D4-87E6-38421163FE10}"/>
                  </a:ext>
                </a:extLst>
              </p:cNvPr>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4" name="Google Shape;378;p19">
                <a:extLst>
                  <a:ext uri="{FF2B5EF4-FFF2-40B4-BE49-F238E27FC236}">
                    <a16:creationId xmlns:a16="http://schemas.microsoft.com/office/drawing/2014/main" id="{53CE314B-DCAE-4942-AB09-A19702E53805}"/>
                  </a:ext>
                </a:extLst>
              </p:cNvPr>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5" name="Google Shape;379;p19">
                <a:extLst>
                  <a:ext uri="{FF2B5EF4-FFF2-40B4-BE49-F238E27FC236}">
                    <a16:creationId xmlns:a16="http://schemas.microsoft.com/office/drawing/2014/main" id="{8FE4A0DC-578E-4ED7-A284-70D7DC6939CC}"/>
                  </a:ext>
                </a:extLst>
              </p:cNvPr>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6" name="Google Shape;380;p19">
                <a:extLst>
                  <a:ext uri="{FF2B5EF4-FFF2-40B4-BE49-F238E27FC236}">
                    <a16:creationId xmlns:a16="http://schemas.microsoft.com/office/drawing/2014/main" id="{FAF4C2C0-2BC5-479B-926C-298B20F2F9CA}"/>
                  </a:ext>
                </a:extLst>
              </p:cNvPr>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47" name="Google Shape;381;p19">
                <a:extLst>
                  <a:ext uri="{FF2B5EF4-FFF2-40B4-BE49-F238E27FC236}">
                    <a16:creationId xmlns:a16="http://schemas.microsoft.com/office/drawing/2014/main" id="{43B51F7C-BD3F-43C5-996F-F76D1C2C87B7}"/>
                  </a:ext>
                </a:extLst>
              </p:cNvPr>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Roboto"/>
                    <a:cs typeface="Arial" panose="020B0604020202020204" pitchFamily="34" charset="0"/>
                    <a:sym typeface="Roboto"/>
                  </a:rPr>
                  <a:t>Hipotesis</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48" name="Google Shape;382;p19">
                <a:extLst>
                  <a:ext uri="{FF2B5EF4-FFF2-40B4-BE49-F238E27FC236}">
                    <a16:creationId xmlns:a16="http://schemas.microsoft.com/office/drawing/2014/main" id="{AD3425DC-2117-4B4E-AB2E-20DBE6E1FEFC}"/>
                  </a:ext>
                </a:extLst>
              </p:cNvPr>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Capítulo 5</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sp>
            <p:nvSpPr>
              <p:cNvPr id="49" name="Google Shape;380;p19">
                <a:extLst>
                  <a:ext uri="{FF2B5EF4-FFF2-40B4-BE49-F238E27FC236}">
                    <a16:creationId xmlns:a16="http://schemas.microsoft.com/office/drawing/2014/main" id="{86F42ED1-1261-4565-BBB9-9D5724863C6A}"/>
                  </a:ext>
                </a:extLst>
              </p:cNvPr>
              <p:cNvSpPr/>
              <p:nvPr/>
            </p:nvSpPr>
            <p:spPr>
              <a:xfrm>
                <a:off x="935214" y="1768810"/>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0" name="Google Shape;382;p19">
                <a:extLst>
                  <a:ext uri="{FF2B5EF4-FFF2-40B4-BE49-F238E27FC236}">
                    <a16:creationId xmlns:a16="http://schemas.microsoft.com/office/drawing/2014/main" id="{52397A8E-6635-4B02-A7A7-86629E56F72E}"/>
                  </a:ext>
                </a:extLst>
              </p:cNvPr>
              <p:cNvSpPr txBox="1"/>
              <p:nvPr/>
            </p:nvSpPr>
            <p:spPr>
              <a:xfrm>
                <a:off x="1071825" y="1769034"/>
                <a:ext cx="1469700" cy="255900"/>
              </a:xfrm>
              <a:prstGeom prst="rect">
                <a:avLst/>
              </a:pr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5</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nvGrpSpPr>
            <p:cNvPr id="51" name="Google Shape;356;p19">
              <a:extLst>
                <a:ext uri="{FF2B5EF4-FFF2-40B4-BE49-F238E27FC236}">
                  <a16:creationId xmlns:a16="http://schemas.microsoft.com/office/drawing/2014/main" id="{5FBB8C88-D680-4F18-957A-5F3E96719BAC}"/>
                </a:ext>
              </a:extLst>
            </p:cNvPr>
            <p:cNvGrpSpPr/>
            <p:nvPr/>
          </p:nvGrpSpPr>
          <p:grpSpPr>
            <a:xfrm>
              <a:off x="6082693" y="1150992"/>
              <a:ext cx="2078594" cy="979497"/>
              <a:chOff x="2723278" y="1150750"/>
              <a:chExt cx="2078594" cy="979497"/>
            </a:xfrm>
          </p:grpSpPr>
          <p:sp>
            <p:nvSpPr>
              <p:cNvPr id="52" name="Google Shape;357;p19">
                <a:extLst>
                  <a:ext uri="{FF2B5EF4-FFF2-40B4-BE49-F238E27FC236}">
                    <a16:creationId xmlns:a16="http://schemas.microsoft.com/office/drawing/2014/main" id="{F8EE8863-2873-4729-8D43-C0132D3C05ED}"/>
                  </a:ext>
                </a:extLst>
              </p:cNvPr>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3" name="Google Shape;358;p19">
                <a:extLst>
                  <a:ext uri="{FF2B5EF4-FFF2-40B4-BE49-F238E27FC236}">
                    <a16:creationId xmlns:a16="http://schemas.microsoft.com/office/drawing/2014/main" id="{2EDF569A-3CC4-4E33-AC0B-7DC0A6C69F53}"/>
                  </a:ext>
                </a:extLst>
              </p:cNvPr>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4" name="Google Shape;359;p19">
                <a:extLst>
                  <a:ext uri="{FF2B5EF4-FFF2-40B4-BE49-F238E27FC236}">
                    <a16:creationId xmlns:a16="http://schemas.microsoft.com/office/drawing/2014/main" id="{E9CF2A8D-8073-46AE-9A4E-12F436B27746}"/>
                  </a:ext>
                </a:extLst>
              </p:cNvPr>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5" name="Google Shape;360;p19">
                <a:extLst>
                  <a:ext uri="{FF2B5EF4-FFF2-40B4-BE49-F238E27FC236}">
                    <a16:creationId xmlns:a16="http://schemas.microsoft.com/office/drawing/2014/main" id="{EBF43A0F-541E-4586-A226-CC417DDFDE09}"/>
                  </a:ext>
                </a:extLst>
              </p:cNvPr>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6" name="Google Shape;361;p19">
                <a:extLst>
                  <a:ext uri="{FF2B5EF4-FFF2-40B4-BE49-F238E27FC236}">
                    <a16:creationId xmlns:a16="http://schemas.microsoft.com/office/drawing/2014/main" id="{A73449A4-15DE-4C0B-8557-D4E2C846FB32}"/>
                  </a:ext>
                </a:extLst>
              </p:cNvPr>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7" name="Google Shape;362;p19">
                <a:extLst>
                  <a:ext uri="{FF2B5EF4-FFF2-40B4-BE49-F238E27FC236}">
                    <a16:creationId xmlns:a16="http://schemas.microsoft.com/office/drawing/2014/main" id="{9176952B-EEC2-4D88-8FB7-16A0E19D8371}"/>
                  </a:ext>
                </a:extLst>
              </p:cNvPr>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58" name="Google Shape;363;p19">
                <a:extLst>
                  <a:ext uri="{FF2B5EF4-FFF2-40B4-BE49-F238E27FC236}">
                    <a16:creationId xmlns:a16="http://schemas.microsoft.com/office/drawing/2014/main" id="{90CCE98E-4ED7-4DE2-A1F0-04C71B6FB239}"/>
                  </a:ext>
                </a:extLst>
              </p:cNvPr>
              <p:cNvSpPr txBox="1"/>
              <p:nvPr/>
            </p:nvSpPr>
            <p:spPr>
              <a:xfrm>
                <a:off x="3265722" y="147550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Roboto"/>
                    <a:cs typeface="Arial" panose="020B0604020202020204" pitchFamily="34" charset="0"/>
                    <a:sym typeface="Roboto"/>
                  </a:rPr>
                  <a:t>Planteamiento del Problema</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59" name="Google Shape;364;p19">
                <a:extLst>
                  <a:ext uri="{FF2B5EF4-FFF2-40B4-BE49-F238E27FC236}">
                    <a16:creationId xmlns:a16="http://schemas.microsoft.com/office/drawing/2014/main" id="{FAB24C0D-CC8C-43E8-9CFB-322C50B1C199}"/>
                  </a:ext>
                </a:extLst>
              </p:cNvPr>
              <p:cNvSpPr txBox="1"/>
              <p:nvPr/>
            </p:nvSpPr>
            <p:spPr>
              <a:xfrm>
                <a:off x="3195450" y="115075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2</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nvGrpSpPr>
            <p:cNvPr id="60" name="Google Shape;365;p19">
              <a:extLst>
                <a:ext uri="{FF2B5EF4-FFF2-40B4-BE49-F238E27FC236}">
                  <a16:creationId xmlns:a16="http://schemas.microsoft.com/office/drawing/2014/main" id="{9F09F35F-AF5A-4CB7-B451-FAC430FD31EE}"/>
                </a:ext>
              </a:extLst>
            </p:cNvPr>
            <p:cNvGrpSpPr/>
            <p:nvPr/>
          </p:nvGrpSpPr>
          <p:grpSpPr>
            <a:xfrm>
              <a:off x="4293255" y="533672"/>
              <a:ext cx="2079971" cy="979046"/>
              <a:chOff x="933838" y="532900"/>
              <a:chExt cx="2079971" cy="979046"/>
            </a:xfrm>
          </p:grpSpPr>
          <p:sp>
            <p:nvSpPr>
              <p:cNvPr id="61" name="Google Shape;366;p19">
                <a:extLst>
                  <a:ext uri="{FF2B5EF4-FFF2-40B4-BE49-F238E27FC236}">
                    <a16:creationId xmlns:a16="http://schemas.microsoft.com/office/drawing/2014/main" id="{5A973354-B3C8-4F5E-A807-4F2741C99058}"/>
                  </a:ext>
                </a:extLst>
              </p:cNvPr>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2" name="Google Shape;367;p19">
                <a:extLst>
                  <a:ext uri="{FF2B5EF4-FFF2-40B4-BE49-F238E27FC236}">
                    <a16:creationId xmlns:a16="http://schemas.microsoft.com/office/drawing/2014/main" id="{A1DA7874-A344-4D55-A935-0A40CD5FB8FE}"/>
                  </a:ext>
                </a:extLst>
              </p:cNvPr>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3" name="Google Shape;368;p19">
                <a:extLst>
                  <a:ext uri="{FF2B5EF4-FFF2-40B4-BE49-F238E27FC236}">
                    <a16:creationId xmlns:a16="http://schemas.microsoft.com/office/drawing/2014/main" id="{0489F959-4BDD-451C-ADE7-B415CD281C00}"/>
                  </a:ext>
                </a:extLst>
              </p:cNvPr>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4" name="Google Shape;369;p19">
                <a:extLst>
                  <a:ext uri="{FF2B5EF4-FFF2-40B4-BE49-F238E27FC236}">
                    <a16:creationId xmlns:a16="http://schemas.microsoft.com/office/drawing/2014/main" id="{80ED3528-F089-411D-98EE-425A4E355599}"/>
                  </a:ext>
                </a:extLst>
              </p:cNvPr>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5" name="Google Shape;370;p19">
                <a:extLst>
                  <a:ext uri="{FF2B5EF4-FFF2-40B4-BE49-F238E27FC236}">
                    <a16:creationId xmlns:a16="http://schemas.microsoft.com/office/drawing/2014/main" id="{E1C39CAE-45EB-4C59-A4D1-FD87364D5A86}"/>
                  </a:ext>
                </a:extLst>
              </p:cNvPr>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6" name="Google Shape;371;p19">
                <a:extLst>
                  <a:ext uri="{FF2B5EF4-FFF2-40B4-BE49-F238E27FC236}">
                    <a16:creationId xmlns:a16="http://schemas.microsoft.com/office/drawing/2014/main" id="{F2462454-A05C-4592-B597-29A1745E54F1}"/>
                  </a:ext>
                </a:extLst>
              </p:cNvPr>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67" name="Google Shape;372;p19">
                <a:extLst>
                  <a:ext uri="{FF2B5EF4-FFF2-40B4-BE49-F238E27FC236}">
                    <a16:creationId xmlns:a16="http://schemas.microsoft.com/office/drawing/2014/main" id="{E13DA514-A4F4-4276-AB56-7CE24487E301}"/>
                  </a:ext>
                </a:extLst>
              </p:cNvPr>
              <p:cNvSpPr txBox="1"/>
              <p:nvPr/>
            </p:nvSpPr>
            <p:spPr>
              <a:xfrm>
                <a:off x="1080537" y="857007"/>
                <a:ext cx="1390200" cy="5489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Roboto"/>
                    <a:cs typeface="Arial" panose="020B0604020202020204" pitchFamily="34" charset="0"/>
                    <a:sym typeface="Roboto"/>
                  </a:rPr>
                  <a:t>Introducción</a:t>
                </a:r>
                <a:endParaRPr sz="1200">
                  <a:solidFill>
                    <a:srgbClr val="434343"/>
                  </a:solidFill>
                  <a:latin typeface="Century Gothic" panose="020B0502020202020204" pitchFamily="34" charset="0"/>
                  <a:ea typeface="Roboto"/>
                  <a:cs typeface="Arial" panose="020B0604020202020204" pitchFamily="34" charset="0"/>
                  <a:sym typeface="Roboto"/>
                </a:endParaRPr>
              </a:p>
            </p:txBody>
          </p:sp>
          <p:sp>
            <p:nvSpPr>
              <p:cNvPr id="68" name="Google Shape;373;p19">
                <a:extLst>
                  <a:ext uri="{FF2B5EF4-FFF2-40B4-BE49-F238E27FC236}">
                    <a16:creationId xmlns:a16="http://schemas.microsoft.com/office/drawing/2014/main" id="{A48268D8-0C10-41C5-904B-D185C305483B}"/>
                  </a:ext>
                </a:extLst>
              </p:cNvPr>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Capítulo 1</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sp>
            <p:nvSpPr>
              <p:cNvPr id="69" name="Google Shape;371;p19">
                <a:extLst>
                  <a:ext uri="{FF2B5EF4-FFF2-40B4-BE49-F238E27FC236}">
                    <a16:creationId xmlns:a16="http://schemas.microsoft.com/office/drawing/2014/main" id="{9702B197-D822-4F69-8B8F-18045299C205}"/>
                  </a:ext>
                </a:extLst>
              </p:cNvPr>
              <p:cNvSpPr/>
              <p:nvPr/>
            </p:nvSpPr>
            <p:spPr>
              <a:xfrm>
                <a:off x="935110"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Fira Sans Extra Condensed"/>
                  <a:cs typeface="Arial" panose="020B0604020202020204" pitchFamily="34" charset="0"/>
                  <a:sym typeface="Fira Sans Extra Condensed"/>
                </a:endParaRPr>
              </a:p>
            </p:txBody>
          </p:sp>
          <p:sp>
            <p:nvSpPr>
              <p:cNvPr id="70" name="Google Shape;373;p19">
                <a:extLst>
                  <a:ext uri="{FF2B5EF4-FFF2-40B4-BE49-F238E27FC236}">
                    <a16:creationId xmlns:a16="http://schemas.microsoft.com/office/drawing/2014/main" id="{965346B6-DEDC-42D0-A488-7F4D62FDEE14}"/>
                  </a:ext>
                </a:extLst>
              </p:cNvPr>
              <p:cNvSpPr txBox="1"/>
              <p:nvPr/>
            </p:nvSpPr>
            <p:spPr>
              <a:xfrm>
                <a:off x="1071721"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rPr>
                  <a:t>1</a:t>
                </a:r>
                <a:endParaRPr sz="1200">
                  <a:solidFill>
                    <a:srgbClr val="FFFFFF"/>
                  </a:solidFill>
                  <a:latin typeface="Century Gothic" panose="020B0502020202020204" pitchFamily="34" charset="0"/>
                  <a:ea typeface="Fira Sans Extra Condensed Medium"/>
                  <a:cs typeface="Arial" panose="020B0604020202020204" pitchFamily="34" charset="0"/>
                  <a:sym typeface="Fira Sans Extra Condensed Medium"/>
                </a:endParaRPr>
              </a:p>
            </p:txBody>
          </p:sp>
        </p:grpSp>
      </p:grpSp>
      <p:grpSp>
        <p:nvGrpSpPr>
          <p:cNvPr id="152" name="Grupo 151">
            <a:extLst>
              <a:ext uri="{FF2B5EF4-FFF2-40B4-BE49-F238E27FC236}">
                <a16:creationId xmlns:a16="http://schemas.microsoft.com/office/drawing/2014/main" id="{52349815-B184-4391-9950-7504A244C480}"/>
              </a:ext>
            </a:extLst>
          </p:cNvPr>
          <p:cNvGrpSpPr/>
          <p:nvPr/>
        </p:nvGrpSpPr>
        <p:grpSpPr>
          <a:xfrm>
            <a:off x="6917017" y="882682"/>
            <a:ext cx="3933754" cy="4999280"/>
            <a:chOff x="6985775" y="575202"/>
            <a:chExt cx="3933754" cy="4999280"/>
          </a:xfrm>
        </p:grpSpPr>
        <p:grpSp>
          <p:nvGrpSpPr>
            <p:cNvPr id="77" name="Grupo 76">
              <a:extLst>
                <a:ext uri="{FF2B5EF4-FFF2-40B4-BE49-F238E27FC236}">
                  <a16:creationId xmlns:a16="http://schemas.microsoft.com/office/drawing/2014/main" id="{82BDF3E8-35FE-4B29-96CE-4CEB4F7AE182}"/>
                </a:ext>
              </a:extLst>
            </p:cNvPr>
            <p:cNvGrpSpPr/>
            <p:nvPr/>
          </p:nvGrpSpPr>
          <p:grpSpPr>
            <a:xfrm>
              <a:off x="7022351" y="575202"/>
              <a:ext cx="3897178" cy="4613678"/>
              <a:chOff x="4264114" y="236903"/>
              <a:chExt cx="3897178" cy="4613678"/>
            </a:xfrm>
          </p:grpSpPr>
          <p:sp>
            <p:nvSpPr>
              <p:cNvPr id="78" name="Google Shape;336;p19">
                <a:extLst>
                  <a:ext uri="{FF2B5EF4-FFF2-40B4-BE49-F238E27FC236}">
                    <a16:creationId xmlns:a16="http://schemas.microsoft.com/office/drawing/2014/main" id="{D326475D-3915-46A4-9676-601F01FE2CD6}"/>
                  </a:ext>
                </a:extLst>
              </p:cNvPr>
              <p:cNvSpPr/>
              <p:nvPr/>
            </p:nvSpPr>
            <p:spPr>
              <a:xfrm>
                <a:off x="6297074" y="236903"/>
                <a:ext cx="45719" cy="4613678"/>
              </a:xfrm>
              <a:custGeom>
                <a:avLst/>
                <a:gdLst/>
                <a:ahLst/>
                <a:cxnLst/>
                <a:rect l="l" t="t" r="r" b="b"/>
                <a:pathLst>
                  <a:path w="1513" h="166415" extrusionOk="0">
                    <a:moveTo>
                      <a:pt x="751" y="1"/>
                    </a:moveTo>
                    <a:cubicBezTo>
                      <a:pt x="346" y="1"/>
                      <a:pt x="1" y="334"/>
                      <a:pt x="1" y="751"/>
                    </a:cubicBezTo>
                    <a:lnTo>
                      <a:pt x="1" y="165664"/>
                    </a:lnTo>
                    <a:cubicBezTo>
                      <a:pt x="1" y="166081"/>
                      <a:pt x="334" y="166414"/>
                      <a:pt x="751" y="166414"/>
                    </a:cubicBezTo>
                    <a:cubicBezTo>
                      <a:pt x="1167" y="166414"/>
                      <a:pt x="1513" y="166081"/>
                      <a:pt x="1513" y="165664"/>
                    </a:cubicBezTo>
                    <a:lnTo>
                      <a:pt x="1513" y="751"/>
                    </a:lnTo>
                    <a:cubicBezTo>
                      <a:pt x="1513" y="334"/>
                      <a:pt x="1167" y="1"/>
                      <a:pt x="751"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grpSp>
            <p:nvGrpSpPr>
              <p:cNvPr id="79" name="Google Shape;338;p19">
                <a:extLst>
                  <a:ext uri="{FF2B5EF4-FFF2-40B4-BE49-F238E27FC236}">
                    <a16:creationId xmlns:a16="http://schemas.microsoft.com/office/drawing/2014/main" id="{8A7998A9-608D-4CFE-860B-38FE8885323E}"/>
                  </a:ext>
                </a:extLst>
              </p:cNvPr>
              <p:cNvGrpSpPr/>
              <p:nvPr/>
            </p:nvGrpSpPr>
            <p:grpSpPr>
              <a:xfrm>
                <a:off x="6082695" y="3626224"/>
                <a:ext cx="2078595" cy="979496"/>
                <a:chOff x="2723278" y="3623609"/>
                <a:chExt cx="2078595" cy="979496"/>
              </a:xfrm>
            </p:grpSpPr>
            <p:sp>
              <p:nvSpPr>
                <p:cNvPr id="129" name="Google Shape;339;p19">
                  <a:extLst>
                    <a:ext uri="{FF2B5EF4-FFF2-40B4-BE49-F238E27FC236}">
                      <a16:creationId xmlns:a16="http://schemas.microsoft.com/office/drawing/2014/main" id="{84EF4668-FD3F-4AC4-9840-AE7E91F9E54B}"/>
                    </a:ext>
                  </a:extLst>
                </p:cNvPr>
                <p:cNvSpPr/>
                <p:nvPr/>
              </p:nvSpPr>
              <p:spPr>
                <a:xfrm>
                  <a:off x="2723278" y="3642186"/>
                  <a:ext cx="1980694" cy="960919"/>
                </a:xfrm>
                <a:custGeom>
                  <a:avLst/>
                  <a:gdLst/>
                  <a:ahLst/>
                  <a:cxnLst/>
                  <a:rect l="l" t="t" r="r" b="b"/>
                  <a:pathLst>
                    <a:path w="51793" h="25127" extrusionOk="0">
                      <a:moveTo>
                        <a:pt x="18228" y="0"/>
                      </a:moveTo>
                      <a:cubicBezTo>
                        <a:pt x="16310" y="0"/>
                        <a:pt x="14715" y="1511"/>
                        <a:pt x="14657" y="3432"/>
                      </a:cubicBezTo>
                      <a:lnTo>
                        <a:pt x="14348" y="12588"/>
                      </a:lnTo>
                      <a:cubicBezTo>
                        <a:pt x="14312" y="13696"/>
                        <a:pt x="13396" y="14565"/>
                        <a:pt x="12283" y="14565"/>
                      </a:cubicBezTo>
                      <a:cubicBezTo>
                        <a:pt x="12261" y="14565"/>
                        <a:pt x="12239" y="14565"/>
                        <a:pt x="12216" y="14564"/>
                      </a:cubicBezTo>
                      <a:lnTo>
                        <a:pt x="8871" y="14457"/>
                      </a:lnTo>
                      <a:cubicBezTo>
                        <a:pt x="8121" y="14433"/>
                        <a:pt x="7466" y="14004"/>
                        <a:pt x="7132" y="13397"/>
                      </a:cubicBezTo>
                      <a:cubicBezTo>
                        <a:pt x="6501" y="12302"/>
                        <a:pt x="5334" y="11540"/>
                        <a:pt x="3965" y="11492"/>
                      </a:cubicBezTo>
                      <a:cubicBezTo>
                        <a:pt x="3921" y="11491"/>
                        <a:pt x="3877" y="11490"/>
                        <a:pt x="3833" y="11490"/>
                      </a:cubicBezTo>
                      <a:cubicBezTo>
                        <a:pt x="1808" y="11490"/>
                        <a:pt x="130" y="13084"/>
                        <a:pt x="60" y="15100"/>
                      </a:cubicBezTo>
                      <a:cubicBezTo>
                        <a:pt x="0" y="17159"/>
                        <a:pt x="1632" y="18886"/>
                        <a:pt x="3715" y="18957"/>
                      </a:cubicBezTo>
                      <a:cubicBezTo>
                        <a:pt x="3750" y="18958"/>
                        <a:pt x="3784" y="18959"/>
                        <a:pt x="3818" y="18959"/>
                      </a:cubicBezTo>
                      <a:cubicBezTo>
                        <a:pt x="5145" y="18959"/>
                        <a:pt x="6317" y="18288"/>
                        <a:pt x="7001" y="17267"/>
                      </a:cubicBezTo>
                      <a:cubicBezTo>
                        <a:pt x="7371" y="16689"/>
                        <a:pt x="8020" y="16325"/>
                        <a:pt x="8743" y="16325"/>
                      </a:cubicBezTo>
                      <a:cubicBezTo>
                        <a:pt x="8765" y="16325"/>
                        <a:pt x="8788" y="16325"/>
                        <a:pt x="8811" y="16326"/>
                      </a:cubicBezTo>
                      <a:lnTo>
                        <a:pt x="12157" y="16433"/>
                      </a:lnTo>
                      <a:cubicBezTo>
                        <a:pt x="13300" y="16469"/>
                        <a:pt x="14193" y="17410"/>
                        <a:pt x="14157" y="18541"/>
                      </a:cubicBezTo>
                      <a:lnTo>
                        <a:pt x="14097" y="20469"/>
                      </a:lnTo>
                      <a:cubicBezTo>
                        <a:pt x="14026" y="22434"/>
                        <a:pt x="15586" y="24077"/>
                        <a:pt x="17562" y="24137"/>
                      </a:cubicBezTo>
                      <a:lnTo>
                        <a:pt x="47459" y="25125"/>
                      </a:lnTo>
                      <a:cubicBezTo>
                        <a:pt x="47496" y="25126"/>
                        <a:pt x="47533" y="25126"/>
                        <a:pt x="47570" y="25126"/>
                      </a:cubicBezTo>
                      <a:cubicBezTo>
                        <a:pt x="49509" y="25126"/>
                        <a:pt x="51103" y="23612"/>
                        <a:pt x="51174" y="21696"/>
                      </a:cubicBezTo>
                      <a:lnTo>
                        <a:pt x="51733" y="4646"/>
                      </a:lnTo>
                      <a:cubicBezTo>
                        <a:pt x="51793" y="2693"/>
                        <a:pt x="50245" y="1050"/>
                        <a:pt x="48257" y="979"/>
                      </a:cubicBezTo>
                      <a:lnTo>
                        <a:pt x="18360" y="3"/>
                      </a:lnTo>
                      <a:cubicBezTo>
                        <a:pt x="18316" y="1"/>
                        <a:pt x="18271" y="0"/>
                        <a:pt x="18228"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0" name="Google Shape;340;p19">
                  <a:extLst>
                    <a:ext uri="{FF2B5EF4-FFF2-40B4-BE49-F238E27FC236}">
                      <a16:creationId xmlns:a16="http://schemas.microsoft.com/office/drawing/2014/main" id="{1E9B3C41-9A72-490C-A878-3D7E8E33201D}"/>
                    </a:ext>
                  </a:extLst>
                </p:cNvPr>
                <p:cNvSpPr/>
                <p:nvPr/>
              </p:nvSpPr>
              <p:spPr>
                <a:xfrm>
                  <a:off x="4624272" y="3879385"/>
                  <a:ext cx="177598" cy="256288"/>
                </a:xfrm>
                <a:custGeom>
                  <a:avLst/>
                  <a:gdLst/>
                  <a:ahLst/>
                  <a:cxnLst/>
                  <a:rect l="l" t="t" r="r" b="b"/>
                  <a:pathLst>
                    <a:path w="4644" h="6025" extrusionOk="0">
                      <a:moveTo>
                        <a:pt x="0" y="0"/>
                      </a:moveTo>
                      <a:lnTo>
                        <a:pt x="0" y="6025"/>
                      </a:lnTo>
                      <a:lnTo>
                        <a:pt x="1643" y="6025"/>
                      </a:lnTo>
                      <a:cubicBezTo>
                        <a:pt x="3298" y="6025"/>
                        <a:pt x="4643" y="4668"/>
                        <a:pt x="4643" y="3013"/>
                      </a:cubicBezTo>
                      <a:cubicBezTo>
                        <a:pt x="4643" y="2179"/>
                        <a:pt x="4310" y="1429"/>
                        <a:pt x="3762" y="893"/>
                      </a:cubicBezTo>
                      <a:cubicBezTo>
                        <a:pt x="3215" y="346"/>
                        <a:pt x="2465" y="0"/>
                        <a:pt x="1643" y="0"/>
                      </a:cubicBezTo>
                      <a:close/>
                    </a:path>
                  </a:pathLst>
                </a:custGeom>
                <a:solidFill>
                  <a:srgbClr val="7030A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1" name="Google Shape;341;p19">
                  <a:extLst>
                    <a:ext uri="{FF2B5EF4-FFF2-40B4-BE49-F238E27FC236}">
                      <a16:creationId xmlns:a16="http://schemas.microsoft.com/office/drawing/2014/main" id="{F6DEDE9A-91BE-42A8-B89E-50C3204630B5}"/>
                    </a:ext>
                  </a:extLst>
                </p:cNvPr>
                <p:cNvSpPr/>
                <p:nvPr/>
              </p:nvSpPr>
              <p:spPr>
                <a:xfrm>
                  <a:off x="2725573" y="3624059"/>
                  <a:ext cx="1939698" cy="923901"/>
                </a:xfrm>
                <a:custGeom>
                  <a:avLst/>
                  <a:gdLst/>
                  <a:ahLst/>
                  <a:cxnLst/>
                  <a:rect l="l" t="t" r="r" b="b"/>
                  <a:pathLst>
                    <a:path w="50721" h="24159" extrusionOk="0">
                      <a:moveTo>
                        <a:pt x="17597" y="0"/>
                      </a:moveTo>
                      <a:cubicBezTo>
                        <a:pt x="15633" y="0"/>
                        <a:pt x="14037" y="1596"/>
                        <a:pt x="14037" y="3548"/>
                      </a:cubicBezTo>
                      <a:lnTo>
                        <a:pt x="14037" y="12716"/>
                      </a:lnTo>
                      <a:cubicBezTo>
                        <a:pt x="14037" y="13847"/>
                        <a:pt x="13121" y="14764"/>
                        <a:pt x="11990" y="14764"/>
                      </a:cubicBezTo>
                      <a:lnTo>
                        <a:pt x="8692" y="14764"/>
                      </a:lnTo>
                      <a:cubicBezTo>
                        <a:pt x="7941" y="14764"/>
                        <a:pt x="7287" y="14359"/>
                        <a:pt x="6929" y="13764"/>
                      </a:cubicBezTo>
                      <a:cubicBezTo>
                        <a:pt x="6275" y="12681"/>
                        <a:pt x="5084" y="11966"/>
                        <a:pt x="3739" y="11966"/>
                      </a:cubicBezTo>
                      <a:cubicBezTo>
                        <a:pt x="1679" y="11966"/>
                        <a:pt x="0" y="13633"/>
                        <a:pt x="0" y="15693"/>
                      </a:cubicBezTo>
                      <a:cubicBezTo>
                        <a:pt x="0" y="17753"/>
                        <a:pt x="1679" y="19431"/>
                        <a:pt x="3739" y="19431"/>
                      </a:cubicBezTo>
                      <a:cubicBezTo>
                        <a:pt x="5084" y="19431"/>
                        <a:pt x="6275" y="18705"/>
                        <a:pt x="6929" y="17633"/>
                      </a:cubicBezTo>
                      <a:cubicBezTo>
                        <a:pt x="7287" y="17026"/>
                        <a:pt x="7941" y="16633"/>
                        <a:pt x="8692" y="16633"/>
                      </a:cubicBezTo>
                      <a:lnTo>
                        <a:pt x="11990" y="16633"/>
                      </a:lnTo>
                      <a:cubicBezTo>
                        <a:pt x="13121" y="16633"/>
                        <a:pt x="14037" y="17538"/>
                        <a:pt x="14037" y="18669"/>
                      </a:cubicBezTo>
                      <a:lnTo>
                        <a:pt x="14037" y="20598"/>
                      </a:lnTo>
                      <a:cubicBezTo>
                        <a:pt x="14037" y="22563"/>
                        <a:pt x="15633" y="24158"/>
                        <a:pt x="17597" y="24158"/>
                      </a:cubicBezTo>
                      <a:lnTo>
                        <a:pt x="47173" y="24158"/>
                      </a:lnTo>
                      <a:cubicBezTo>
                        <a:pt x="49137" y="24158"/>
                        <a:pt x="50721" y="22563"/>
                        <a:pt x="50721" y="20598"/>
                      </a:cubicBezTo>
                      <a:lnTo>
                        <a:pt x="50721" y="3548"/>
                      </a:lnTo>
                      <a:cubicBezTo>
                        <a:pt x="50721" y="1596"/>
                        <a:pt x="49137" y="0"/>
                        <a:pt x="47173"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2" name="Google Shape;342;p19">
                  <a:extLst>
                    <a:ext uri="{FF2B5EF4-FFF2-40B4-BE49-F238E27FC236}">
                      <a16:creationId xmlns:a16="http://schemas.microsoft.com/office/drawing/2014/main" id="{7F76DF5C-EF10-4509-99E1-2D5D19C8D299}"/>
                    </a:ext>
                  </a:extLst>
                </p:cNvPr>
                <p:cNvSpPr/>
                <p:nvPr/>
              </p:nvSpPr>
              <p:spPr>
                <a:xfrm>
                  <a:off x="2752419" y="4108053"/>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3" name="Google Shape;343;p19">
                  <a:extLst>
                    <a:ext uri="{FF2B5EF4-FFF2-40B4-BE49-F238E27FC236}">
                      <a16:creationId xmlns:a16="http://schemas.microsoft.com/office/drawing/2014/main" id="{EEC41CE1-C88A-453C-9B9F-224BEF004E18}"/>
                    </a:ext>
                  </a:extLst>
                </p:cNvPr>
                <p:cNvSpPr/>
                <p:nvPr/>
              </p:nvSpPr>
              <p:spPr>
                <a:xfrm>
                  <a:off x="3195458" y="3654023"/>
                  <a:ext cx="1606414" cy="368715"/>
                </a:xfrm>
                <a:custGeom>
                  <a:avLst/>
                  <a:gdLst/>
                  <a:ahLst/>
                  <a:cxnLst/>
                  <a:rect l="l" t="t" r="r" b="b"/>
                  <a:pathLst>
                    <a:path w="42006" h="8668" extrusionOk="0">
                      <a:moveTo>
                        <a:pt x="3001" y="0"/>
                      </a:moveTo>
                      <a:cubicBezTo>
                        <a:pt x="1465" y="0"/>
                        <a:pt x="191" y="1155"/>
                        <a:pt x="12" y="2655"/>
                      </a:cubicBezTo>
                      <a:cubicBezTo>
                        <a:pt x="0" y="2774"/>
                        <a:pt x="0" y="2893"/>
                        <a:pt x="0" y="3012"/>
                      </a:cubicBezTo>
                      <a:cubicBezTo>
                        <a:pt x="0" y="4667"/>
                        <a:pt x="1346" y="6013"/>
                        <a:pt x="3001" y="6013"/>
                      </a:cubicBezTo>
                      <a:lnTo>
                        <a:pt x="39005" y="6013"/>
                      </a:lnTo>
                      <a:cubicBezTo>
                        <a:pt x="39827" y="6013"/>
                        <a:pt x="40589" y="6358"/>
                        <a:pt x="41124" y="6894"/>
                      </a:cubicBezTo>
                      <a:cubicBezTo>
                        <a:pt x="41589" y="7358"/>
                        <a:pt x="41898" y="7977"/>
                        <a:pt x="41982" y="8668"/>
                      </a:cubicBezTo>
                      <a:lnTo>
                        <a:pt x="42005" y="8311"/>
                      </a:lnTo>
                      <a:lnTo>
                        <a:pt x="42005" y="3012"/>
                      </a:lnTo>
                      <a:cubicBezTo>
                        <a:pt x="42005" y="2179"/>
                        <a:pt x="41672" y="1429"/>
                        <a:pt x="41124" y="881"/>
                      </a:cubicBezTo>
                      <a:cubicBezTo>
                        <a:pt x="40589" y="345"/>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4" name="Google Shape;344;p19">
                  <a:extLst>
                    <a:ext uri="{FF2B5EF4-FFF2-40B4-BE49-F238E27FC236}">
                      <a16:creationId xmlns:a16="http://schemas.microsoft.com/office/drawing/2014/main" id="{D167D378-3D88-4617-8BC9-3D4563D43B0C}"/>
                    </a:ext>
                  </a:extLst>
                </p:cNvPr>
                <p:cNvSpPr/>
                <p:nvPr/>
              </p:nvSpPr>
              <p:spPr>
                <a:xfrm>
                  <a:off x="3195458" y="362360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5" name="Google Shape;345;p19">
                  <a:extLst>
                    <a:ext uri="{FF2B5EF4-FFF2-40B4-BE49-F238E27FC236}">
                      <a16:creationId xmlns:a16="http://schemas.microsoft.com/office/drawing/2014/main" id="{50346D89-9381-4454-BF34-2017769479CC}"/>
                    </a:ext>
                  </a:extLst>
                </p:cNvPr>
                <p:cNvSpPr txBox="1"/>
                <p:nvPr/>
              </p:nvSpPr>
              <p:spPr>
                <a:xfrm>
                  <a:off x="3265722" y="3955988"/>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Resultados</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36" name="Google Shape;346;p19">
                  <a:extLst>
                    <a:ext uri="{FF2B5EF4-FFF2-40B4-BE49-F238E27FC236}">
                      <a16:creationId xmlns:a16="http://schemas.microsoft.com/office/drawing/2014/main" id="{E83B3E0A-8F6D-4707-AAFB-5DADC97B891B}"/>
                    </a:ext>
                  </a:extLst>
                </p:cNvPr>
                <p:cNvSpPr txBox="1"/>
                <p:nvPr/>
              </p:nvSpPr>
              <p:spPr>
                <a:xfrm>
                  <a:off x="3195450" y="362382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Capítulo 6</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sp>
              <p:nvSpPr>
                <p:cNvPr id="137" name="Google Shape;344;p19">
                  <a:extLst>
                    <a:ext uri="{FF2B5EF4-FFF2-40B4-BE49-F238E27FC236}">
                      <a16:creationId xmlns:a16="http://schemas.microsoft.com/office/drawing/2014/main" id="{22B93234-8D93-435E-892E-FD5C4630A0C8}"/>
                    </a:ext>
                  </a:extLst>
                </p:cNvPr>
                <p:cNvSpPr/>
                <p:nvPr/>
              </p:nvSpPr>
              <p:spPr>
                <a:xfrm>
                  <a:off x="3195458" y="3624059"/>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38" name="Google Shape;346;p19">
                  <a:extLst>
                    <a:ext uri="{FF2B5EF4-FFF2-40B4-BE49-F238E27FC236}">
                      <a16:creationId xmlns:a16="http://schemas.microsoft.com/office/drawing/2014/main" id="{E51498EF-98D1-4556-BAAF-7D427BADF10C}"/>
                    </a:ext>
                  </a:extLst>
                </p:cNvPr>
                <p:cNvSpPr txBox="1"/>
                <p:nvPr/>
              </p:nvSpPr>
              <p:spPr>
                <a:xfrm>
                  <a:off x="3195450" y="362427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Capítulo 6</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sp>
              <p:nvSpPr>
                <p:cNvPr id="139" name="Google Shape;342;p19">
                  <a:extLst>
                    <a:ext uri="{FF2B5EF4-FFF2-40B4-BE49-F238E27FC236}">
                      <a16:creationId xmlns:a16="http://schemas.microsoft.com/office/drawing/2014/main" id="{A30ED58A-4019-49B6-BA17-001AF6FBD9F6}"/>
                    </a:ext>
                  </a:extLst>
                </p:cNvPr>
                <p:cNvSpPr/>
                <p:nvPr/>
              </p:nvSpPr>
              <p:spPr>
                <a:xfrm>
                  <a:off x="2752420" y="4110520"/>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40" name="Google Shape;344;p19">
                  <a:extLst>
                    <a:ext uri="{FF2B5EF4-FFF2-40B4-BE49-F238E27FC236}">
                      <a16:creationId xmlns:a16="http://schemas.microsoft.com/office/drawing/2014/main" id="{818D0560-C2F9-4EBA-9AA7-695B8AFBBACE}"/>
                    </a:ext>
                  </a:extLst>
                </p:cNvPr>
                <p:cNvSpPr/>
                <p:nvPr/>
              </p:nvSpPr>
              <p:spPr>
                <a:xfrm>
                  <a:off x="3195459" y="3626526"/>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D86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41" name="Google Shape;346;p19">
                  <a:extLst>
                    <a:ext uri="{FF2B5EF4-FFF2-40B4-BE49-F238E27FC236}">
                      <a16:creationId xmlns:a16="http://schemas.microsoft.com/office/drawing/2014/main" id="{D2933997-5147-410F-A7F4-BB384AFC0AB0}"/>
                    </a:ext>
                  </a:extLst>
                </p:cNvPr>
                <p:cNvSpPr txBox="1"/>
                <p:nvPr/>
              </p:nvSpPr>
              <p:spPr>
                <a:xfrm>
                  <a:off x="3195451" y="3626742"/>
                  <a:ext cx="1469700" cy="255900"/>
                </a:xfrm>
                <a:prstGeom prst="rect">
                  <a:avLst/>
                </a:prstGeom>
                <a:solidFill>
                  <a:srgbClr val="D869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Capítulo 6</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sp>
              <p:nvSpPr>
                <p:cNvPr id="142" name="Google Shape;344;p19">
                  <a:extLst>
                    <a:ext uri="{FF2B5EF4-FFF2-40B4-BE49-F238E27FC236}">
                      <a16:creationId xmlns:a16="http://schemas.microsoft.com/office/drawing/2014/main" id="{0ECC9204-50B7-4E85-A05B-1D367DAA309D}"/>
                    </a:ext>
                  </a:extLst>
                </p:cNvPr>
                <p:cNvSpPr/>
                <p:nvPr/>
              </p:nvSpPr>
              <p:spPr>
                <a:xfrm>
                  <a:off x="3195458" y="3628465"/>
                  <a:ext cx="1606414" cy="383943"/>
                </a:xfrm>
                <a:custGeom>
                  <a:avLst/>
                  <a:gdLst/>
                  <a:ahLst/>
                  <a:cxnLst/>
                  <a:rect l="l" t="t" r="r" b="b"/>
                  <a:pathLst>
                    <a:path w="42006" h="9026" extrusionOk="0">
                      <a:moveTo>
                        <a:pt x="3001" y="1"/>
                      </a:moveTo>
                      <a:cubicBezTo>
                        <a:pt x="1346" y="1"/>
                        <a:pt x="0" y="1346"/>
                        <a:pt x="0" y="3013"/>
                      </a:cubicBezTo>
                      <a:cubicBezTo>
                        <a:pt x="0" y="4668"/>
                        <a:pt x="1346" y="6013"/>
                        <a:pt x="3001" y="6013"/>
                      </a:cubicBezTo>
                      <a:lnTo>
                        <a:pt x="39005" y="6013"/>
                      </a:lnTo>
                      <a:cubicBezTo>
                        <a:pt x="39827" y="6013"/>
                        <a:pt x="40577" y="6359"/>
                        <a:pt x="41124" y="6906"/>
                      </a:cubicBezTo>
                      <a:cubicBezTo>
                        <a:pt x="41672" y="7442"/>
                        <a:pt x="42005" y="8192"/>
                        <a:pt x="42005" y="9026"/>
                      </a:cubicBezTo>
                      <a:lnTo>
                        <a:pt x="42005" y="3013"/>
                      </a:lnTo>
                      <a:cubicBezTo>
                        <a:pt x="42005" y="2180"/>
                        <a:pt x="41672" y="1429"/>
                        <a:pt x="41124" y="882"/>
                      </a:cubicBezTo>
                      <a:cubicBezTo>
                        <a:pt x="40577" y="346"/>
                        <a:pt x="39827" y="1"/>
                        <a:pt x="39005" y="1"/>
                      </a:cubicBezTo>
                      <a:close/>
                    </a:path>
                  </a:pathLst>
                </a:cu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43" name="Google Shape;346;p19">
                  <a:extLst>
                    <a:ext uri="{FF2B5EF4-FFF2-40B4-BE49-F238E27FC236}">
                      <a16:creationId xmlns:a16="http://schemas.microsoft.com/office/drawing/2014/main" id="{527AB98D-F3F8-4A31-A77A-20E69CCDFA68}"/>
                    </a:ext>
                  </a:extLst>
                </p:cNvPr>
                <p:cNvSpPr txBox="1"/>
                <p:nvPr/>
              </p:nvSpPr>
              <p:spPr>
                <a:xfrm>
                  <a:off x="3195450" y="3628681"/>
                  <a:ext cx="1469700" cy="255900"/>
                </a:xfrm>
                <a:prstGeom prst="rect">
                  <a:avLst/>
                </a:prstGeom>
                <a:solidFill>
                  <a:srgbClr val="8A3C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12</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nvGrpSpPr>
              <p:cNvPr id="80" name="Google Shape;347;p19">
                <a:extLst>
                  <a:ext uri="{FF2B5EF4-FFF2-40B4-BE49-F238E27FC236}">
                    <a16:creationId xmlns:a16="http://schemas.microsoft.com/office/drawing/2014/main" id="{D9FF12B3-7BE0-4D5E-81BB-997EFB9ECFF1}"/>
                  </a:ext>
                </a:extLst>
              </p:cNvPr>
              <p:cNvGrpSpPr/>
              <p:nvPr/>
            </p:nvGrpSpPr>
            <p:grpSpPr>
              <a:xfrm>
                <a:off x="6082698" y="2387425"/>
                <a:ext cx="2078594" cy="979041"/>
                <a:chOff x="2723278" y="2387425"/>
                <a:chExt cx="2078594" cy="979041"/>
              </a:xfrm>
            </p:grpSpPr>
            <p:sp>
              <p:nvSpPr>
                <p:cNvPr id="121" name="Google Shape;348;p19">
                  <a:extLst>
                    <a:ext uri="{FF2B5EF4-FFF2-40B4-BE49-F238E27FC236}">
                      <a16:creationId xmlns:a16="http://schemas.microsoft.com/office/drawing/2014/main" id="{2D7A7777-F86F-4C4B-B26A-F56C3AF892E3}"/>
                    </a:ext>
                  </a:extLst>
                </p:cNvPr>
                <p:cNvSpPr/>
                <p:nvPr/>
              </p:nvSpPr>
              <p:spPr>
                <a:xfrm>
                  <a:off x="2723278" y="2405547"/>
                  <a:ext cx="1980694" cy="960919"/>
                </a:xfrm>
                <a:custGeom>
                  <a:avLst/>
                  <a:gdLst/>
                  <a:ahLst/>
                  <a:cxnLst/>
                  <a:rect l="l" t="t" r="r" b="b"/>
                  <a:pathLst>
                    <a:path w="51793" h="25127" extrusionOk="0">
                      <a:moveTo>
                        <a:pt x="18249" y="1"/>
                      </a:moveTo>
                      <a:cubicBezTo>
                        <a:pt x="16321" y="1"/>
                        <a:pt x="14715" y="1515"/>
                        <a:pt x="14657" y="3431"/>
                      </a:cubicBezTo>
                      <a:lnTo>
                        <a:pt x="14348" y="12599"/>
                      </a:lnTo>
                      <a:cubicBezTo>
                        <a:pt x="14312" y="13708"/>
                        <a:pt x="13396" y="14577"/>
                        <a:pt x="12283" y="14577"/>
                      </a:cubicBezTo>
                      <a:cubicBezTo>
                        <a:pt x="12261" y="14577"/>
                        <a:pt x="12239" y="14576"/>
                        <a:pt x="12216" y="14576"/>
                      </a:cubicBezTo>
                      <a:lnTo>
                        <a:pt x="8871" y="14468"/>
                      </a:lnTo>
                      <a:cubicBezTo>
                        <a:pt x="8121" y="14433"/>
                        <a:pt x="7466" y="14016"/>
                        <a:pt x="7132" y="13397"/>
                      </a:cubicBezTo>
                      <a:cubicBezTo>
                        <a:pt x="6501" y="12301"/>
                        <a:pt x="5334" y="11539"/>
                        <a:pt x="3965" y="11504"/>
                      </a:cubicBezTo>
                      <a:cubicBezTo>
                        <a:pt x="3921" y="11502"/>
                        <a:pt x="3876" y="11501"/>
                        <a:pt x="3832" y="11501"/>
                      </a:cubicBezTo>
                      <a:cubicBezTo>
                        <a:pt x="1807" y="11501"/>
                        <a:pt x="130" y="13084"/>
                        <a:pt x="60" y="15099"/>
                      </a:cubicBezTo>
                      <a:cubicBezTo>
                        <a:pt x="0" y="17159"/>
                        <a:pt x="1632" y="18886"/>
                        <a:pt x="3715" y="18957"/>
                      </a:cubicBezTo>
                      <a:cubicBezTo>
                        <a:pt x="3760" y="18959"/>
                        <a:pt x="3806" y="18959"/>
                        <a:pt x="3850" y="18959"/>
                      </a:cubicBezTo>
                      <a:cubicBezTo>
                        <a:pt x="5164" y="18959"/>
                        <a:pt x="6322" y="18291"/>
                        <a:pt x="7001" y="17266"/>
                      </a:cubicBezTo>
                      <a:cubicBezTo>
                        <a:pt x="7371" y="16700"/>
                        <a:pt x="8021" y="16325"/>
                        <a:pt x="8745" y="16325"/>
                      </a:cubicBezTo>
                      <a:cubicBezTo>
                        <a:pt x="8767" y="16325"/>
                        <a:pt x="8789" y="16325"/>
                        <a:pt x="8811" y="16326"/>
                      </a:cubicBezTo>
                      <a:lnTo>
                        <a:pt x="12157" y="16433"/>
                      </a:lnTo>
                      <a:cubicBezTo>
                        <a:pt x="13300" y="16469"/>
                        <a:pt x="14193" y="17421"/>
                        <a:pt x="14157" y="18540"/>
                      </a:cubicBezTo>
                      <a:lnTo>
                        <a:pt x="14097" y="20481"/>
                      </a:lnTo>
                      <a:cubicBezTo>
                        <a:pt x="14026" y="22434"/>
                        <a:pt x="15586" y="24077"/>
                        <a:pt x="17562" y="24148"/>
                      </a:cubicBezTo>
                      <a:lnTo>
                        <a:pt x="47459" y="25124"/>
                      </a:lnTo>
                      <a:cubicBezTo>
                        <a:pt x="47503" y="25126"/>
                        <a:pt x="47548" y="25127"/>
                        <a:pt x="47592" y="25127"/>
                      </a:cubicBezTo>
                      <a:cubicBezTo>
                        <a:pt x="49520" y="25127"/>
                        <a:pt x="51104" y="23616"/>
                        <a:pt x="51174" y="21695"/>
                      </a:cubicBezTo>
                      <a:lnTo>
                        <a:pt x="51733" y="4658"/>
                      </a:lnTo>
                      <a:cubicBezTo>
                        <a:pt x="51793" y="2693"/>
                        <a:pt x="50245" y="1050"/>
                        <a:pt x="48257" y="991"/>
                      </a:cubicBezTo>
                      <a:lnTo>
                        <a:pt x="18360" y="2"/>
                      </a:lnTo>
                      <a:cubicBezTo>
                        <a:pt x="18323" y="1"/>
                        <a:pt x="18286" y="1"/>
                        <a:pt x="18249"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2" name="Google Shape;349;p19">
                  <a:extLst>
                    <a:ext uri="{FF2B5EF4-FFF2-40B4-BE49-F238E27FC236}">
                      <a16:creationId xmlns:a16="http://schemas.microsoft.com/office/drawing/2014/main" id="{9713D76B-DE64-4A97-AF8D-1CB7622F123A}"/>
                    </a:ext>
                  </a:extLst>
                </p:cNvPr>
                <p:cNvSpPr/>
                <p:nvPr/>
              </p:nvSpPr>
              <p:spPr>
                <a:xfrm>
                  <a:off x="4624272" y="2643417"/>
                  <a:ext cx="177598" cy="256076"/>
                </a:xfrm>
                <a:custGeom>
                  <a:avLst/>
                  <a:gdLst/>
                  <a:ahLst/>
                  <a:cxnLst/>
                  <a:rect l="l" t="t" r="r" b="b"/>
                  <a:pathLst>
                    <a:path w="4644" h="6014" extrusionOk="0">
                      <a:moveTo>
                        <a:pt x="0" y="1"/>
                      </a:moveTo>
                      <a:lnTo>
                        <a:pt x="0" y="6014"/>
                      </a:lnTo>
                      <a:lnTo>
                        <a:pt x="1643" y="6014"/>
                      </a:lnTo>
                      <a:cubicBezTo>
                        <a:pt x="3298" y="6014"/>
                        <a:pt x="4643" y="4668"/>
                        <a:pt x="4643" y="3001"/>
                      </a:cubicBezTo>
                      <a:cubicBezTo>
                        <a:pt x="4643" y="2180"/>
                        <a:pt x="4310" y="1430"/>
                        <a:pt x="3762" y="882"/>
                      </a:cubicBezTo>
                      <a:cubicBezTo>
                        <a:pt x="3215" y="334"/>
                        <a:pt x="2465" y="1"/>
                        <a:pt x="1643" y="1"/>
                      </a:cubicBezTo>
                      <a:close/>
                    </a:path>
                  </a:pathLst>
                </a:custGeom>
                <a:solidFill>
                  <a:srgbClr val="1B1B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3" name="Google Shape;350;p19">
                  <a:extLst>
                    <a:ext uri="{FF2B5EF4-FFF2-40B4-BE49-F238E27FC236}">
                      <a16:creationId xmlns:a16="http://schemas.microsoft.com/office/drawing/2014/main" id="{B66EA03B-EC24-4730-8819-5321D3EDAB3A}"/>
                    </a:ext>
                  </a:extLst>
                </p:cNvPr>
                <p:cNvSpPr/>
                <p:nvPr/>
              </p:nvSpPr>
              <p:spPr>
                <a:xfrm>
                  <a:off x="2725573" y="2387840"/>
                  <a:ext cx="1939698" cy="923442"/>
                </a:xfrm>
                <a:custGeom>
                  <a:avLst/>
                  <a:gdLst/>
                  <a:ahLst/>
                  <a:cxnLst/>
                  <a:rect l="l" t="t" r="r" b="b"/>
                  <a:pathLst>
                    <a:path w="50721" h="24147" extrusionOk="0">
                      <a:moveTo>
                        <a:pt x="17597" y="1"/>
                      </a:moveTo>
                      <a:cubicBezTo>
                        <a:pt x="15633" y="1"/>
                        <a:pt x="14037" y="1585"/>
                        <a:pt x="14037" y="3549"/>
                      </a:cubicBezTo>
                      <a:lnTo>
                        <a:pt x="14037" y="12717"/>
                      </a:lnTo>
                      <a:cubicBezTo>
                        <a:pt x="14037" y="13848"/>
                        <a:pt x="13121" y="14765"/>
                        <a:pt x="11990" y="14765"/>
                      </a:cubicBezTo>
                      <a:lnTo>
                        <a:pt x="8692" y="14765"/>
                      </a:lnTo>
                      <a:cubicBezTo>
                        <a:pt x="7941" y="14765"/>
                        <a:pt x="7287" y="14360"/>
                        <a:pt x="6929" y="13753"/>
                      </a:cubicBezTo>
                      <a:cubicBezTo>
                        <a:pt x="6275" y="12681"/>
                        <a:pt x="5084" y="11955"/>
                        <a:pt x="3739" y="11955"/>
                      </a:cubicBezTo>
                      <a:cubicBezTo>
                        <a:pt x="1679" y="11955"/>
                        <a:pt x="0" y="13634"/>
                        <a:pt x="0" y="15693"/>
                      </a:cubicBezTo>
                      <a:cubicBezTo>
                        <a:pt x="0" y="17753"/>
                        <a:pt x="1679" y="19420"/>
                        <a:pt x="3739" y="19420"/>
                      </a:cubicBezTo>
                      <a:cubicBezTo>
                        <a:pt x="5084" y="19420"/>
                        <a:pt x="6275" y="18706"/>
                        <a:pt x="6929" y="17622"/>
                      </a:cubicBezTo>
                      <a:cubicBezTo>
                        <a:pt x="7287" y="17027"/>
                        <a:pt x="7941" y="16622"/>
                        <a:pt x="8692" y="16622"/>
                      </a:cubicBezTo>
                      <a:lnTo>
                        <a:pt x="11990" y="16622"/>
                      </a:lnTo>
                      <a:cubicBezTo>
                        <a:pt x="13121" y="16622"/>
                        <a:pt x="14037" y="17539"/>
                        <a:pt x="14037" y="18670"/>
                      </a:cubicBezTo>
                      <a:lnTo>
                        <a:pt x="14037" y="20599"/>
                      </a:lnTo>
                      <a:cubicBezTo>
                        <a:pt x="14037" y="22551"/>
                        <a:pt x="15633" y="24147"/>
                        <a:pt x="17597" y="24147"/>
                      </a:cubicBezTo>
                      <a:lnTo>
                        <a:pt x="47173" y="24147"/>
                      </a:lnTo>
                      <a:cubicBezTo>
                        <a:pt x="49137" y="24147"/>
                        <a:pt x="50721" y="22551"/>
                        <a:pt x="50721" y="20599"/>
                      </a:cubicBezTo>
                      <a:lnTo>
                        <a:pt x="50721" y="3549"/>
                      </a:lnTo>
                      <a:cubicBezTo>
                        <a:pt x="50721" y="1585"/>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4" name="Google Shape;351;p19">
                  <a:extLst>
                    <a:ext uri="{FF2B5EF4-FFF2-40B4-BE49-F238E27FC236}">
                      <a16:creationId xmlns:a16="http://schemas.microsoft.com/office/drawing/2014/main" id="{A5BD6791-8021-4915-A6B1-6EF59B9D0FF3}"/>
                    </a:ext>
                  </a:extLst>
                </p:cNvPr>
                <p:cNvSpPr/>
                <p:nvPr/>
              </p:nvSpPr>
              <p:spPr>
                <a:xfrm>
                  <a:off x="2752419" y="2871873"/>
                  <a:ext cx="232247" cy="232247"/>
                </a:xfrm>
                <a:custGeom>
                  <a:avLst/>
                  <a:gdLst/>
                  <a:ahLst/>
                  <a:cxnLst/>
                  <a:rect l="l" t="t" r="r" b="b"/>
                  <a:pathLst>
                    <a:path w="6073" h="6073" extrusionOk="0">
                      <a:moveTo>
                        <a:pt x="3037" y="0"/>
                      </a:moveTo>
                      <a:cubicBezTo>
                        <a:pt x="1358" y="0"/>
                        <a:pt x="0" y="1358"/>
                        <a:pt x="0" y="3036"/>
                      </a:cubicBezTo>
                      <a:cubicBezTo>
                        <a:pt x="0" y="4715"/>
                        <a:pt x="1358" y="6072"/>
                        <a:pt x="3037" y="6072"/>
                      </a:cubicBezTo>
                      <a:cubicBezTo>
                        <a:pt x="4715" y="6072"/>
                        <a:pt x="6073" y="4715"/>
                        <a:pt x="6073" y="3036"/>
                      </a:cubicBezTo>
                      <a:cubicBezTo>
                        <a:pt x="6073" y="1358"/>
                        <a:pt x="4715" y="0"/>
                        <a:pt x="3037"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5" name="Google Shape;352;p19">
                  <a:extLst>
                    <a:ext uri="{FF2B5EF4-FFF2-40B4-BE49-F238E27FC236}">
                      <a16:creationId xmlns:a16="http://schemas.microsoft.com/office/drawing/2014/main" id="{5D6DA5A0-C80E-4351-820C-B489F5CFBA46}"/>
                    </a:ext>
                  </a:extLst>
                </p:cNvPr>
                <p:cNvSpPr/>
                <p:nvPr/>
              </p:nvSpPr>
              <p:spPr>
                <a:xfrm>
                  <a:off x="3195458" y="2417319"/>
                  <a:ext cx="1606414" cy="369126"/>
                </a:xfrm>
                <a:custGeom>
                  <a:avLst/>
                  <a:gdLst/>
                  <a:ahLst/>
                  <a:cxnLst/>
                  <a:rect l="l" t="t" r="r" b="b"/>
                  <a:pathLst>
                    <a:path w="42006" h="8669" extrusionOk="0">
                      <a:moveTo>
                        <a:pt x="3001" y="1"/>
                      </a:moveTo>
                      <a:cubicBezTo>
                        <a:pt x="1465" y="1"/>
                        <a:pt x="191" y="1168"/>
                        <a:pt x="12" y="2656"/>
                      </a:cubicBezTo>
                      <a:cubicBezTo>
                        <a:pt x="0" y="2775"/>
                        <a:pt x="0" y="2894"/>
                        <a:pt x="0" y="3013"/>
                      </a:cubicBezTo>
                      <a:cubicBezTo>
                        <a:pt x="0" y="4680"/>
                        <a:pt x="1346" y="6025"/>
                        <a:pt x="3001" y="6025"/>
                      </a:cubicBezTo>
                      <a:lnTo>
                        <a:pt x="39005" y="6025"/>
                      </a:lnTo>
                      <a:cubicBezTo>
                        <a:pt x="39827" y="6025"/>
                        <a:pt x="40589" y="6359"/>
                        <a:pt x="41124" y="6906"/>
                      </a:cubicBezTo>
                      <a:cubicBezTo>
                        <a:pt x="41589" y="7371"/>
                        <a:pt x="41898" y="7990"/>
                        <a:pt x="41982" y="8668"/>
                      </a:cubicBezTo>
                      <a:lnTo>
                        <a:pt x="42005" y="8311"/>
                      </a:lnTo>
                      <a:lnTo>
                        <a:pt x="42005" y="3013"/>
                      </a:lnTo>
                      <a:cubicBezTo>
                        <a:pt x="42005" y="2192"/>
                        <a:pt x="41672" y="1430"/>
                        <a:pt x="41124" y="894"/>
                      </a:cubicBezTo>
                      <a:cubicBezTo>
                        <a:pt x="40589" y="346"/>
                        <a:pt x="39827" y="1"/>
                        <a:pt x="39005"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6" name="Google Shape;353;p19">
                  <a:extLst>
                    <a:ext uri="{FF2B5EF4-FFF2-40B4-BE49-F238E27FC236}">
                      <a16:creationId xmlns:a16="http://schemas.microsoft.com/office/drawing/2014/main" id="{F40650E7-D02F-4A4E-B590-71B02A2AC0E5}"/>
                    </a:ext>
                  </a:extLst>
                </p:cNvPr>
                <p:cNvSpPr/>
                <p:nvPr/>
              </p:nvSpPr>
              <p:spPr>
                <a:xfrm>
                  <a:off x="3195458" y="2387428"/>
                  <a:ext cx="1606414" cy="383816"/>
                </a:xfrm>
                <a:custGeom>
                  <a:avLst/>
                  <a:gdLst/>
                  <a:ahLst/>
                  <a:cxnLst/>
                  <a:rect l="l" t="t" r="r" b="b"/>
                  <a:pathLst>
                    <a:path w="42006" h="9014" extrusionOk="0">
                      <a:moveTo>
                        <a:pt x="3001" y="0"/>
                      </a:moveTo>
                      <a:cubicBezTo>
                        <a:pt x="1346" y="0"/>
                        <a:pt x="0" y="1346"/>
                        <a:pt x="0" y="3013"/>
                      </a:cubicBezTo>
                      <a:cubicBezTo>
                        <a:pt x="0" y="4668"/>
                        <a:pt x="1346" y="6013"/>
                        <a:pt x="3001" y="6013"/>
                      </a:cubicBezTo>
                      <a:lnTo>
                        <a:pt x="39005" y="6013"/>
                      </a:lnTo>
                      <a:cubicBezTo>
                        <a:pt x="39827" y="6013"/>
                        <a:pt x="40577" y="6346"/>
                        <a:pt x="41124" y="6894"/>
                      </a:cubicBezTo>
                      <a:cubicBezTo>
                        <a:pt x="41672" y="7442"/>
                        <a:pt x="42005" y="8192"/>
                        <a:pt x="42005" y="9013"/>
                      </a:cubicBezTo>
                      <a:lnTo>
                        <a:pt x="42005" y="3013"/>
                      </a:lnTo>
                      <a:cubicBezTo>
                        <a:pt x="42005" y="2179"/>
                        <a:pt x="41672" y="1429"/>
                        <a:pt x="41124" y="881"/>
                      </a:cubicBezTo>
                      <a:cubicBezTo>
                        <a:pt x="40577" y="334"/>
                        <a:pt x="39827" y="0"/>
                        <a:pt x="39005" y="0"/>
                      </a:cubicBezTo>
                      <a:close/>
                    </a:path>
                  </a:pathLst>
                </a:custGeom>
                <a:solidFill>
                  <a:srgbClr val="4949E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27" name="Google Shape;354;p19">
                  <a:extLst>
                    <a:ext uri="{FF2B5EF4-FFF2-40B4-BE49-F238E27FC236}">
                      <a16:creationId xmlns:a16="http://schemas.microsoft.com/office/drawing/2014/main" id="{2A96329F-28A4-4FD6-827F-3AF0AF60A427}"/>
                    </a:ext>
                  </a:extLst>
                </p:cNvPr>
                <p:cNvSpPr txBox="1"/>
                <p:nvPr/>
              </p:nvSpPr>
              <p:spPr>
                <a:xfrm>
                  <a:off x="3265722" y="271575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Universo / Población</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28" name="Google Shape;355;p19">
                  <a:extLst>
                    <a:ext uri="{FF2B5EF4-FFF2-40B4-BE49-F238E27FC236}">
                      <a16:creationId xmlns:a16="http://schemas.microsoft.com/office/drawing/2014/main" id="{681FBCC5-9773-48CE-8E04-F2ED04B369B7}"/>
                    </a:ext>
                  </a:extLst>
                </p:cNvPr>
                <p:cNvSpPr txBox="1"/>
                <p:nvPr/>
              </p:nvSpPr>
              <p:spPr>
                <a:xfrm>
                  <a:off x="3195450" y="2387425"/>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10</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nvGrpSpPr>
              <p:cNvPr id="81" name="Google Shape;374;p19">
                <a:extLst>
                  <a:ext uri="{FF2B5EF4-FFF2-40B4-BE49-F238E27FC236}">
                    <a16:creationId xmlns:a16="http://schemas.microsoft.com/office/drawing/2014/main" id="{712FE2F6-1EC3-4BC8-93BA-BF26EAB10D98}"/>
                  </a:ext>
                </a:extLst>
              </p:cNvPr>
              <p:cNvGrpSpPr/>
              <p:nvPr/>
            </p:nvGrpSpPr>
            <p:grpSpPr>
              <a:xfrm>
                <a:off x="4293257" y="1769519"/>
                <a:ext cx="2079971" cy="979076"/>
                <a:chOff x="933838" y="1769089"/>
                <a:chExt cx="2079971" cy="979076"/>
              </a:xfrm>
            </p:grpSpPr>
            <p:sp>
              <p:nvSpPr>
                <p:cNvPr id="113" name="Google Shape;375;p19">
                  <a:extLst>
                    <a:ext uri="{FF2B5EF4-FFF2-40B4-BE49-F238E27FC236}">
                      <a16:creationId xmlns:a16="http://schemas.microsoft.com/office/drawing/2014/main" id="{7FCCB9B4-1E9C-4923-BF9E-6C8F1C161B97}"/>
                    </a:ext>
                  </a:extLst>
                </p:cNvPr>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4" name="Google Shape;376;p19">
                  <a:extLst>
                    <a:ext uri="{FF2B5EF4-FFF2-40B4-BE49-F238E27FC236}">
                      <a16:creationId xmlns:a16="http://schemas.microsoft.com/office/drawing/2014/main" id="{AB2883D0-F54E-4A98-86CC-E00DBB48672E}"/>
                    </a:ext>
                  </a:extLst>
                </p:cNvPr>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2689E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5" name="Google Shape;377;p19">
                  <a:extLst>
                    <a:ext uri="{FF2B5EF4-FFF2-40B4-BE49-F238E27FC236}">
                      <a16:creationId xmlns:a16="http://schemas.microsoft.com/office/drawing/2014/main" id="{56C12ED2-1039-4B47-AD4A-8FBE79A01D15}"/>
                    </a:ext>
                  </a:extLst>
                </p:cNvPr>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6" name="Google Shape;378;p19">
                  <a:extLst>
                    <a:ext uri="{FF2B5EF4-FFF2-40B4-BE49-F238E27FC236}">
                      <a16:creationId xmlns:a16="http://schemas.microsoft.com/office/drawing/2014/main" id="{B0065987-4684-4573-B090-256ADB3DFFAD}"/>
                    </a:ext>
                  </a:extLst>
                </p:cNvPr>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7" name="Google Shape;379;p19">
                  <a:extLst>
                    <a:ext uri="{FF2B5EF4-FFF2-40B4-BE49-F238E27FC236}">
                      <a16:creationId xmlns:a16="http://schemas.microsoft.com/office/drawing/2014/main" id="{B9F82007-FDF0-4684-9CF7-A356DB46F039}"/>
                    </a:ext>
                  </a:extLst>
                </p:cNvPr>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8" name="Google Shape;380;p19">
                  <a:extLst>
                    <a:ext uri="{FF2B5EF4-FFF2-40B4-BE49-F238E27FC236}">
                      <a16:creationId xmlns:a16="http://schemas.microsoft.com/office/drawing/2014/main" id="{BD10717E-E843-425E-AD41-91381D98BA02}"/>
                    </a:ext>
                  </a:extLst>
                </p:cNvPr>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9" name="Google Shape;381;p19">
                  <a:extLst>
                    <a:ext uri="{FF2B5EF4-FFF2-40B4-BE49-F238E27FC236}">
                      <a16:creationId xmlns:a16="http://schemas.microsoft.com/office/drawing/2014/main" id="{DCEAF592-AED1-4570-9E0A-A25B4417A36F}"/>
                    </a:ext>
                  </a:extLst>
                </p:cNvPr>
                <p:cNvSpPr txBox="1"/>
                <p:nvPr/>
              </p:nvSpPr>
              <p:spPr>
                <a:xfrm>
                  <a:off x="1081172" y="2097663"/>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Validación de instrumentos</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20" name="Google Shape;382;p19">
                  <a:extLst>
                    <a:ext uri="{FF2B5EF4-FFF2-40B4-BE49-F238E27FC236}">
                      <a16:creationId xmlns:a16="http://schemas.microsoft.com/office/drawing/2014/main" id="{B299A399-36FC-4A33-AC75-986F578088BE}"/>
                    </a:ext>
                  </a:extLst>
                </p:cNvPr>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9</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nvGrpSpPr>
              <p:cNvPr id="82" name="Google Shape;374;p19">
                <a:extLst>
                  <a:ext uri="{FF2B5EF4-FFF2-40B4-BE49-F238E27FC236}">
                    <a16:creationId xmlns:a16="http://schemas.microsoft.com/office/drawing/2014/main" id="{634F8608-12BC-4DB9-94E6-7535B902262B}"/>
                  </a:ext>
                </a:extLst>
              </p:cNvPr>
              <p:cNvGrpSpPr/>
              <p:nvPr/>
            </p:nvGrpSpPr>
            <p:grpSpPr>
              <a:xfrm>
                <a:off x="4264114" y="2994816"/>
                <a:ext cx="2079971" cy="979356"/>
                <a:chOff x="933838" y="1768810"/>
                <a:chExt cx="2079971" cy="979356"/>
              </a:xfrm>
            </p:grpSpPr>
            <p:sp>
              <p:nvSpPr>
                <p:cNvPr id="103" name="Google Shape;375;p19">
                  <a:extLst>
                    <a:ext uri="{FF2B5EF4-FFF2-40B4-BE49-F238E27FC236}">
                      <a16:creationId xmlns:a16="http://schemas.microsoft.com/office/drawing/2014/main" id="{AFF84341-46FC-43AC-9A13-7C500F5C0223}"/>
                    </a:ext>
                  </a:extLst>
                </p:cNvPr>
                <p:cNvSpPr/>
                <p:nvPr/>
              </p:nvSpPr>
              <p:spPr>
                <a:xfrm>
                  <a:off x="1033115" y="1787667"/>
                  <a:ext cx="1980694" cy="960499"/>
                </a:xfrm>
                <a:custGeom>
                  <a:avLst/>
                  <a:gdLst/>
                  <a:ahLst/>
                  <a:cxnLst/>
                  <a:rect l="l" t="t" r="r" b="b"/>
                  <a:pathLst>
                    <a:path w="51793" h="25116" extrusionOk="0">
                      <a:moveTo>
                        <a:pt x="33566" y="0"/>
                      </a:moveTo>
                      <a:cubicBezTo>
                        <a:pt x="33522" y="0"/>
                        <a:pt x="33478" y="1"/>
                        <a:pt x="33433" y="3"/>
                      </a:cubicBezTo>
                      <a:lnTo>
                        <a:pt x="3537" y="979"/>
                      </a:lnTo>
                      <a:cubicBezTo>
                        <a:pt x="1548" y="1050"/>
                        <a:pt x="0" y="2693"/>
                        <a:pt x="60" y="4646"/>
                      </a:cubicBezTo>
                      <a:lnTo>
                        <a:pt x="620" y="21684"/>
                      </a:lnTo>
                      <a:cubicBezTo>
                        <a:pt x="689" y="23604"/>
                        <a:pt x="2273" y="25115"/>
                        <a:pt x="4190" y="25115"/>
                      </a:cubicBezTo>
                      <a:cubicBezTo>
                        <a:pt x="4234" y="25115"/>
                        <a:pt x="4278" y="25114"/>
                        <a:pt x="4322" y="25113"/>
                      </a:cubicBezTo>
                      <a:lnTo>
                        <a:pt x="34231" y="24136"/>
                      </a:lnTo>
                      <a:cubicBezTo>
                        <a:pt x="36207" y="24065"/>
                        <a:pt x="37767" y="22422"/>
                        <a:pt x="37696" y="20469"/>
                      </a:cubicBezTo>
                      <a:lnTo>
                        <a:pt x="37636" y="18541"/>
                      </a:lnTo>
                      <a:cubicBezTo>
                        <a:pt x="37600" y="17409"/>
                        <a:pt x="38493" y="16469"/>
                        <a:pt x="39636" y="16433"/>
                      </a:cubicBezTo>
                      <a:lnTo>
                        <a:pt x="42982" y="16314"/>
                      </a:lnTo>
                      <a:cubicBezTo>
                        <a:pt x="43004" y="16313"/>
                        <a:pt x="43026" y="16313"/>
                        <a:pt x="43048" y="16313"/>
                      </a:cubicBezTo>
                      <a:cubicBezTo>
                        <a:pt x="43772" y="16313"/>
                        <a:pt x="44422" y="16689"/>
                        <a:pt x="44792" y="17267"/>
                      </a:cubicBezTo>
                      <a:cubicBezTo>
                        <a:pt x="45460" y="18280"/>
                        <a:pt x="46628" y="18948"/>
                        <a:pt x="47943" y="18948"/>
                      </a:cubicBezTo>
                      <a:cubicBezTo>
                        <a:pt x="47988" y="18948"/>
                        <a:pt x="48033" y="18947"/>
                        <a:pt x="48078" y="18945"/>
                      </a:cubicBezTo>
                      <a:cubicBezTo>
                        <a:pt x="50162" y="18886"/>
                        <a:pt x="51793" y="17159"/>
                        <a:pt x="51721" y="15100"/>
                      </a:cubicBezTo>
                      <a:cubicBezTo>
                        <a:pt x="51663" y="13084"/>
                        <a:pt x="49985" y="11490"/>
                        <a:pt x="47961" y="11490"/>
                      </a:cubicBezTo>
                      <a:cubicBezTo>
                        <a:pt x="47916" y="11490"/>
                        <a:pt x="47872" y="11491"/>
                        <a:pt x="47828" y="11492"/>
                      </a:cubicBezTo>
                      <a:cubicBezTo>
                        <a:pt x="46459" y="11540"/>
                        <a:pt x="45292" y="12290"/>
                        <a:pt x="44661" y="13397"/>
                      </a:cubicBezTo>
                      <a:cubicBezTo>
                        <a:pt x="44327" y="14004"/>
                        <a:pt x="43673" y="14433"/>
                        <a:pt x="42911" y="14457"/>
                      </a:cubicBezTo>
                      <a:lnTo>
                        <a:pt x="39577" y="14564"/>
                      </a:lnTo>
                      <a:cubicBezTo>
                        <a:pt x="39554" y="14565"/>
                        <a:pt x="39532" y="14565"/>
                        <a:pt x="39510" y="14565"/>
                      </a:cubicBezTo>
                      <a:cubicBezTo>
                        <a:pt x="38397" y="14565"/>
                        <a:pt x="37480" y="13696"/>
                        <a:pt x="37434" y="12587"/>
                      </a:cubicBezTo>
                      <a:lnTo>
                        <a:pt x="37136" y="3432"/>
                      </a:lnTo>
                      <a:cubicBezTo>
                        <a:pt x="37078" y="1511"/>
                        <a:pt x="35484" y="0"/>
                        <a:pt x="3356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4" name="Google Shape;376;p19">
                  <a:extLst>
                    <a:ext uri="{FF2B5EF4-FFF2-40B4-BE49-F238E27FC236}">
                      <a16:creationId xmlns:a16="http://schemas.microsoft.com/office/drawing/2014/main" id="{3265B41B-9A40-4952-B8D9-B2B49DFE82F6}"/>
                    </a:ext>
                  </a:extLst>
                </p:cNvPr>
                <p:cNvSpPr/>
                <p:nvPr/>
              </p:nvSpPr>
              <p:spPr>
                <a:xfrm>
                  <a:off x="933838" y="2025120"/>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E125E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5" name="Google Shape;377;p19">
                  <a:extLst>
                    <a:ext uri="{FF2B5EF4-FFF2-40B4-BE49-F238E27FC236}">
                      <a16:creationId xmlns:a16="http://schemas.microsoft.com/office/drawing/2014/main" id="{98ABF4E2-248A-4783-9CA5-0C0C070A2881}"/>
                    </a:ext>
                  </a:extLst>
                </p:cNvPr>
                <p:cNvSpPr/>
                <p:nvPr/>
              </p:nvSpPr>
              <p:spPr>
                <a:xfrm>
                  <a:off x="1071816" y="17695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6" name="Google Shape;378;p19">
                  <a:extLst>
                    <a:ext uri="{FF2B5EF4-FFF2-40B4-BE49-F238E27FC236}">
                      <a16:creationId xmlns:a16="http://schemas.microsoft.com/office/drawing/2014/main" id="{EFDC5A13-B6BC-4736-81D5-8570F1D81E1D}"/>
                    </a:ext>
                  </a:extLst>
                </p:cNvPr>
                <p:cNvSpPr/>
                <p:nvPr/>
              </p:nvSpPr>
              <p:spPr>
                <a:xfrm>
                  <a:off x="2752419" y="2253534"/>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7" name="Google Shape;379;p19">
                  <a:extLst>
                    <a:ext uri="{FF2B5EF4-FFF2-40B4-BE49-F238E27FC236}">
                      <a16:creationId xmlns:a16="http://schemas.microsoft.com/office/drawing/2014/main" id="{6AE3755A-36C6-44B2-90CA-DFBE99440F91}"/>
                    </a:ext>
                  </a:extLst>
                </p:cNvPr>
                <p:cNvSpPr/>
                <p:nvPr/>
              </p:nvSpPr>
              <p:spPr>
                <a:xfrm>
                  <a:off x="935214" y="1799534"/>
                  <a:ext cx="1606414" cy="368572"/>
                </a:xfrm>
                <a:custGeom>
                  <a:avLst/>
                  <a:gdLst/>
                  <a:ahLst/>
                  <a:cxnLst/>
                  <a:rect l="l" t="t" r="r" b="b"/>
                  <a:pathLst>
                    <a:path w="42006" h="8656" extrusionOk="0">
                      <a:moveTo>
                        <a:pt x="3001" y="0"/>
                      </a:moveTo>
                      <a:cubicBezTo>
                        <a:pt x="2168" y="0"/>
                        <a:pt x="1417" y="333"/>
                        <a:pt x="882" y="881"/>
                      </a:cubicBezTo>
                      <a:cubicBezTo>
                        <a:pt x="334" y="1429"/>
                        <a:pt x="1" y="2179"/>
                        <a:pt x="1" y="3012"/>
                      </a:cubicBezTo>
                      <a:lnTo>
                        <a:pt x="1" y="8311"/>
                      </a:lnTo>
                      <a:lnTo>
                        <a:pt x="24" y="8656"/>
                      </a:lnTo>
                      <a:cubicBezTo>
                        <a:pt x="108" y="7977"/>
                        <a:pt x="417" y="7358"/>
                        <a:pt x="882" y="6894"/>
                      </a:cubicBezTo>
                      <a:cubicBezTo>
                        <a:pt x="1417" y="6346"/>
                        <a:pt x="2168" y="6013"/>
                        <a:pt x="3001" y="6013"/>
                      </a:cubicBezTo>
                      <a:lnTo>
                        <a:pt x="39006" y="6013"/>
                      </a:lnTo>
                      <a:cubicBezTo>
                        <a:pt x="40660" y="6013"/>
                        <a:pt x="42006" y="4667"/>
                        <a:pt x="42006" y="3012"/>
                      </a:cubicBezTo>
                      <a:cubicBezTo>
                        <a:pt x="42006" y="2881"/>
                        <a:pt x="42006" y="2774"/>
                        <a:pt x="41982" y="2655"/>
                      </a:cubicBezTo>
                      <a:cubicBezTo>
                        <a:pt x="41815" y="1155"/>
                        <a:pt x="40541" y="0"/>
                        <a:pt x="39006"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8" name="Google Shape;380;p19">
                  <a:extLst>
                    <a:ext uri="{FF2B5EF4-FFF2-40B4-BE49-F238E27FC236}">
                      <a16:creationId xmlns:a16="http://schemas.microsoft.com/office/drawing/2014/main" id="{0E6FA1A3-D170-48FC-AF32-EAA2773A5150}"/>
                    </a:ext>
                  </a:extLst>
                </p:cNvPr>
                <p:cNvSpPr/>
                <p:nvPr/>
              </p:nvSpPr>
              <p:spPr>
                <a:xfrm>
                  <a:off x="935214" y="1769089"/>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5EB2F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9" name="Google Shape;381;p19">
                  <a:extLst>
                    <a:ext uri="{FF2B5EF4-FFF2-40B4-BE49-F238E27FC236}">
                      <a16:creationId xmlns:a16="http://schemas.microsoft.com/office/drawing/2014/main" id="{BFDA218E-6778-400C-9A54-684C66840841}"/>
                    </a:ext>
                  </a:extLst>
                </p:cNvPr>
                <p:cNvSpPr txBox="1"/>
                <p:nvPr/>
              </p:nvSpPr>
              <p:spPr>
                <a:xfrm>
                  <a:off x="1081172" y="2097663"/>
                  <a:ext cx="1459162"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Análisis estadistico</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10" name="Google Shape;382;p19">
                  <a:extLst>
                    <a:ext uri="{FF2B5EF4-FFF2-40B4-BE49-F238E27FC236}">
                      <a16:creationId xmlns:a16="http://schemas.microsoft.com/office/drawing/2014/main" id="{8F09B659-FB5F-4731-BB76-2432431FB0EE}"/>
                    </a:ext>
                  </a:extLst>
                </p:cNvPr>
                <p:cNvSpPr txBox="1"/>
                <p:nvPr/>
              </p:nvSpPr>
              <p:spPr>
                <a:xfrm>
                  <a:off x="1071825" y="1769313"/>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Capítulo 5</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sp>
              <p:nvSpPr>
                <p:cNvPr id="111" name="Google Shape;380;p19">
                  <a:extLst>
                    <a:ext uri="{FF2B5EF4-FFF2-40B4-BE49-F238E27FC236}">
                      <a16:creationId xmlns:a16="http://schemas.microsoft.com/office/drawing/2014/main" id="{2AC619D0-3978-408E-B3E0-042D7B586CDC}"/>
                    </a:ext>
                  </a:extLst>
                </p:cNvPr>
                <p:cNvSpPr/>
                <p:nvPr/>
              </p:nvSpPr>
              <p:spPr>
                <a:xfrm>
                  <a:off x="935214" y="1768810"/>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12" name="Google Shape;382;p19">
                  <a:extLst>
                    <a:ext uri="{FF2B5EF4-FFF2-40B4-BE49-F238E27FC236}">
                      <a16:creationId xmlns:a16="http://schemas.microsoft.com/office/drawing/2014/main" id="{93A2CD91-855D-43D1-A73D-A5F4209DEE95}"/>
                    </a:ext>
                  </a:extLst>
                </p:cNvPr>
                <p:cNvSpPr txBox="1"/>
                <p:nvPr/>
              </p:nvSpPr>
              <p:spPr>
                <a:xfrm>
                  <a:off x="1071825" y="1769034"/>
                  <a:ext cx="1469700" cy="255900"/>
                </a:xfrm>
                <a:prstGeom prst="rect">
                  <a:avLst/>
                </a:prstGeom>
                <a:solidFill>
                  <a:srgbClr val="EB99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11</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nvGrpSpPr>
              <p:cNvPr id="83" name="Google Shape;356;p19">
                <a:extLst>
                  <a:ext uri="{FF2B5EF4-FFF2-40B4-BE49-F238E27FC236}">
                    <a16:creationId xmlns:a16="http://schemas.microsoft.com/office/drawing/2014/main" id="{848B136E-16DB-40A4-B779-5550B3F9BB3E}"/>
                  </a:ext>
                </a:extLst>
              </p:cNvPr>
              <p:cNvGrpSpPr/>
              <p:nvPr/>
            </p:nvGrpSpPr>
            <p:grpSpPr>
              <a:xfrm>
                <a:off x="6082693" y="1150992"/>
                <a:ext cx="2078594" cy="979497"/>
                <a:chOff x="2723278" y="1150750"/>
                <a:chExt cx="2078594" cy="979497"/>
              </a:xfrm>
            </p:grpSpPr>
            <p:sp>
              <p:nvSpPr>
                <p:cNvPr id="95" name="Google Shape;357;p19">
                  <a:extLst>
                    <a:ext uri="{FF2B5EF4-FFF2-40B4-BE49-F238E27FC236}">
                      <a16:creationId xmlns:a16="http://schemas.microsoft.com/office/drawing/2014/main" id="{460E5831-4D35-4B0A-9920-2048347A7E2D}"/>
                    </a:ext>
                  </a:extLst>
                </p:cNvPr>
                <p:cNvSpPr/>
                <p:nvPr/>
              </p:nvSpPr>
              <p:spPr>
                <a:xfrm>
                  <a:off x="2723278" y="1169328"/>
                  <a:ext cx="1980694" cy="960919"/>
                </a:xfrm>
                <a:custGeom>
                  <a:avLst/>
                  <a:gdLst/>
                  <a:ahLst/>
                  <a:cxnLst/>
                  <a:rect l="l" t="t" r="r" b="b"/>
                  <a:pathLst>
                    <a:path w="51793" h="25127" extrusionOk="0">
                      <a:moveTo>
                        <a:pt x="18228" y="1"/>
                      </a:moveTo>
                      <a:cubicBezTo>
                        <a:pt x="16310" y="1"/>
                        <a:pt x="14715" y="1511"/>
                        <a:pt x="14657" y="3432"/>
                      </a:cubicBezTo>
                      <a:lnTo>
                        <a:pt x="14348" y="12588"/>
                      </a:lnTo>
                      <a:cubicBezTo>
                        <a:pt x="14312" y="13697"/>
                        <a:pt x="13396" y="14565"/>
                        <a:pt x="12283" y="14565"/>
                      </a:cubicBezTo>
                      <a:cubicBezTo>
                        <a:pt x="12261" y="14565"/>
                        <a:pt x="12239" y="14565"/>
                        <a:pt x="12216" y="14564"/>
                      </a:cubicBezTo>
                      <a:lnTo>
                        <a:pt x="8871" y="14457"/>
                      </a:lnTo>
                      <a:cubicBezTo>
                        <a:pt x="8121" y="14433"/>
                        <a:pt x="7466" y="14005"/>
                        <a:pt x="7132" y="13397"/>
                      </a:cubicBezTo>
                      <a:cubicBezTo>
                        <a:pt x="6501" y="12302"/>
                        <a:pt x="5334" y="11540"/>
                        <a:pt x="3965" y="11492"/>
                      </a:cubicBezTo>
                      <a:cubicBezTo>
                        <a:pt x="3921" y="11491"/>
                        <a:pt x="3877" y="11490"/>
                        <a:pt x="3833" y="11490"/>
                      </a:cubicBezTo>
                      <a:cubicBezTo>
                        <a:pt x="1808" y="11490"/>
                        <a:pt x="130" y="13084"/>
                        <a:pt x="60" y="15100"/>
                      </a:cubicBezTo>
                      <a:cubicBezTo>
                        <a:pt x="0" y="17160"/>
                        <a:pt x="1632" y="18886"/>
                        <a:pt x="3715" y="18958"/>
                      </a:cubicBezTo>
                      <a:cubicBezTo>
                        <a:pt x="3750" y="18959"/>
                        <a:pt x="3784" y="18959"/>
                        <a:pt x="3818" y="18959"/>
                      </a:cubicBezTo>
                      <a:cubicBezTo>
                        <a:pt x="5145" y="18959"/>
                        <a:pt x="6317" y="18288"/>
                        <a:pt x="7001" y="17267"/>
                      </a:cubicBezTo>
                      <a:cubicBezTo>
                        <a:pt x="7371" y="16690"/>
                        <a:pt x="8020" y="16325"/>
                        <a:pt x="8743" y="16325"/>
                      </a:cubicBezTo>
                      <a:cubicBezTo>
                        <a:pt x="8765" y="16325"/>
                        <a:pt x="8788" y="16326"/>
                        <a:pt x="8811" y="16326"/>
                      </a:cubicBezTo>
                      <a:lnTo>
                        <a:pt x="12157" y="16434"/>
                      </a:lnTo>
                      <a:cubicBezTo>
                        <a:pt x="13300" y="16469"/>
                        <a:pt x="14193" y="17410"/>
                        <a:pt x="14157" y="18541"/>
                      </a:cubicBezTo>
                      <a:lnTo>
                        <a:pt x="14097" y="20470"/>
                      </a:lnTo>
                      <a:cubicBezTo>
                        <a:pt x="14026" y="22434"/>
                        <a:pt x="15586" y="24077"/>
                        <a:pt x="17562" y="24137"/>
                      </a:cubicBezTo>
                      <a:lnTo>
                        <a:pt x="47459" y="25125"/>
                      </a:lnTo>
                      <a:cubicBezTo>
                        <a:pt x="47496" y="25126"/>
                        <a:pt x="47533" y="25127"/>
                        <a:pt x="47570" y="25127"/>
                      </a:cubicBezTo>
                      <a:cubicBezTo>
                        <a:pt x="49509" y="25127"/>
                        <a:pt x="51103" y="23612"/>
                        <a:pt x="51174" y="21696"/>
                      </a:cubicBezTo>
                      <a:lnTo>
                        <a:pt x="51733" y="4646"/>
                      </a:lnTo>
                      <a:cubicBezTo>
                        <a:pt x="51793" y="2694"/>
                        <a:pt x="50245" y="1051"/>
                        <a:pt x="48257" y="979"/>
                      </a:cubicBezTo>
                      <a:lnTo>
                        <a:pt x="18360" y="3"/>
                      </a:lnTo>
                      <a:cubicBezTo>
                        <a:pt x="18316" y="1"/>
                        <a:pt x="18271" y="1"/>
                        <a:pt x="18228"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6" name="Google Shape;358;p19">
                  <a:extLst>
                    <a:ext uri="{FF2B5EF4-FFF2-40B4-BE49-F238E27FC236}">
                      <a16:creationId xmlns:a16="http://schemas.microsoft.com/office/drawing/2014/main" id="{78FCD6D2-A23E-479D-91E4-19FB44CBABC6}"/>
                    </a:ext>
                  </a:extLst>
                </p:cNvPr>
                <p:cNvSpPr/>
                <p:nvPr/>
              </p:nvSpPr>
              <p:spPr>
                <a:xfrm>
                  <a:off x="4624272" y="1406505"/>
                  <a:ext cx="177598" cy="256316"/>
                </a:xfrm>
                <a:custGeom>
                  <a:avLst/>
                  <a:gdLst/>
                  <a:ahLst/>
                  <a:cxnLst/>
                  <a:rect l="l" t="t" r="r" b="b"/>
                  <a:pathLst>
                    <a:path w="4644" h="6026" extrusionOk="0">
                      <a:moveTo>
                        <a:pt x="0" y="1"/>
                      </a:moveTo>
                      <a:lnTo>
                        <a:pt x="0" y="6025"/>
                      </a:lnTo>
                      <a:lnTo>
                        <a:pt x="1643" y="6025"/>
                      </a:lnTo>
                      <a:cubicBezTo>
                        <a:pt x="3298" y="6025"/>
                        <a:pt x="4643" y="4668"/>
                        <a:pt x="4643" y="3013"/>
                      </a:cubicBezTo>
                      <a:cubicBezTo>
                        <a:pt x="4643" y="2179"/>
                        <a:pt x="4310" y="1429"/>
                        <a:pt x="3762" y="894"/>
                      </a:cubicBezTo>
                      <a:cubicBezTo>
                        <a:pt x="3215" y="346"/>
                        <a:pt x="2465" y="1"/>
                        <a:pt x="1643" y="1"/>
                      </a:cubicBezTo>
                      <a:close/>
                    </a:path>
                  </a:pathLst>
                </a:custGeom>
                <a:solidFill>
                  <a:srgbClr val="20C33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7" name="Google Shape;359;p19">
                  <a:extLst>
                    <a:ext uri="{FF2B5EF4-FFF2-40B4-BE49-F238E27FC236}">
                      <a16:creationId xmlns:a16="http://schemas.microsoft.com/office/drawing/2014/main" id="{73C60F70-7A4A-4551-80CD-2115FEF0F39E}"/>
                    </a:ext>
                  </a:extLst>
                </p:cNvPr>
                <p:cNvSpPr/>
                <p:nvPr/>
              </p:nvSpPr>
              <p:spPr>
                <a:xfrm>
                  <a:off x="2725573" y="1151201"/>
                  <a:ext cx="1939698" cy="923901"/>
                </a:xfrm>
                <a:custGeom>
                  <a:avLst/>
                  <a:gdLst/>
                  <a:ahLst/>
                  <a:cxnLst/>
                  <a:rect l="l" t="t" r="r" b="b"/>
                  <a:pathLst>
                    <a:path w="50721" h="24159" extrusionOk="0">
                      <a:moveTo>
                        <a:pt x="17597" y="1"/>
                      </a:moveTo>
                      <a:cubicBezTo>
                        <a:pt x="15633" y="1"/>
                        <a:pt x="14037" y="1596"/>
                        <a:pt x="14037" y="3561"/>
                      </a:cubicBezTo>
                      <a:lnTo>
                        <a:pt x="14037" y="12717"/>
                      </a:lnTo>
                      <a:cubicBezTo>
                        <a:pt x="14037" y="13848"/>
                        <a:pt x="13121" y="14764"/>
                        <a:pt x="11990" y="14764"/>
                      </a:cubicBezTo>
                      <a:lnTo>
                        <a:pt x="8692" y="14764"/>
                      </a:lnTo>
                      <a:cubicBezTo>
                        <a:pt x="7941" y="14764"/>
                        <a:pt x="7287" y="14360"/>
                        <a:pt x="6929" y="13764"/>
                      </a:cubicBezTo>
                      <a:cubicBezTo>
                        <a:pt x="6275" y="12681"/>
                        <a:pt x="5084" y="11966"/>
                        <a:pt x="3739" y="11966"/>
                      </a:cubicBezTo>
                      <a:cubicBezTo>
                        <a:pt x="1679" y="11966"/>
                        <a:pt x="0" y="13633"/>
                        <a:pt x="0" y="15693"/>
                      </a:cubicBezTo>
                      <a:cubicBezTo>
                        <a:pt x="0" y="17753"/>
                        <a:pt x="1679" y="19432"/>
                        <a:pt x="3739" y="19432"/>
                      </a:cubicBezTo>
                      <a:cubicBezTo>
                        <a:pt x="5084" y="19432"/>
                        <a:pt x="6275" y="18705"/>
                        <a:pt x="6929" y="17634"/>
                      </a:cubicBezTo>
                      <a:cubicBezTo>
                        <a:pt x="7287" y="17027"/>
                        <a:pt x="7941" y="16634"/>
                        <a:pt x="8692" y="16634"/>
                      </a:cubicBezTo>
                      <a:lnTo>
                        <a:pt x="11990" y="16634"/>
                      </a:lnTo>
                      <a:cubicBezTo>
                        <a:pt x="13121" y="16634"/>
                        <a:pt x="14037" y="17539"/>
                        <a:pt x="14037" y="18670"/>
                      </a:cubicBezTo>
                      <a:lnTo>
                        <a:pt x="14037" y="20598"/>
                      </a:lnTo>
                      <a:cubicBezTo>
                        <a:pt x="14037" y="22563"/>
                        <a:pt x="15633" y="24158"/>
                        <a:pt x="17597" y="24158"/>
                      </a:cubicBezTo>
                      <a:lnTo>
                        <a:pt x="47173" y="24158"/>
                      </a:lnTo>
                      <a:cubicBezTo>
                        <a:pt x="49137" y="24158"/>
                        <a:pt x="50721" y="22563"/>
                        <a:pt x="50721" y="20598"/>
                      </a:cubicBezTo>
                      <a:lnTo>
                        <a:pt x="50721" y="3561"/>
                      </a:lnTo>
                      <a:cubicBezTo>
                        <a:pt x="50721" y="1596"/>
                        <a:pt x="49137" y="1"/>
                        <a:pt x="47173" y="1"/>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8" name="Google Shape;360;p19">
                  <a:extLst>
                    <a:ext uri="{FF2B5EF4-FFF2-40B4-BE49-F238E27FC236}">
                      <a16:creationId xmlns:a16="http://schemas.microsoft.com/office/drawing/2014/main" id="{88D8A2CD-E3FE-47B4-B1F3-7507835BF343}"/>
                    </a:ext>
                  </a:extLst>
                </p:cNvPr>
                <p:cNvSpPr/>
                <p:nvPr/>
              </p:nvSpPr>
              <p:spPr>
                <a:xfrm>
                  <a:off x="2752419" y="1635195"/>
                  <a:ext cx="232247" cy="232285"/>
                </a:xfrm>
                <a:custGeom>
                  <a:avLst/>
                  <a:gdLst/>
                  <a:ahLst/>
                  <a:cxnLst/>
                  <a:rect l="l" t="t" r="r" b="b"/>
                  <a:pathLst>
                    <a:path w="6073" h="6074"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9" name="Google Shape;361;p19">
                  <a:extLst>
                    <a:ext uri="{FF2B5EF4-FFF2-40B4-BE49-F238E27FC236}">
                      <a16:creationId xmlns:a16="http://schemas.microsoft.com/office/drawing/2014/main" id="{FF7BBE5D-9C99-423C-8856-633EEC366981}"/>
                    </a:ext>
                  </a:extLst>
                </p:cNvPr>
                <p:cNvSpPr/>
                <p:nvPr/>
              </p:nvSpPr>
              <p:spPr>
                <a:xfrm>
                  <a:off x="3195458" y="1181162"/>
                  <a:ext cx="1606414" cy="368736"/>
                </a:xfrm>
                <a:custGeom>
                  <a:avLst/>
                  <a:gdLst/>
                  <a:ahLst/>
                  <a:cxnLst/>
                  <a:rect l="l" t="t" r="r" b="b"/>
                  <a:pathLst>
                    <a:path w="42006" h="8669" extrusionOk="0">
                      <a:moveTo>
                        <a:pt x="3001" y="0"/>
                      </a:moveTo>
                      <a:cubicBezTo>
                        <a:pt x="1465" y="0"/>
                        <a:pt x="191" y="1155"/>
                        <a:pt x="12" y="2655"/>
                      </a:cubicBezTo>
                      <a:cubicBezTo>
                        <a:pt x="0" y="2775"/>
                        <a:pt x="0" y="2894"/>
                        <a:pt x="0" y="3013"/>
                      </a:cubicBezTo>
                      <a:cubicBezTo>
                        <a:pt x="0" y="4668"/>
                        <a:pt x="1346" y="6013"/>
                        <a:pt x="3001" y="6013"/>
                      </a:cubicBezTo>
                      <a:lnTo>
                        <a:pt x="39005" y="6013"/>
                      </a:lnTo>
                      <a:cubicBezTo>
                        <a:pt x="39827" y="6013"/>
                        <a:pt x="40589" y="6358"/>
                        <a:pt x="41124" y="6894"/>
                      </a:cubicBezTo>
                      <a:cubicBezTo>
                        <a:pt x="41589" y="7358"/>
                        <a:pt x="41898" y="7978"/>
                        <a:pt x="41982" y="8668"/>
                      </a:cubicBezTo>
                      <a:lnTo>
                        <a:pt x="42005" y="8311"/>
                      </a:lnTo>
                      <a:lnTo>
                        <a:pt x="42005" y="3013"/>
                      </a:lnTo>
                      <a:cubicBezTo>
                        <a:pt x="42005" y="2179"/>
                        <a:pt x="41672" y="1429"/>
                        <a:pt x="41124" y="881"/>
                      </a:cubicBezTo>
                      <a:cubicBezTo>
                        <a:pt x="40589" y="346"/>
                        <a:pt x="39827" y="0"/>
                        <a:pt x="39005" y="0"/>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0" name="Google Shape;362;p19">
                  <a:extLst>
                    <a:ext uri="{FF2B5EF4-FFF2-40B4-BE49-F238E27FC236}">
                      <a16:creationId xmlns:a16="http://schemas.microsoft.com/office/drawing/2014/main" id="{3A521EFC-C733-4C5E-9861-ED76D8FF30B6}"/>
                    </a:ext>
                  </a:extLst>
                </p:cNvPr>
                <p:cNvSpPr/>
                <p:nvPr/>
              </p:nvSpPr>
              <p:spPr>
                <a:xfrm>
                  <a:off x="3195458" y="1150750"/>
                  <a:ext cx="1606414" cy="383921"/>
                </a:xfrm>
                <a:custGeom>
                  <a:avLst/>
                  <a:gdLst/>
                  <a:ahLst/>
                  <a:cxnLst/>
                  <a:rect l="l" t="t" r="r" b="b"/>
                  <a:pathLst>
                    <a:path w="42006" h="9026" extrusionOk="0">
                      <a:moveTo>
                        <a:pt x="3001" y="1"/>
                      </a:moveTo>
                      <a:cubicBezTo>
                        <a:pt x="1346" y="1"/>
                        <a:pt x="0" y="1346"/>
                        <a:pt x="0" y="3013"/>
                      </a:cubicBezTo>
                      <a:cubicBezTo>
                        <a:pt x="0" y="4668"/>
                        <a:pt x="1346" y="6014"/>
                        <a:pt x="3001" y="6014"/>
                      </a:cubicBezTo>
                      <a:lnTo>
                        <a:pt x="39005" y="6014"/>
                      </a:lnTo>
                      <a:cubicBezTo>
                        <a:pt x="39827" y="6014"/>
                        <a:pt x="40577" y="6359"/>
                        <a:pt x="41124" y="6907"/>
                      </a:cubicBezTo>
                      <a:cubicBezTo>
                        <a:pt x="41672" y="7442"/>
                        <a:pt x="42005" y="8192"/>
                        <a:pt x="42005" y="9026"/>
                      </a:cubicBezTo>
                      <a:lnTo>
                        <a:pt x="42005" y="3013"/>
                      </a:lnTo>
                      <a:cubicBezTo>
                        <a:pt x="42005" y="2180"/>
                        <a:pt x="41672" y="1430"/>
                        <a:pt x="41124" y="882"/>
                      </a:cubicBezTo>
                      <a:cubicBezTo>
                        <a:pt x="40577" y="346"/>
                        <a:pt x="39827" y="1"/>
                        <a:pt x="39005" y="1"/>
                      </a:cubicBezTo>
                      <a:close/>
                    </a:path>
                  </a:pathLst>
                </a:custGeom>
                <a:solidFill>
                  <a:srgbClr val="69E78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01" name="Google Shape;363;p19">
                  <a:extLst>
                    <a:ext uri="{FF2B5EF4-FFF2-40B4-BE49-F238E27FC236}">
                      <a16:creationId xmlns:a16="http://schemas.microsoft.com/office/drawing/2014/main" id="{D5BF1CEB-1D4A-426F-86FB-9A0F37F4DDB4}"/>
                    </a:ext>
                  </a:extLst>
                </p:cNvPr>
                <p:cNvSpPr txBox="1"/>
                <p:nvPr/>
              </p:nvSpPr>
              <p:spPr>
                <a:xfrm>
                  <a:off x="3265722" y="1475500"/>
                  <a:ext cx="1390200"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Instrumentos de recolección de datos</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02" name="Google Shape;364;p19">
                  <a:extLst>
                    <a:ext uri="{FF2B5EF4-FFF2-40B4-BE49-F238E27FC236}">
                      <a16:creationId xmlns:a16="http://schemas.microsoft.com/office/drawing/2014/main" id="{656FBF69-7D86-4816-8969-20C75634FEA1}"/>
                    </a:ext>
                  </a:extLst>
                </p:cNvPr>
                <p:cNvSpPr txBox="1"/>
                <p:nvPr/>
              </p:nvSpPr>
              <p:spPr>
                <a:xfrm>
                  <a:off x="3195450" y="115075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8</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nvGrpSpPr>
              <p:cNvPr id="84" name="Google Shape;365;p19">
                <a:extLst>
                  <a:ext uri="{FF2B5EF4-FFF2-40B4-BE49-F238E27FC236}">
                    <a16:creationId xmlns:a16="http://schemas.microsoft.com/office/drawing/2014/main" id="{74DA2B42-06D1-4F61-9B12-1B12A59ADEC7}"/>
                  </a:ext>
                </a:extLst>
              </p:cNvPr>
              <p:cNvGrpSpPr/>
              <p:nvPr/>
            </p:nvGrpSpPr>
            <p:grpSpPr>
              <a:xfrm>
                <a:off x="4293255" y="533672"/>
                <a:ext cx="2079971" cy="979046"/>
                <a:chOff x="933838" y="532900"/>
                <a:chExt cx="2079971" cy="979046"/>
              </a:xfrm>
            </p:grpSpPr>
            <p:sp>
              <p:nvSpPr>
                <p:cNvPr id="85" name="Google Shape;366;p19">
                  <a:extLst>
                    <a:ext uri="{FF2B5EF4-FFF2-40B4-BE49-F238E27FC236}">
                      <a16:creationId xmlns:a16="http://schemas.microsoft.com/office/drawing/2014/main" id="{C6656FE5-4C8A-406A-ADFD-110039BCF865}"/>
                    </a:ext>
                  </a:extLst>
                </p:cNvPr>
                <p:cNvSpPr/>
                <p:nvPr/>
              </p:nvSpPr>
              <p:spPr>
                <a:xfrm>
                  <a:off x="1033115" y="551027"/>
                  <a:ext cx="1980694" cy="960919"/>
                </a:xfrm>
                <a:custGeom>
                  <a:avLst/>
                  <a:gdLst/>
                  <a:ahLst/>
                  <a:cxnLst/>
                  <a:rect l="l" t="t" r="r" b="b"/>
                  <a:pathLst>
                    <a:path w="51793" h="25127" extrusionOk="0">
                      <a:moveTo>
                        <a:pt x="33544" y="1"/>
                      </a:moveTo>
                      <a:cubicBezTo>
                        <a:pt x="33507" y="1"/>
                        <a:pt x="33470" y="1"/>
                        <a:pt x="33433" y="2"/>
                      </a:cubicBezTo>
                      <a:lnTo>
                        <a:pt x="3537" y="990"/>
                      </a:lnTo>
                      <a:cubicBezTo>
                        <a:pt x="1548" y="1050"/>
                        <a:pt x="0" y="2693"/>
                        <a:pt x="60" y="4658"/>
                      </a:cubicBezTo>
                      <a:lnTo>
                        <a:pt x="620" y="21695"/>
                      </a:lnTo>
                      <a:cubicBezTo>
                        <a:pt x="690" y="23611"/>
                        <a:pt x="2284" y="25126"/>
                        <a:pt x="4211" y="25126"/>
                      </a:cubicBezTo>
                      <a:cubicBezTo>
                        <a:pt x="4248" y="25126"/>
                        <a:pt x="4285" y="25126"/>
                        <a:pt x="4322" y="25124"/>
                      </a:cubicBezTo>
                      <a:lnTo>
                        <a:pt x="34231" y="24136"/>
                      </a:lnTo>
                      <a:cubicBezTo>
                        <a:pt x="36207" y="24077"/>
                        <a:pt x="37767" y="22434"/>
                        <a:pt x="37696" y="20469"/>
                      </a:cubicBezTo>
                      <a:lnTo>
                        <a:pt x="37636" y="18540"/>
                      </a:lnTo>
                      <a:cubicBezTo>
                        <a:pt x="37600" y="17409"/>
                        <a:pt x="38493" y="16469"/>
                        <a:pt x="39636" y="16433"/>
                      </a:cubicBezTo>
                      <a:lnTo>
                        <a:pt x="42982" y="16326"/>
                      </a:lnTo>
                      <a:cubicBezTo>
                        <a:pt x="43004" y="16325"/>
                        <a:pt x="43026" y="16325"/>
                        <a:pt x="43049" y="16325"/>
                      </a:cubicBezTo>
                      <a:cubicBezTo>
                        <a:pt x="43772" y="16325"/>
                        <a:pt x="44422" y="16700"/>
                        <a:pt x="44792" y="17266"/>
                      </a:cubicBezTo>
                      <a:cubicBezTo>
                        <a:pt x="45460" y="18291"/>
                        <a:pt x="46628" y="18959"/>
                        <a:pt x="47943" y="18959"/>
                      </a:cubicBezTo>
                      <a:cubicBezTo>
                        <a:pt x="47988" y="18959"/>
                        <a:pt x="48033" y="18959"/>
                        <a:pt x="48078" y="18957"/>
                      </a:cubicBezTo>
                      <a:cubicBezTo>
                        <a:pt x="50162" y="18886"/>
                        <a:pt x="51793" y="17159"/>
                        <a:pt x="51721" y="15099"/>
                      </a:cubicBezTo>
                      <a:cubicBezTo>
                        <a:pt x="51663" y="13077"/>
                        <a:pt x="49974" y="11490"/>
                        <a:pt x="47940" y="11490"/>
                      </a:cubicBezTo>
                      <a:cubicBezTo>
                        <a:pt x="47903" y="11490"/>
                        <a:pt x="47865" y="11491"/>
                        <a:pt x="47828" y="11492"/>
                      </a:cubicBezTo>
                      <a:cubicBezTo>
                        <a:pt x="46459" y="11539"/>
                        <a:pt x="45292" y="12301"/>
                        <a:pt x="44661" y="13397"/>
                      </a:cubicBezTo>
                      <a:cubicBezTo>
                        <a:pt x="44327" y="14004"/>
                        <a:pt x="43673" y="14433"/>
                        <a:pt x="42911" y="14456"/>
                      </a:cubicBezTo>
                      <a:lnTo>
                        <a:pt x="39577" y="14575"/>
                      </a:lnTo>
                      <a:cubicBezTo>
                        <a:pt x="39555" y="14576"/>
                        <a:pt x="39533" y="14577"/>
                        <a:pt x="39511" y="14577"/>
                      </a:cubicBezTo>
                      <a:cubicBezTo>
                        <a:pt x="38397" y="14577"/>
                        <a:pt x="37480" y="13697"/>
                        <a:pt x="37434" y="12599"/>
                      </a:cubicBezTo>
                      <a:lnTo>
                        <a:pt x="37136" y="3431"/>
                      </a:lnTo>
                      <a:cubicBezTo>
                        <a:pt x="37078" y="1515"/>
                        <a:pt x="35472" y="1"/>
                        <a:pt x="33544"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86" name="Google Shape;367;p19">
                  <a:extLst>
                    <a:ext uri="{FF2B5EF4-FFF2-40B4-BE49-F238E27FC236}">
                      <a16:creationId xmlns:a16="http://schemas.microsoft.com/office/drawing/2014/main" id="{E7C43703-915B-44A9-9AC2-5FA4AB5FF2AF}"/>
                    </a:ext>
                  </a:extLst>
                </p:cNvPr>
                <p:cNvSpPr/>
                <p:nvPr/>
              </p:nvSpPr>
              <p:spPr>
                <a:xfrm>
                  <a:off x="933838" y="788897"/>
                  <a:ext cx="177598" cy="256076"/>
                </a:xfrm>
                <a:custGeom>
                  <a:avLst/>
                  <a:gdLst/>
                  <a:ahLst/>
                  <a:cxnLst/>
                  <a:rect l="l" t="t" r="r" b="b"/>
                  <a:pathLst>
                    <a:path w="4644" h="6014" extrusionOk="0">
                      <a:moveTo>
                        <a:pt x="3001" y="1"/>
                      </a:moveTo>
                      <a:cubicBezTo>
                        <a:pt x="2168" y="1"/>
                        <a:pt x="1417" y="334"/>
                        <a:pt x="882" y="882"/>
                      </a:cubicBezTo>
                      <a:cubicBezTo>
                        <a:pt x="334" y="1418"/>
                        <a:pt x="1" y="2180"/>
                        <a:pt x="1" y="3001"/>
                      </a:cubicBezTo>
                      <a:cubicBezTo>
                        <a:pt x="1" y="4668"/>
                        <a:pt x="1346" y="6014"/>
                        <a:pt x="3001" y="6014"/>
                      </a:cubicBezTo>
                      <a:lnTo>
                        <a:pt x="4644" y="6014"/>
                      </a:lnTo>
                      <a:lnTo>
                        <a:pt x="4644" y="1"/>
                      </a:lnTo>
                      <a:close/>
                    </a:path>
                  </a:pathLst>
                </a:custGeom>
                <a:solidFill>
                  <a:srgbClr val="EB7D1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87" name="Google Shape;368;p19">
                  <a:extLst>
                    <a:ext uri="{FF2B5EF4-FFF2-40B4-BE49-F238E27FC236}">
                      <a16:creationId xmlns:a16="http://schemas.microsoft.com/office/drawing/2014/main" id="{5712FF0E-FDA1-4624-BC40-B1AF8DA5E441}"/>
                    </a:ext>
                  </a:extLst>
                </p:cNvPr>
                <p:cNvSpPr/>
                <p:nvPr/>
              </p:nvSpPr>
              <p:spPr>
                <a:xfrm>
                  <a:off x="1071816" y="532900"/>
                  <a:ext cx="1939277" cy="923862"/>
                </a:xfrm>
                <a:custGeom>
                  <a:avLst/>
                  <a:gdLst/>
                  <a:ahLst/>
                  <a:cxnLst/>
                  <a:rect l="l" t="t" r="r" b="b"/>
                  <a:pathLst>
                    <a:path w="50710" h="24158" extrusionOk="0">
                      <a:moveTo>
                        <a:pt x="3549" y="0"/>
                      </a:moveTo>
                      <a:cubicBezTo>
                        <a:pt x="1584" y="0"/>
                        <a:pt x="1" y="1595"/>
                        <a:pt x="1" y="3560"/>
                      </a:cubicBezTo>
                      <a:lnTo>
                        <a:pt x="1" y="20610"/>
                      </a:lnTo>
                      <a:cubicBezTo>
                        <a:pt x="1" y="22562"/>
                        <a:pt x="1584" y="24158"/>
                        <a:pt x="3549" y="24158"/>
                      </a:cubicBezTo>
                      <a:lnTo>
                        <a:pt x="33124" y="24158"/>
                      </a:lnTo>
                      <a:cubicBezTo>
                        <a:pt x="35088" y="24158"/>
                        <a:pt x="36684" y="22562"/>
                        <a:pt x="36684" y="20610"/>
                      </a:cubicBezTo>
                      <a:lnTo>
                        <a:pt x="36684" y="18669"/>
                      </a:lnTo>
                      <a:cubicBezTo>
                        <a:pt x="36684" y="17550"/>
                        <a:pt x="37600" y="16633"/>
                        <a:pt x="38720" y="16633"/>
                      </a:cubicBezTo>
                      <a:lnTo>
                        <a:pt x="42030" y="16633"/>
                      </a:lnTo>
                      <a:cubicBezTo>
                        <a:pt x="42780" y="16633"/>
                        <a:pt x="43435" y="17038"/>
                        <a:pt x="43792" y="17633"/>
                      </a:cubicBezTo>
                      <a:cubicBezTo>
                        <a:pt x="44447" y="18705"/>
                        <a:pt x="45625" y="19431"/>
                        <a:pt x="46983" y="19431"/>
                      </a:cubicBezTo>
                      <a:cubicBezTo>
                        <a:pt x="49042" y="19431"/>
                        <a:pt x="50709" y="17752"/>
                        <a:pt x="50709" y="15692"/>
                      </a:cubicBezTo>
                      <a:cubicBezTo>
                        <a:pt x="50709" y="13633"/>
                        <a:pt x="49042" y="11966"/>
                        <a:pt x="46983" y="11966"/>
                      </a:cubicBezTo>
                      <a:cubicBezTo>
                        <a:pt x="45625" y="11966"/>
                        <a:pt x="44447" y="12692"/>
                        <a:pt x="43792" y="13764"/>
                      </a:cubicBezTo>
                      <a:cubicBezTo>
                        <a:pt x="43435" y="14359"/>
                        <a:pt x="42780" y="14764"/>
                        <a:pt x="42030" y="14764"/>
                      </a:cubicBezTo>
                      <a:lnTo>
                        <a:pt x="38720" y="14764"/>
                      </a:lnTo>
                      <a:cubicBezTo>
                        <a:pt x="37600" y="14764"/>
                        <a:pt x="36684" y="13847"/>
                        <a:pt x="36684" y="12728"/>
                      </a:cubicBezTo>
                      <a:lnTo>
                        <a:pt x="36684" y="3560"/>
                      </a:lnTo>
                      <a:cubicBezTo>
                        <a:pt x="36684" y="1595"/>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88" name="Google Shape;369;p19">
                  <a:extLst>
                    <a:ext uri="{FF2B5EF4-FFF2-40B4-BE49-F238E27FC236}">
                      <a16:creationId xmlns:a16="http://schemas.microsoft.com/office/drawing/2014/main" id="{03CC300A-B9A8-48E9-95E6-208716E5282A}"/>
                    </a:ext>
                  </a:extLst>
                </p:cNvPr>
                <p:cNvSpPr/>
                <p:nvPr/>
              </p:nvSpPr>
              <p:spPr>
                <a:xfrm>
                  <a:off x="2752419" y="1016894"/>
                  <a:ext cx="232247" cy="232706"/>
                </a:xfrm>
                <a:custGeom>
                  <a:avLst/>
                  <a:gdLst/>
                  <a:ahLst/>
                  <a:cxnLst/>
                  <a:rect l="l" t="t" r="r" b="b"/>
                  <a:pathLst>
                    <a:path w="6073" h="6085" extrusionOk="0">
                      <a:moveTo>
                        <a:pt x="3037" y="0"/>
                      </a:moveTo>
                      <a:cubicBezTo>
                        <a:pt x="1358" y="0"/>
                        <a:pt x="0" y="1370"/>
                        <a:pt x="0" y="3036"/>
                      </a:cubicBezTo>
                      <a:cubicBezTo>
                        <a:pt x="0" y="4715"/>
                        <a:pt x="1358" y="6084"/>
                        <a:pt x="3037" y="6084"/>
                      </a:cubicBezTo>
                      <a:cubicBezTo>
                        <a:pt x="4715" y="6084"/>
                        <a:pt x="6073" y="4715"/>
                        <a:pt x="6073" y="3036"/>
                      </a:cubicBezTo>
                      <a:cubicBezTo>
                        <a:pt x="6073" y="1370"/>
                        <a:pt x="4715" y="0"/>
                        <a:pt x="3037"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89" name="Google Shape;370;p19">
                  <a:extLst>
                    <a:ext uri="{FF2B5EF4-FFF2-40B4-BE49-F238E27FC236}">
                      <a16:creationId xmlns:a16="http://schemas.microsoft.com/office/drawing/2014/main" id="{F6D3F456-EAEE-49BF-9B06-8A7265B4EE38}"/>
                    </a:ext>
                  </a:extLst>
                </p:cNvPr>
                <p:cNvSpPr/>
                <p:nvPr/>
              </p:nvSpPr>
              <p:spPr>
                <a:xfrm>
                  <a:off x="935214" y="562799"/>
                  <a:ext cx="1606414" cy="369126"/>
                </a:xfrm>
                <a:custGeom>
                  <a:avLst/>
                  <a:gdLst/>
                  <a:ahLst/>
                  <a:cxnLst/>
                  <a:rect l="l" t="t" r="r" b="b"/>
                  <a:pathLst>
                    <a:path w="42006" h="8669" extrusionOk="0">
                      <a:moveTo>
                        <a:pt x="3001" y="1"/>
                      </a:moveTo>
                      <a:cubicBezTo>
                        <a:pt x="2168" y="1"/>
                        <a:pt x="1417" y="346"/>
                        <a:pt x="882" y="882"/>
                      </a:cubicBezTo>
                      <a:cubicBezTo>
                        <a:pt x="334" y="1429"/>
                        <a:pt x="1" y="2180"/>
                        <a:pt x="1" y="3013"/>
                      </a:cubicBezTo>
                      <a:lnTo>
                        <a:pt x="1" y="8311"/>
                      </a:lnTo>
                      <a:lnTo>
                        <a:pt x="24" y="8668"/>
                      </a:lnTo>
                      <a:cubicBezTo>
                        <a:pt x="108" y="7978"/>
                        <a:pt x="417" y="7371"/>
                        <a:pt x="882" y="6894"/>
                      </a:cubicBezTo>
                      <a:cubicBezTo>
                        <a:pt x="1417" y="6359"/>
                        <a:pt x="2168" y="6013"/>
                        <a:pt x="3001" y="6013"/>
                      </a:cubicBezTo>
                      <a:lnTo>
                        <a:pt x="39006" y="6013"/>
                      </a:lnTo>
                      <a:cubicBezTo>
                        <a:pt x="40660" y="6013"/>
                        <a:pt x="42006" y="4668"/>
                        <a:pt x="42006" y="3013"/>
                      </a:cubicBezTo>
                      <a:cubicBezTo>
                        <a:pt x="42006" y="2894"/>
                        <a:pt x="42006" y="2775"/>
                        <a:pt x="41982" y="2656"/>
                      </a:cubicBezTo>
                      <a:cubicBezTo>
                        <a:pt x="41815" y="1168"/>
                        <a:pt x="40541" y="1"/>
                        <a:pt x="39006" y="1"/>
                      </a:cubicBezTo>
                      <a:close/>
                    </a:path>
                  </a:pathLst>
                </a:custGeom>
                <a:solidFill>
                  <a:srgbClr val="B7B7B7">
                    <a:alpha val="5531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0" name="Google Shape;371;p19">
                  <a:extLst>
                    <a:ext uri="{FF2B5EF4-FFF2-40B4-BE49-F238E27FC236}">
                      <a16:creationId xmlns:a16="http://schemas.microsoft.com/office/drawing/2014/main" id="{C531DA8E-0CFF-4E3A-B206-9A4C265B43A4}"/>
                    </a:ext>
                  </a:extLst>
                </p:cNvPr>
                <p:cNvSpPr/>
                <p:nvPr/>
              </p:nvSpPr>
              <p:spPr>
                <a:xfrm>
                  <a:off x="935214"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1" name="Google Shape;372;p19">
                  <a:extLst>
                    <a:ext uri="{FF2B5EF4-FFF2-40B4-BE49-F238E27FC236}">
                      <a16:creationId xmlns:a16="http://schemas.microsoft.com/office/drawing/2014/main" id="{A3CDB8BF-64C0-49BF-B9F6-DCE0C871A37F}"/>
                    </a:ext>
                  </a:extLst>
                </p:cNvPr>
                <p:cNvSpPr txBox="1"/>
                <p:nvPr/>
              </p:nvSpPr>
              <p:spPr>
                <a:xfrm>
                  <a:off x="1080537" y="857007"/>
                  <a:ext cx="1390200" cy="548968"/>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Metodología</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92" name="Google Shape;373;p19">
                  <a:extLst>
                    <a:ext uri="{FF2B5EF4-FFF2-40B4-BE49-F238E27FC236}">
                      <a16:creationId xmlns:a16="http://schemas.microsoft.com/office/drawing/2014/main" id="{AD7BEF2A-1360-4FAB-8549-F882A0B41DA9}"/>
                    </a:ext>
                  </a:extLst>
                </p:cNvPr>
                <p:cNvSpPr txBox="1"/>
                <p:nvPr/>
              </p:nvSpPr>
              <p:spPr>
                <a:xfrm>
                  <a:off x="1071825"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Capítulo 1</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sp>
              <p:nvSpPr>
                <p:cNvPr id="93" name="Google Shape;371;p19">
                  <a:extLst>
                    <a:ext uri="{FF2B5EF4-FFF2-40B4-BE49-F238E27FC236}">
                      <a16:creationId xmlns:a16="http://schemas.microsoft.com/office/drawing/2014/main" id="{90F8FC37-1E0D-4C7F-B14D-C55104EE79A5}"/>
                    </a:ext>
                  </a:extLst>
                </p:cNvPr>
                <p:cNvSpPr/>
                <p:nvPr/>
              </p:nvSpPr>
              <p:spPr>
                <a:xfrm>
                  <a:off x="935110" y="532909"/>
                  <a:ext cx="1606414" cy="383816"/>
                </a:xfrm>
                <a:custGeom>
                  <a:avLst/>
                  <a:gdLst/>
                  <a:ahLst/>
                  <a:cxnLst/>
                  <a:rect l="l" t="t" r="r" b="b"/>
                  <a:pathLst>
                    <a:path w="42006" h="9014" extrusionOk="0">
                      <a:moveTo>
                        <a:pt x="3001" y="0"/>
                      </a:moveTo>
                      <a:cubicBezTo>
                        <a:pt x="2168" y="0"/>
                        <a:pt x="1417" y="334"/>
                        <a:pt x="882" y="881"/>
                      </a:cubicBezTo>
                      <a:cubicBezTo>
                        <a:pt x="334" y="1417"/>
                        <a:pt x="1" y="2167"/>
                        <a:pt x="1" y="3001"/>
                      </a:cubicBezTo>
                      <a:lnTo>
                        <a:pt x="1" y="9013"/>
                      </a:lnTo>
                      <a:cubicBezTo>
                        <a:pt x="1" y="8192"/>
                        <a:pt x="334" y="7430"/>
                        <a:pt x="882" y="6894"/>
                      </a:cubicBezTo>
                      <a:cubicBezTo>
                        <a:pt x="1417" y="6346"/>
                        <a:pt x="2168" y="6013"/>
                        <a:pt x="3001" y="6013"/>
                      </a:cubicBezTo>
                      <a:lnTo>
                        <a:pt x="39006" y="6013"/>
                      </a:lnTo>
                      <a:cubicBezTo>
                        <a:pt x="40660" y="6013"/>
                        <a:pt x="42006" y="4667"/>
                        <a:pt x="42006" y="3001"/>
                      </a:cubicBezTo>
                      <a:cubicBezTo>
                        <a:pt x="42006" y="1346"/>
                        <a:pt x="40660" y="0"/>
                        <a:pt x="39006" y="0"/>
                      </a:cubicBezTo>
                      <a:close/>
                    </a:path>
                  </a:pathLst>
                </a:custGeom>
                <a:solidFill>
                  <a:srgbClr val="FCBD2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94" name="Google Shape;373;p19">
                  <a:extLst>
                    <a:ext uri="{FF2B5EF4-FFF2-40B4-BE49-F238E27FC236}">
                      <a16:creationId xmlns:a16="http://schemas.microsoft.com/office/drawing/2014/main" id="{F461BB7C-6282-4235-A354-EF6FBBE73700}"/>
                    </a:ext>
                  </a:extLst>
                </p:cNvPr>
                <p:cNvSpPr txBox="1"/>
                <p:nvPr/>
              </p:nvSpPr>
              <p:spPr>
                <a:xfrm>
                  <a:off x="1071721" y="532900"/>
                  <a:ext cx="1469700" cy="255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rPr>
                    <a:t>7</a:t>
                  </a:r>
                  <a:endParaRPr sz="1200">
                    <a:solidFill>
                      <a:srgbClr val="FFFFFF"/>
                    </a:solidFill>
                    <a:latin typeface="Century Gothic" panose="020B0502020202020204" pitchFamily="34" charset="0"/>
                    <a:ea typeface="Ebrima" panose="02000000000000000000" pitchFamily="2" charset="0"/>
                    <a:cs typeface="Ebrima" panose="02000000000000000000" pitchFamily="2" charset="0"/>
                    <a:sym typeface="Fira Sans Extra Condensed Medium"/>
                  </a:endParaRPr>
                </a:p>
              </p:txBody>
            </p:sp>
          </p:grpSp>
        </p:grpSp>
        <p:sp>
          <p:nvSpPr>
            <p:cNvPr id="144" name="Google Shape;377;p19">
              <a:extLst>
                <a:ext uri="{FF2B5EF4-FFF2-40B4-BE49-F238E27FC236}">
                  <a16:creationId xmlns:a16="http://schemas.microsoft.com/office/drawing/2014/main" id="{92F343D7-5965-4C5B-93B4-0187D50B11E1}"/>
                </a:ext>
              </a:extLst>
            </p:cNvPr>
            <p:cNvSpPr/>
            <p:nvPr/>
          </p:nvSpPr>
          <p:spPr>
            <a:xfrm>
              <a:off x="7229090" y="4651040"/>
              <a:ext cx="1939277" cy="923442"/>
            </a:xfrm>
            <a:custGeom>
              <a:avLst/>
              <a:gdLst/>
              <a:ahLst/>
              <a:cxnLst/>
              <a:rect l="l" t="t" r="r" b="b"/>
              <a:pathLst>
                <a:path w="50710" h="24147" extrusionOk="0">
                  <a:moveTo>
                    <a:pt x="3549" y="0"/>
                  </a:moveTo>
                  <a:cubicBezTo>
                    <a:pt x="1584" y="0"/>
                    <a:pt x="1" y="1596"/>
                    <a:pt x="1" y="3548"/>
                  </a:cubicBezTo>
                  <a:lnTo>
                    <a:pt x="1" y="20598"/>
                  </a:lnTo>
                  <a:cubicBezTo>
                    <a:pt x="1" y="22563"/>
                    <a:pt x="1584" y="24146"/>
                    <a:pt x="3549" y="24146"/>
                  </a:cubicBezTo>
                  <a:lnTo>
                    <a:pt x="33124" y="24146"/>
                  </a:lnTo>
                  <a:cubicBezTo>
                    <a:pt x="35088" y="24146"/>
                    <a:pt x="36684" y="22563"/>
                    <a:pt x="36684" y="20598"/>
                  </a:cubicBezTo>
                  <a:lnTo>
                    <a:pt x="36684" y="18669"/>
                  </a:lnTo>
                  <a:cubicBezTo>
                    <a:pt x="36684" y="17538"/>
                    <a:pt x="37600" y="16621"/>
                    <a:pt x="38720" y="16621"/>
                  </a:cubicBezTo>
                  <a:lnTo>
                    <a:pt x="42030" y="16621"/>
                  </a:lnTo>
                  <a:cubicBezTo>
                    <a:pt x="42780" y="16621"/>
                    <a:pt x="43435" y="17026"/>
                    <a:pt x="43792" y="17633"/>
                  </a:cubicBezTo>
                  <a:cubicBezTo>
                    <a:pt x="44447" y="18705"/>
                    <a:pt x="45625" y="19419"/>
                    <a:pt x="46983" y="19419"/>
                  </a:cubicBezTo>
                  <a:cubicBezTo>
                    <a:pt x="49042" y="19419"/>
                    <a:pt x="50709" y="17753"/>
                    <a:pt x="50709" y="15693"/>
                  </a:cubicBezTo>
                  <a:cubicBezTo>
                    <a:pt x="50709" y="13633"/>
                    <a:pt x="49042" y="11954"/>
                    <a:pt x="46983" y="11954"/>
                  </a:cubicBezTo>
                  <a:cubicBezTo>
                    <a:pt x="45625" y="11954"/>
                    <a:pt x="44447" y="12680"/>
                    <a:pt x="43792" y="13752"/>
                  </a:cubicBezTo>
                  <a:cubicBezTo>
                    <a:pt x="43435" y="14359"/>
                    <a:pt x="42780" y="14764"/>
                    <a:pt x="42030" y="14764"/>
                  </a:cubicBezTo>
                  <a:lnTo>
                    <a:pt x="38720" y="14764"/>
                  </a:lnTo>
                  <a:cubicBezTo>
                    <a:pt x="37600" y="14764"/>
                    <a:pt x="36684" y="13847"/>
                    <a:pt x="36684" y="12716"/>
                  </a:cubicBezTo>
                  <a:lnTo>
                    <a:pt x="36684" y="3548"/>
                  </a:lnTo>
                  <a:cubicBezTo>
                    <a:pt x="36684" y="1596"/>
                    <a:pt x="35088" y="0"/>
                    <a:pt x="33124" y="0"/>
                  </a:cubicBezTo>
                  <a:close/>
                </a:path>
              </a:pathLst>
            </a:custGeom>
            <a:solidFill>
              <a:srgbClr val="FDFDF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45" name="Google Shape;378;p19">
              <a:extLst>
                <a:ext uri="{FF2B5EF4-FFF2-40B4-BE49-F238E27FC236}">
                  <a16:creationId xmlns:a16="http://schemas.microsoft.com/office/drawing/2014/main" id="{99499FCC-D23E-4B88-A67F-DD81FFC69FD8}"/>
                </a:ext>
              </a:extLst>
            </p:cNvPr>
            <p:cNvSpPr/>
            <p:nvPr/>
          </p:nvSpPr>
          <p:spPr>
            <a:xfrm>
              <a:off x="8874064" y="5070171"/>
              <a:ext cx="232247" cy="232247"/>
            </a:xfrm>
            <a:custGeom>
              <a:avLst/>
              <a:gdLst/>
              <a:ahLst/>
              <a:cxnLst/>
              <a:rect l="l" t="t" r="r" b="b"/>
              <a:pathLst>
                <a:path w="6073" h="6073" extrusionOk="0">
                  <a:moveTo>
                    <a:pt x="3037" y="1"/>
                  </a:moveTo>
                  <a:cubicBezTo>
                    <a:pt x="1358" y="1"/>
                    <a:pt x="0" y="1358"/>
                    <a:pt x="0" y="3037"/>
                  </a:cubicBezTo>
                  <a:cubicBezTo>
                    <a:pt x="0" y="4716"/>
                    <a:pt x="1358" y="6073"/>
                    <a:pt x="3037" y="6073"/>
                  </a:cubicBezTo>
                  <a:cubicBezTo>
                    <a:pt x="4715" y="6073"/>
                    <a:pt x="6073" y="4716"/>
                    <a:pt x="6073" y="3037"/>
                  </a:cubicBezTo>
                  <a:cubicBezTo>
                    <a:pt x="6073" y="1358"/>
                    <a:pt x="4715" y="1"/>
                    <a:pt x="3037" y="1"/>
                  </a:cubicBezTo>
                  <a:close/>
                </a:path>
              </a:pathLst>
            </a:custGeom>
            <a:solidFill>
              <a:srgbClr val="FF7C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46" name="Google Shape;381;p19">
              <a:extLst>
                <a:ext uri="{FF2B5EF4-FFF2-40B4-BE49-F238E27FC236}">
                  <a16:creationId xmlns:a16="http://schemas.microsoft.com/office/drawing/2014/main" id="{C1C02F85-AA43-4DAD-97B8-4FC6BEA2AA40}"/>
                </a:ext>
              </a:extLst>
            </p:cNvPr>
            <p:cNvSpPr txBox="1"/>
            <p:nvPr/>
          </p:nvSpPr>
          <p:spPr>
            <a:xfrm>
              <a:off x="6985775" y="4932265"/>
              <a:ext cx="1709206" cy="53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rPr>
                <a:t>Conclusiones y recomendaciones</a:t>
              </a:r>
              <a:endParaRPr sz="1200">
                <a:solidFill>
                  <a:srgbClr val="434343"/>
                </a:solidFill>
                <a:latin typeface="Century Gothic" panose="020B0502020202020204" pitchFamily="34" charset="0"/>
                <a:ea typeface="Ebrima" panose="02000000000000000000" pitchFamily="2" charset="0"/>
                <a:cs typeface="Ebrima" panose="02000000000000000000" pitchFamily="2" charset="0"/>
                <a:sym typeface="Roboto"/>
              </a:endParaRPr>
            </a:p>
          </p:txBody>
        </p:sp>
        <p:sp>
          <p:nvSpPr>
            <p:cNvPr id="150" name="Google Shape;380;p19">
              <a:extLst>
                <a:ext uri="{FF2B5EF4-FFF2-40B4-BE49-F238E27FC236}">
                  <a16:creationId xmlns:a16="http://schemas.microsoft.com/office/drawing/2014/main" id="{A0738BDD-94A0-4FCF-B5E1-E344C8F06E73}"/>
                </a:ext>
              </a:extLst>
            </p:cNvPr>
            <p:cNvSpPr/>
            <p:nvPr/>
          </p:nvSpPr>
          <p:spPr>
            <a:xfrm>
              <a:off x="7051574" y="4541682"/>
              <a:ext cx="1606414" cy="384327"/>
            </a:xfrm>
            <a:custGeom>
              <a:avLst/>
              <a:gdLst/>
              <a:ahLst/>
              <a:cxnLst/>
              <a:rect l="l" t="t" r="r" b="b"/>
              <a:pathLst>
                <a:path w="42006" h="9026" extrusionOk="0">
                  <a:moveTo>
                    <a:pt x="3001" y="1"/>
                  </a:moveTo>
                  <a:cubicBezTo>
                    <a:pt x="2168" y="1"/>
                    <a:pt x="1417" y="334"/>
                    <a:pt x="882" y="882"/>
                  </a:cubicBezTo>
                  <a:cubicBezTo>
                    <a:pt x="334" y="1429"/>
                    <a:pt x="1" y="2179"/>
                    <a:pt x="1" y="3013"/>
                  </a:cubicBezTo>
                  <a:lnTo>
                    <a:pt x="1" y="9026"/>
                  </a:lnTo>
                  <a:cubicBezTo>
                    <a:pt x="1" y="8192"/>
                    <a:pt x="334" y="7442"/>
                    <a:pt x="882" y="6894"/>
                  </a:cubicBezTo>
                  <a:cubicBezTo>
                    <a:pt x="1417" y="6359"/>
                    <a:pt x="2168" y="6013"/>
                    <a:pt x="3001" y="6013"/>
                  </a:cubicBezTo>
                  <a:lnTo>
                    <a:pt x="39006" y="6013"/>
                  </a:lnTo>
                  <a:cubicBezTo>
                    <a:pt x="40660" y="6013"/>
                    <a:pt x="42006" y="4668"/>
                    <a:pt x="42006" y="3013"/>
                  </a:cubicBezTo>
                  <a:cubicBezTo>
                    <a:pt x="42006" y="1346"/>
                    <a:pt x="40660" y="1"/>
                    <a:pt x="39006" y="1"/>
                  </a:cubicBezTo>
                  <a:close/>
                </a:path>
              </a:pathLst>
            </a:custGeom>
            <a:solidFill>
              <a:srgbClr val="FF7C8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200">
                  <a:solidFill>
                    <a:schemeClr val="bg1"/>
                  </a:solidFill>
                  <a:latin typeface="Century Gothic" panose="020B0502020202020204" pitchFamily="34" charset="0"/>
                  <a:ea typeface="Ebrima" panose="02000000000000000000" pitchFamily="2" charset="0"/>
                  <a:cs typeface="Ebrima" panose="02000000000000000000" pitchFamily="2" charset="0"/>
                  <a:sym typeface="Fira Sans Extra Condensed"/>
                </a:rPr>
                <a:t>13</a:t>
              </a:r>
              <a:endParaRPr sz="1200">
                <a:solidFill>
                  <a:schemeClr val="bg1"/>
                </a:solidFill>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sp>
          <p:nvSpPr>
            <p:cNvPr id="151" name="Google Shape;376;p19">
              <a:extLst>
                <a:ext uri="{FF2B5EF4-FFF2-40B4-BE49-F238E27FC236}">
                  <a16:creationId xmlns:a16="http://schemas.microsoft.com/office/drawing/2014/main" id="{CD985469-DF14-4C26-9595-AFD48BF05BD5}"/>
                </a:ext>
              </a:extLst>
            </p:cNvPr>
            <p:cNvSpPr/>
            <p:nvPr/>
          </p:nvSpPr>
          <p:spPr>
            <a:xfrm>
              <a:off x="7053822" y="4722311"/>
              <a:ext cx="177598" cy="256034"/>
            </a:xfrm>
            <a:custGeom>
              <a:avLst/>
              <a:gdLst/>
              <a:ahLst/>
              <a:cxnLst/>
              <a:rect l="l" t="t" r="r" b="b"/>
              <a:pathLst>
                <a:path w="4644" h="6013" extrusionOk="0">
                  <a:moveTo>
                    <a:pt x="3001" y="0"/>
                  </a:moveTo>
                  <a:cubicBezTo>
                    <a:pt x="2168" y="0"/>
                    <a:pt x="1417" y="346"/>
                    <a:pt x="882" y="881"/>
                  </a:cubicBezTo>
                  <a:cubicBezTo>
                    <a:pt x="334" y="1429"/>
                    <a:pt x="1" y="2179"/>
                    <a:pt x="1" y="3013"/>
                  </a:cubicBezTo>
                  <a:cubicBezTo>
                    <a:pt x="1" y="4668"/>
                    <a:pt x="1346" y="6013"/>
                    <a:pt x="3001" y="6013"/>
                  </a:cubicBezTo>
                  <a:lnTo>
                    <a:pt x="4644" y="6013"/>
                  </a:lnTo>
                  <a:lnTo>
                    <a:pt x="4644" y="0"/>
                  </a:lnTo>
                  <a:close/>
                </a:path>
              </a:pathLst>
            </a:custGeom>
            <a:solidFill>
              <a:srgbClr val="FF5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entury Gothic" panose="020B0502020202020204" pitchFamily="34" charset="0"/>
                <a:ea typeface="Ebrima" panose="02000000000000000000" pitchFamily="2" charset="0"/>
                <a:cs typeface="Ebrima" panose="02000000000000000000" pitchFamily="2" charset="0"/>
                <a:sym typeface="Fira Sans Extra Condensed"/>
              </a:endParaRPr>
            </a:p>
          </p:txBody>
        </p:sp>
      </p:grpSp>
    </p:spTree>
    <p:extLst>
      <p:ext uri="{BB962C8B-B14F-4D97-AF65-F5344CB8AC3E}">
        <p14:creationId xmlns:p14="http://schemas.microsoft.com/office/powerpoint/2010/main" val="3145204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569;p53" descr="Forma, Rectángulo&#10;&#10;Descripción generada automáticamente">
            <a:extLst>
              <a:ext uri="{FF2B5EF4-FFF2-40B4-BE49-F238E27FC236}">
                <a16:creationId xmlns:a16="http://schemas.microsoft.com/office/drawing/2014/main" id="{F9AADC30-071B-4053-85D4-52B2C3596512}"/>
              </a:ext>
            </a:extLst>
          </p:cNvPr>
          <p:cNvPicPr preferRelativeResize="0"/>
          <p:nvPr/>
        </p:nvPicPr>
        <p:blipFill rotWithShape="1">
          <a:blip r:embed="rId2">
            <a:alphaModFix/>
          </a:blip>
          <a:srcRect t="16970" r="8892" b="21025"/>
          <a:stretch/>
        </p:blipFill>
        <p:spPr>
          <a:xfrm>
            <a:off x="4477169" y="-155754"/>
            <a:ext cx="3398919" cy="928521"/>
          </a:xfrm>
          <a:prstGeom prst="rect">
            <a:avLst/>
          </a:prstGeom>
          <a:noFill/>
          <a:ln>
            <a:noFill/>
          </a:ln>
        </p:spPr>
      </p:pic>
      <p:sp>
        <p:nvSpPr>
          <p:cNvPr id="5" name="Google Shape;1638;p35">
            <a:extLst>
              <a:ext uri="{FF2B5EF4-FFF2-40B4-BE49-F238E27FC236}">
                <a16:creationId xmlns:a16="http://schemas.microsoft.com/office/drawing/2014/main" id="{02E5DC7F-9FE6-429C-A3AF-E9BF1670F415}"/>
              </a:ext>
            </a:extLst>
          </p:cNvPr>
          <p:cNvSpPr txBox="1"/>
          <p:nvPr/>
        </p:nvSpPr>
        <p:spPr>
          <a:xfrm>
            <a:off x="5135650" y="-18045"/>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Century Gothic"/>
                <a:ea typeface="Roboto"/>
                <a:cs typeface="Roboto"/>
                <a:sym typeface="Roboto"/>
              </a:rPr>
              <a:t>RESULTADOS</a:t>
            </a:r>
            <a:endParaRPr sz="1600" b="1">
              <a:latin typeface="Century Gothic" panose="020B0502020202020204" pitchFamily="34" charset="0"/>
              <a:ea typeface="Roboto"/>
              <a:cs typeface="Roboto"/>
              <a:sym typeface="Roboto"/>
            </a:endParaRPr>
          </a:p>
        </p:txBody>
      </p:sp>
      <p:sp>
        <p:nvSpPr>
          <p:cNvPr id="7" name="Google Shape;1638;p35">
            <a:extLst>
              <a:ext uri="{FF2B5EF4-FFF2-40B4-BE49-F238E27FC236}">
                <a16:creationId xmlns:a16="http://schemas.microsoft.com/office/drawing/2014/main" id="{0EED225A-E1B8-4C9B-BBEA-EEC7B938A4B8}"/>
              </a:ext>
            </a:extLst>
          </p:cNvPr>
          <p:cNvSpPr txBox="1"/>
          <p:nvPr/>
        </p:nvSpPr>
        <p:spPr>
          <a:xfrm>
            <a:off x="339995" y="104862"/>
            <a:ext cx="2195932"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a:t>
            </a:r>
            <a:r>
              <a:rPr lang="en" sz="1600" b="1" err="1">
                <a:latin typeface="Century Gothic"/>
                <a:ea typeface="Roboto"/>
                <a:cs typeface="Roboto"/>
                <a:sym typeface="Roboto"/>
              </a:rPr>
              <a:t>Univariado</a:t>
            </a:r>
            <a:r>
              <a:rPr lang="en" sz="1600" b="1">
                <a:latin typeface="Century Gothic"/>
                <a:ea typeface="Roboto"/>
                <a:cs typeface="Roboto"/>
                <a:sym typeface="Roboto"/>
              </a:rPr>
              <a:t> </a:t>
            </a:r>
            <a:endParaRPr sz="1600" b="1">
              <a:latin typeface="Century Gothic" panose="020B0502020202020204" pitchFamily="34" charset="0"/>
              <a:ea typeface="Roboto"/>
              <a:cs typeface="Roboto"/>
              <a:sym typeface="Roboto"/>
            </a:endParaRPr>
          </a:p>
        </p:txBody>
      </p:sp>
      <p:sp>
        <p:nvSpPr>
          <p:cNvPr id="9" name="Rectángulo: esquinas redondeadas 3">
            <a:extLst>
              <a:ext uri="{FF2B5EF4-FFF2-40B4-BE49-F238E27FC236}">
                <a16:creationId xmlns:a16="http://schemas.microsoft.com/office/drawing/2014/main" id="{69935DD8-0662-4FFB-AE9F-D569647E8C5A}"/>
              </a:ext>
            </a:extLst>
          </p:cNvPr>
          <p:cNvSpPr/>
          <p:nvPr/>
        </p:nvSpPr>
        <p:spPr>
          <a:xfrm>
            <a:off x="3202879" y="771247"/>
            <a:ext cx="5791453"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a:latin typeface="Century Gothic"/>
                <a:ea typeface="+mn-lt"/>
                <a:cs typeface="+mn-lt"/>
              </a:rPr>
              <a:t>Comparativo de montos y colocaciones BANCOS y </a:t>
            </a:r>
            <a:r>
              <a:rPr lang="es-ES" sz="1600" dirty="0">
                <a:latin typeface="Century Gothic"/>
                <a:ea typeface="+mn-lt"/>
                <a:cs typeface="+mn-lt"/>
              </a:rPr>
              <a:t>COACS con activos desde 500 millones a 875 millones </a:t>
            </a:r>
            <a:endParaRPr lang="en-US" dirty="0"/>
          </a:p>
        </p:txBody>
      </p:sp>
      <p:sp>
        <p:nvSpPr>
          <p:cNvPr id="11" name="Flecha: hacia la izquierda 12">
            <a:extLst>
              <a:ext uri="{FF2B5EF4-FFF2-40B4-BE49-F238E27FC236}">
                <a16:creationId xmlns:a16="http://schemas.microsoft.com/office/drawing/2014/main" id="{F071CC2D-831A-4A39-B418-D55372F579C9}"/>
              </a:ext>
            </a:extLst>
          </p:cNvPr>
          <p:cNvSpPr/>
          <p:nvPr/>
        </p:nvSpPr>
        <p:spPr>
          <a:xfrm>
            <a:off x="3273171" y="245840"/>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pic>
        <p:nvPicPr>
          <p:cNvPr id="15" name="Picture 15">
            <a:extLst>
              <a:ext uri="{FF2B5EF4-FFF2-40B4-BE49-F238E27FC236}">
                <a16:creationId xmlns:a16="http://schemas.microsoft.com/office/drawing/2014/main" id="{0153214D-6C70-42F4-B7E2-CA188520B1F4}"/>
              </a:ext>
            </a:extLst>
          </p:cNvPr>
          <p:cNvPicPr>
            <a:picLocks noChangeAspect="1"/>
          </p:cNvPicPr>
          <p:nvPr/>
        </p:nvPicPr>
        <p:blipFill>
          <a:blip r:embed="rId3"/>
          <a:stretch>
            <a:fillRect/>
          </a:stretch>
        </p:blipFill>
        <p:spPr>
          <a:xfrm>
            <a:off x="1033462" y="1379696"/>
            <a:ext cx="4493418" cy="2693669"/>
          </a:xfrm>
          <a:prstGeom prst="rect">
            <a:avLst/>
          </a:prstGeom>
        </p:spPr>
      </p:pic>
      <p:pic>
        <p:nvPicPr>
          <p:cNvPr id="16" name="Picture 16">
            <a:extLst>
              <a:ext uri="{FF2B5EF4-FFF2-40B4-BE49-F238E27FC236}">
                <a16:creationId xmlns:a16="http://schemas.microsoft.com/office/drawing/2014/main" id="{27FD524C-356B-4999-92CC-4FB9CE7A0F08}"/>
              </a:ext>
            </a:extLst>
          </p:cNvPr>
          <p:cNvPicPr>
            <a:picLocks noChangeAspect="1"/>
          </p:cNvPicPr>
          <p:nvPr/>
        </p:nvPicPr>
        <p:blipFill>
          <a:blip r:embed="rId4"/>
          <a:stretch>
            <a:fillRect/>
          </a:stretch>
        </p:blipFill>
        <p:spPr>
          <a:xfrm>
            <a:off x="6510337" y="1379696"/>
            <a:ext cx="4493418" cy="2693669"/>
          </a:xfrm>
          <a:prstGeom prst="rect">
            <a:avLst/>
          </a:prstGeom>
        </p:spPr>
      </p:pic>
      <p:sp>
        <p:nvSpPr>
          <p:cNvPr id="18" name="Rectángulo: esquinas redondeadas 130">
            <a:extLst>
              <a:ext uri="{FF2B5EF4-FFF2-40B4-BE49-F238E27FC236}">
                <a16:creationId xmlns:a16="http://schemas.microsoft.com/office/drawing/2014/main" id="{80F52FA9-3EEE-46BE-914A-0EBA1AC78C4D}"/>
              </a:ext>
            </a:extLst>
          </p:cNvPr>
          <p:cNvSpPr/>
          <p:nvPr/>
        </p:nvSpPr>
        <p:spPr>
          <a:xfrm>
            <a:off x="3102871" y="4294096"/>
            <a:ext cx="6149817" cy="1537327"/>
          </a:xfrm>
          <a:prstGeom prst="roundRect">
            <a:avLst/>
          </a:prstGeom>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just"/>
            <a:r>
              <a:rPr lang="es-ES" sz="1200" dirty="0">
                <a:ea typeface="+mn-lt"/>
                <a:cs typeface="+mn-lt"/>
              </a:rPr>
              <a:t>Durante los años analizados los bancos colocan mayor número de operaciones de microcrédito, pero a pesar de esto en el 2019 empieza a mostrarse una tendencia a la baja. En el caso de las COAC´S estas mantienen su número de operaciones en los años estudiados menor a 10.000, sin embargo, se analiza que las operaciones de estas entidades a partir del año 2017 han ido incrementando paulatinamente mostrando así una tendencia de crecimiento. </a:t>
            </a:r>
            <a:endParaRPr lang="en-US" dirty="0"/>
          </a:p>
        </p:txBody>
      </p:sp>
    </p:spTree>
    <p:extLst>
      <p:ext uri="{BB962C8B-B14F-4D97-AF65-F5344CB8AC3E}">
        <p14:creationId xmlns:p14="http://schemas.microsoft.com/office/powerpoint/2010/main" val="230500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69;p53" descr="Forma, Rectángulo&#10;&#10;Descripción generada automáticamente">
            <a:extLst>
              <a:ext uri="{FF2B5EF4-FFF2-40B4-BE49-F238E27FC236}">
                <a16:creationId xmlns:a16="http://schemas.microsoft.com/office/drawing/2014/main" id="{6A990556-B98F-43C6-9FC9-29A0EF8B4897}"/>
              </a:ext>
            </a:extLst>
          </p:cNvPr>
          <p:cNvPicPr preferRelativeResize="0"/>
          <p:nvPr/>
        </p:nvPicPr>
        <p:blipFill rotWithShape="1">
          <a:blip r:embed="rId2">
            <a:alphaModFix/>
          </a:blip>
          <a:srcRect t="16970" r="8892" b="21025"/>
          <a:stretch/>
        </p:blipFill>
        <p:spPr>
          <a:xfrm>
            <a:off x="4477169" y="-155754"/>
            <a:ext cx="3398919" cy="928521"/>
          </a:xfrm>
          <a:prstGeom prst="rect">
            <a:avLst/>
          </a:prstGeom>
          <a:noFill/>
          <a:ln>
            <a:noFill/>
          </a:ln>
        </p:spPr>
      </p:pic>
      <p:sp>
        <p:nvSpPr>
          <p:cNvPr id="7" name="Google Shape;1638;p35">
            <a:extLst>
              <a:ext uri="{FF2B5EF4-FFF2-40B4-BE49-F238E27FC236}">
                <a16:creationId xmlns:a16="http://schemas.microsoft.com/office/drawing/2014/main" id="{9B591639-A179-43FC-9AD2-73835C4DAE5D}"/>
              </a:ext>
            </a:extLst>
          </p:cNvPr>
          <p:cNvSpPr txBox="1"/>
          <p:nvPr/>
        </p:nvSpPr>
        <p:spPr>
          <a:xfrm>
            <a:off x="5135650" y="-18045"/>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Century Gothic"/>
                <a:ea typeface="Roboto"/>
                <a:cs typeface="Roboto"/>
                <a:sym typeface="Roboto"/>
              </a:rPr>
              <a:t>RESULTADOS</a:t>
            </a:r>
            <a:endParaRPr sz="1600" b="1">
              <a:latin typeface="Century Gothic" panose="020B0502020202020204" pitchFamily="34" charset="0"/>
              <a:ea typeface="Roboto"/>
              <a:cs typeface="Roboto"/>
              <a:sym typeface="Roboto"/>
            </a:endParaRPr>
          </a:p>
        </p:txBody>
      </p:sp>
      <p:sp>
        <p:nvSpPr>
          <p:cNvPr id="9" name="Google Shape;1638;p35">
            <a:extLst>
              <a:ext uri="{FF2B5EF4-FFF2-40B4-BE49-F238E27FC236}">
                <a16:creationId xmlns:a16="http://schemas.microsoft.com/office/drawing/2014/main" id="{CC63BF86-087C-44A5-B57B-58A64803EF07}"/>
              </a:ext>
            </a:extLst>
          </p:cNvPr>
          <p:cNvSpPr txBox="1"/>
          <p:nvPr/>
        </p:nvSpPr>
        <p:spPr>
          <a:xfrm>
            <a:off x="339995" y="104862"/>
            <a:ext cx="2195932"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a:t>
            </a:r>
            <a:r>
              <a:rPr lang="en" sz="1600" b="1" err="1">
                <a:latin typeface="Century Gothic"/>
                <a:ea typeface="Roboto"/>
                <a:cs typeface="Roboto"/>
                <a:sym typeface="Roboto"/>
              </a:rPr>
              <a:t>Univariado</a:t>
            </a:r>
            <a:r>
              <a:rPr lang="en" sz="1600" b="1">
                <a:latin typeface="Century Gothic"/>
                <a:ea typeface="Roboto"/>
                <a:cs typeface="Roboto"/>
                <a:sym typeface="Roboto"/>
              </a:rPr>
              <a:t> </a:t>
            </a:r>
            <a:endParaRPr sz="1600" b="1">
              <a:latin typeface="Century Gothic" panose="020B0502020202020204" pitchFamily="34" charset="0"/>
              <a:ea typeface="Roboto"/>
              <a:cs typeface="Roboto"/>
              <a:sym typeface="Roboto"/>
            </a:endParaRPr>
          </a:p>
        </p:txBody>
      </p:sp>
      <p:sp>
        <p:nvSpPr>
          <p:cNvPr id="11" name="Rectángulo: esquinas redondeadas 3">
            <a:extLst>
              <a:ext uri="{FF2B5EF4-FFF2-40B4-BE49-F238E27FC236}">
                <a16:creationId xmlns:a16="http://schemas.microsoft.com/office/drawing/2014/main" id="{E3F06E7E-A123-4507-B748-C2A863F91707}"/>
              </a:ext>
            </a:extLst>
          </p:cNvPr>
          <p:cNvSpPr/>
          <p:nvPr/>
        </p:nvSpPr>
        <p:spPr>
          <a:xfrm>
            <a:off x="3202879" y="771247"/>
            <a:ext cx="5791453"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a:latin typeface="Century Gothic"/>
                <a:ea typeface="+mn-lt"/>
                <a:cs typeface="+mn-lt"/>
              </a:rPr>
              <a:t>Comparativo de utilidades BANCOS y </a:t>
            </a:r>
            <a:r>
              <a:rPr lang="es-ES" sz="1600" dirty="0">
                <a:latin typeface="Century Gothic"/>
                <a:ea typeface="+mn-lt"/>
                <a:cs typeface="+mn-lt"/>
              </a:rPr>
              <a:t>COACS con activos desde 500 millones a 875 millones </a:t>
            </a:r>
            <a:endParaRPr lang="en-US" dirty="0"/>
          </a:p>
        </p:txBody>
      </p:sp>
      <p:sp>
        <p:nvSpPr>
          <p:cNvPr id="13" name="Flecha: hacia la izquierda 12">
            <a:extLst>
              <a:ext uri="{FF2B5EF4-FFF2-40B4-BE49-F238E27FC236}">
                <a16:creationId xmlns:a16="http://schemas.microsoft.com/office/drawing/2014/main" id="{F4196A8E-28F4-4122-B97D-E7AED3828B2A}"/>
              </a:ext>
            </a:extLst>
          </p:cNvPr>
          <p:cNvSpPr/>
          <p:nvPr/>
        </p:nvSpPr>
        <p:spPr>
          <a:xfrm>
            <a:off x="3273171" y="245840"/>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pic>
        <p:nvPicPr>
          <p:cNvPr id="14" name="Picture 14">
            <a:extLst>
              <a:ext uri="{FF2B5EF4-FFF2-40B4-BE49-F238E27FC236}">
                <a16:creationId xmlns:a16="http://schemas.microsoft.com/office/drawing/2014/main" id="{818D88E5-4F75-4FA2-8EBA-6D5FF31772F1}"/>
              </a:ext>
            </a:extLst>
          </p:cNvPr>
          <p:cNvPicPr>
            <a:picLocks noChangeAspect="1"/>
          </p:cNvPicPr>
          <p:nvPr/>
        </p:nvPicPr>
        <p:blipFill>
          <a:blip r:embed="rId3"/>
          <a:stretch>
            <a:fillRect/>
          </a:stretch>
        </p:blipFill>
        <p:spPr>
          <a:xfrm>
            <a:off x="902493" y="1760697"/>
            <a:ext cx="5422106" cy="3253263"/>
          </a:xfrm>
          <a:prstGeom prst="rect">
            <a:avLst/>
          </a:prstGeom>
        </p:spPr>
      </p:pic>
      <p:pic>
        <p:nvPicPr>
          <p:cNvPr id="16" name="Google Shape;572;p53">
            <a:extLst>
              <a:ext uri="{FF2B5EF4-FFF2-40B4-BE49-F238E27FC236}">
                <a16:creationId xmlns:a16="http://schemas.microsoft.com/office/drawing/2014/main" id="{EE4E1048-8639-46D3-A4DA-3E0FDC81DF01}"/>
              </a:ext>
            </a:extLst>
          </p:cNvPr>
          <p:cNvPicPr preferRelativeResize="0"/>
          <p:nvPr/>
        </p:nvPicPr>
        <p:blipFill>
          <a:blip r:embed="rId4">
            <a:alphaModFix/>
          </a:blip>
          <a:stretch>
            <a:fillRect/>
          </a:stretch>
        </p:blipFill>
        <p:spPr>
          <a:xfrm rot="16200000">
            <a:off x="7235110" y="994937"/>
            <a:ext cx="3921314" cy="5071694"/>
          </a:xfrm>
          <a:prstGeom prst="rect">
            <a:avLst/>
          </a:prstGeom>
          <a:noFill/>
          <a:ln>
            <a:noFill/>
          </a:ln>
        </p:spPr>
      </p:pic>
      <p:sp>
        <p:nvSpPr>
          <p:cNvPr id="18" name="TextBox 17">
            <a:extLst>
              <a:ext uri="{FF2B5EF4-FFF2-40B4-BE49-F238E27FC236}">
                <a16:creationId xmlns:a16="http://schemas.microsoft.com/office/drawing/2014/main" id="{4598899E-96B7-4FA0-9BE7-3843E9291A46}"/>
              </a:ext>
            </a:extLst>
          </p:cNvPr>
          <p:cNvSpPr txBox="1"/>
          <p:nvPr/>
        </p:nvSpPr>
        <p:spPr>
          <a:xfrm>
            <a:off x="8344732" y="2675693"/>
            <a:ext cx="274319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C" sz="1200" dirty="0">
                <a:ea typeface="+mn-lt"/>
                <a:cs typeface="+mn-lt"/>
              </a:rPr>
              <a:t>Se observa que las utilidades de los bancos tiene una tendencia variable debido a diferentes factores. Lo que ocurre en las COAC´S es que a partir del año 2017 las utilidades crecen. </a:t>
            </a:r>
          </a:p>
          <a:p>
            <a:pPr algn="just"/>
            <a:r>
              <a:rPr lang="es-EC" sz="1200" dirty="0">
                <a:ea typeface="+mn-lt"/>
                <a:cs typeface="+mn-lt"/>
              </a:rPr>
              <a:t>Es importante mencionar que los bancos presentan mayores utilidades en el periodo analizado debido a la credibilidad y confianza que generan en los usuarios del sistema financiero</a:t>
            </a:r>
            <a:endParaRPr lang="es-EC" dirty="0">
              <a:cs typeface="Arial"/>
            </a:endParaRPr>
          </a:p>
        </p:txBody>
      </p:sp>
    </p:spTree>
    <p:extLst>
      <p:ext uri="{BB962C8B-B14F-4D97-AF65-F5344CB8AC3E}">
        <p14:creationId xmlns:p14="http://schemas.microsoft.com/office/powerpoint/2010/main" val="120974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69;p53" descr="Forma, Rectángulo&#10;&#10;Descripción generada automáticamente">
            <a:extLst>
              <a:ext uri="{FF2B5EF4-FFF2-40B4-BE49-F238E27FC236}">
                <a16:creationId xmlns:a16="http://schemas.microsoft.com/office/drawing/2014/main" id="{1FFE5FE6-917D-43D4-A687-DC4CE954E04F}"/>
              </a:ext>
            </a:extLst>
          </p:cNvPr>
          <p:cNvPicPr preferRelativeResize="0"/>
          <p:nvPr/>
        </p:nvPicPr>
        <p:blipFill rotWithShape="1">
          <a:blip r:embed="rId2">
            <a:alphaModFix/>
          </a:blip>
          <a:srcRect t="16970" r="8892" b="21025"/>
          <a:stretch/>
        </p:blipFill>
        <p:spPr>
          <a:xfrm>
            <a:off x="4477169" y="-155754"/>
            <a:ext cx="3398919" cy="928521"/>
          </a:xfrm>
          <a:prstGeom prst="rect">
            <a:avLst/>
          </a:prstGeom>
          <a:noFill/>
          <a:ln>
            <a:noFill/>
          </a:ln>
        </p:spPr>
      </p:pic>
      <p:sp>
        <p:nvSpPr>
          <p:cNvPr id="7" name="Google Shape;1638;p35">
            <a:extLst>
              <a:ext uri="{FF2B5EF4-FFF2-40B4-BE49-F238E27FC236}">
                <a16:creationId xmlns:a16="http://schemas.microsoft.com/office/drawing/2014/main" id="{E2A099DB-A7AA-4DE2-BE32-F40BDEF2457D}"/>
              </a:ext>
            </a:extLst>
          </p:cNvPr>
          <p:cNvSpPr txBox="1"/>
          <p:nvPr/>
        </p:nvSpPr>
        <p:spPr>
          <a:xfrm>
            <a:off x="5135650" y="-18045"/>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Century Gothic"/>
                <a:ea typeface="Roboto"/>
                <a:cs typeface="Roboto"/>
                <a:sym typeface="Roboto"/>
              </a:rPr>
              <a:t>RESULTADOS</a:t>
            </a:r>
            <a:endParaRPr sz="2000" b="1">
              <a:latin typeface="Century Gothic" panose="020B0502020202020204" pitchFamily="34" charset="0"/>
              <a:ea typeface="Roboto"/>
              <a:cs typeface="Roboto"/>
              <a:sym typeface="Roboto"/>
            </a:endParaRPr>
          </a:p>
        </p:txBody>
      </p:sp>
      <p:sp>
        <p:nvSpPr>
          <p:cNvPr id="9" name="Google Shape;1638;p35">
            <a:extLst>
              <a:ext uri="{FF2B5EF4-FFF2-40B4-BE49-F238E27FC236}">
                <a16:creationId xmlns:a16="http://schemas.microsoft.com/office/drawing/2014/main" id="{07B9E81F-A86A-4473-BC01-C8317C9EDE75}"/>
              </a:ext>
            </a:extLst>
          </p:cNvPr>
          <p:cNvSpPr txBox="1"/>
          <p:nvPr/>
        </p:nvSpPr>
        <p:spPr>
          <a:xfrm>
            <a:off x="339995" y="223925"/>
            <a:ext cx="2445963"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Multivariado</a:t>
            </a:r>
            <a:endParaRPr lang="en" sz="1600" b="1">
              <a:latin typeface="Century Gothic" panose="020B0502020202020204" pitchFamily="34" charset="0"/>
              <a:ea typeface="Roboto"/>
              <a:cs typeface="Roboto"/>
            </a:endParaRPr>
          </a:p>
        </p:txBody>
      </p:sp>
      <p:sp>
        <p:nvSpPr>
          <p:cNvPr id="11" name="Flecha: hacia la izquierda 12">
            <a:extLst>
              <a:ext uri="{FF2B5EF4-FFF2-40B4-BE49-F238E27FC236}">
                <a16:creationId xmlns:a16="http://schemas.microsoft.com/office/drawing/2014/main" id="{CFEE9017-D0D8-48EB-8824-0AC1047E5C63}"/>
              </a:ext>
            </a:extLst>
          </p:cNvPr>
          <p:cNvSpPr/>
          <p:nvPr/>
        </p:nvSpPr>
        <p:spPr>
          <a:xfrm>
            <a:off x="3273171" y="364903"/>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grpSp>
        <p:nvGrpSpPr>
          <p:cNvPr id="62" name="Grupo 1">
            <a:extLst>
              <a:ext uri="{FF2B5EF4-FFF2-40B4-BE49-F238E27FC236}">
                <a16:creationId xmlns:a16="http://schemas.microsoft.com/office/drawing/2014/main" id="{6929BA21-14F3-4FBB-A07B-2A1A23953C39}"/>
              </a:ext>
            </a:extLst>
          </p:cNvPr>
          <p:cNvGrpSpPr/>
          <p:nvPr/>
        </p:nvGrpSpPr>
        <p:grpSpPr>
          <a:xfrm>
            <a:off x="7408111" y="942010"/>
            <a:ext cx="6998337" cy="5720830"/>
            <a:chOff x="-38773" y="1283557"/>
            <a:chExt cx="7521055" cy="7193614"/>
          </a:xfrm>
        </p:grpSpPr>
        <p:grpSp>
          <p:nvGrpSpPr>
            <p:cNvPr id="23" name="Google Shape;131;p16">
              <a:extLst>
                <a:ext uri="{FF2B5EF4-FFF2-40B4-BE49-F238E27FC236}">
                  <a16:creationId xmlns:a16="http://schemas.microsoft.com/office/drawing/2014/main" id="{3C4A3715-6DE9-4E74-9BB1-AD4D92580810}"/>
                </a:ext>
              </a:extLst>
            </p:cNvPr>
            <p:cNvGrpSpPr/>
            <p:nvPr/>
          </p:nvGrpSpPr>
          <p:grpSpPr>
            <a:xfrm>
              <a:off x="-5571" y="1283557"/>
              <a:ext cx="3758850" cy="3695979"/>
              <a:chOff x="685796" y="1220188"/>
              <a:chExt cx="2179550" cy="2522076"/>
            </a:xfrm>
          </p:grpSpPr>
          <p:grpSp>
            <p:nvGrpSpPr>
              <p:cNvPr id="42" name="Google Shape;132;p16">
                <a:extLst>
                  <a:ext uri="{FF2B5EF4-FFF2-40B4-BE49-F238E27FC236}">
                    <a16:creationId xmlns:a16="http://schemas.microsoft.com/office/drawing/2014/main" id="{A61B8401-B283-402A-B3E2-BA853FC341F9}"/>
                  </a:ext>
                </a:extLst>
              </p:cNvPr>
              <p:cNvGrpSpPr/>
              <p:nvPr/>
            </p:nvGrpSpPr>
            <p:grpSpPr>
              <a:xfrm>
                <a:off x="685796" y="1220188"/>
                <a:ext cx="2179550" cy="2522076"/>
                <a:chOff x="4386721" y="1217320"/>
                <a:chExt cx="2179550" cy="2522076"/>
              </a:xfrm>
            </p:grpSpPr>
            <p:sp>
              <p:nvSpPr>
                <p:cNvPr id="45" name="Google Shape;133;p16">
                  <a:extLst>
                    <a:ext uri="{FF2B5EF4-FFF2-40B4-BE49-F238E27FC236}">
                      <a16:creationId xmlns:a16="http://schemas.microsoft.com/office/drawing/2014/main" id="{F8D0E6CE-90E9-4E6B-B484-288367FE26D0}"/>
                    </a:ext>
                  </a:extLst>
                </p:cNvPr>
                <p:cNvSpPr/>
                <p:nvPr/>
              </p:nvSpPr>
              <p:spPr>
                <a:xfrm>
                  <a:off x="4395840" y="1480396"/>
                  <a:ext cx="2145208" cy="2249903"/>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6" name="Google Shape;134;p16">
                  <a:extLst>
                    <a:ext uri="{FF2B5EF4-FFF2-40B4-BE49-F238E27FC236}">
                      <a16:creationId xmlns:a16="http://schemas.microsoft.com/office/drawing/2014/main" id="{324AD65E-7B4B-488B-AAAF-A9D80CDE6B56}"/>
                    </a:ext>
                  </a:extLst>
                </p:cNvPr>
                <p:cNvSpPr/>
                <p:nvPr/>
              </p:nvSpPr>
              <p:spPr>
                <a:xfrm>
                  <a:off x="4587615" y="1366821"/>
                  <a:ext cx="1072917" cy="447210"/>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7" name="Google Shape;135;p16">
                  <a:extLst>
                    <a:ext uri="{FF2B5EF4-FFF2-40B4-BE49-F238E27FC236}">
                      <a16:creationId xmlns:a16="http://schemas.microsoft.com/office/drawing/2014/main" id="{CB165302-A78C-43ED-A10A-1C6DB2B2F42C}"/>
                    </a:ext>
                  </a:extLst>
                </p:cNvPr>
                <p:cNvSpPr/>
                <p:nvPr/>
              </p:nvSpPr>
              <p:spPr>
                <a:xfrm>
                  <a:off x="4576535" y="1359535"/>
                  <a:ext cx="1086800" cy="467129"/>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8" name="Google Shape;136;p16">
                  <a:extLst>
                    <a:ext uri="{FF2B5EF4-FFF2-40B4-BE49-F238E27FC236}">
                      <a16:creationId xmlns:a16="http://schemas.microsoft.com/office/drawing/2014/main" id="{FD560874-449C-4D8C-9A7C-E7C8F13A9CE0}"/>
                    </a:ext>
                  </a:extLst>
                </p:cNvPr>
                <p:cNvSpPr/>
                <p:nvPr/>
              </p:nvSpPr>
              <p:spPr>
                <a:xfrm>
                  <a:off x="4386721" y="1429015"/>
                  <a:ext cx="1519179" cy="187550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9" name="Google Shape;137;p16">
                  <a:extLst>
                    <a:ext uri="{FF2B5EF4-FFF2-40B4-BE49-F238E27FC236}">
                      <a16:creationId xmlns:a16="http://schemas.microsoft.com/office/drawing/2014/main" id="{1CACB328-C789-419C-889F-6CCCAB7A3C17}"/>
                    </a:ext>
                  </a:extLst>
                </p:cNvPr>
                <p:cNvSpPr/>
                <p:nvPr/>
              </p:nvSpPr>
              <p:spPr>
                <a:xfrm>
                  <a:off x="5632464" y="1442833"/>
                  <a:ext cx="887544" cy="1839243"/>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0" name="Google Shape;138;p16">
                  <a:extLst>
                    <a:ext uri="{FF2B5EF4-FFF2-40B4-BE49-F238E27FC236}">
                      <a16:creationId xmlns:a16="http://schemas.microsoft.com/office/drawing/2014/main" id="{97F1969C-8E65-48F7-A79F-CD2C282D60C4}"/>
                    </a:ext>
                  </a:extLst>
                </p:cNvPr>
                <p:cNvSpPr/>
                <p:nvPr/>
              </p:nvSpPr>
              <p:spPr>
                <a:xfrm>
                  <a:off x="4622970" y="1384930"/>
                  <a:ext cx="37187" cy="5673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1" name="Google Shape;139;p16">
                  <a:extLst>
                    <a:ext uri="{FF2B5EF4-FFF2-40B4-BE49-F238E27FC236}">
                      <a16:creationId xmlns:a16="http://schemas.microsoft.com/office/drawing/2014/main" id="{893B8879-951A-462E-A5A1-4BFF66EE5490}"/>
                    </a:ext>
                  </a:extLst>
                </p:cNvPr>
                <p:cNvSpPr/>
                <p:nvPr/>
              </p:nvSpPr>
              <p:spPr>
                <a:xfrm>
                  <a:off x="4656664" y="1409031"/>
                  <a:ext cx="23110" cy="37338"/>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2" name="Google Shape;140;p16">
                  <a:extLst>
                    <a:ext uri="{FF2B5EF4-FFF2-40B4-BE49-F238E27FC236}">
                      <a16:creationId xmlns:a16="http://schemas.microsoft.com/office/drawing/2014/main" id="{095C5DA0-1E3A-4496-899A-4602BE21CEF9}"/>
                    </a:ext>
                  </a:extLst>
                </p:cNvPr>
                <p:cNvSpPr/>
                <p:nvPr/>
              </p:nvSpPr>
              <p:spPr>
                <a:xfrm>
                  <a:off x="5886649" y="3268516"/>
                  <a:ext cx="229566" cy="470880"/>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3" name="Google Shape;141;p16">
                  <a:extLst>
                    <a:ext uri="{FF2B5EF4-FFF2-40B4-BE49-F238E27FC236}">
                      <a16:creationId xmlns:a16="http://schemas.microsoft.com/office/drawing/2014/main" id="{EAE50BBF-4D02-465E-B149-39F98056C9B5}"/>
                    </a:ext>
                  </a:extLst>
                </p:cNvPr>
                <p:cNvSpPr/>
                <p:nvPr/>
              </p:nvSpPr>
              <p:spPr>
                <a:xfrm>
                  <a:off x="4507163" y="1285183"/>
                  <a:ext cx="93409" cy="79633"/>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4" name="Google Shape;142;p16">
                  <a:extLst>
                    <a:ext uri="{FF2B5EF4-FFF2-40B4-BE49-F238E27FC236}">
                      <a16:creationId xmlns:a16="http://schemas.microsoft.com/office/drawing/2014/main" id="{9F9BC72D-B207-4D57-8BDD-D7C7D81A1CE4}"/>
                    </a:ext>
                  </a:extLst>
                </p:cNvPr>
                <p:cNvSpPr/>
                <p:nvPr/>
              </p:nvSpPr>
              <p:spPr>
                <a:xfrm>
                  <a:off x="4583455" y="1229026"/>
                  <a:ext cx="61547" cy="105352"/>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5" name="Google Shape;143;p16">
                  <a:extLst>
                    <a:ext uri="{FF2B5EF4-FFF2-40B4-BE49-F238E27FC236}">
                      <a16:creationId xmlns:a16="http://schemas.microsoft.com/office/drawing/2014/main" id="{55206EF9-8254-4AE7-8645-29E9171F39DE}"/>
                    </a:ext>
                  </a:extLst>
                </p:cNvPr>
                <p:cNvSpPr/>
                <p:nvPr/>
              </p:nvSpPr>
              <p:spPr>
                <a:xfrm>
                  <a:off x="4690272" y="1217320"/>
                  <a:ext cx="21062" cy="113931"/>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6" name="Google Shape;144;p16">
                  <a:extLst>
                    <a:ext uri="{FF2B5EF4-FFF2-40B4-BE49-F238E27FC236}">
                      <a16:creationId xmlns:a16="http://schemas.microsoft.com/office/drawing/2014/main" id="{62F70D78-D8EB-4DD5-8D94-FD84ACF4B855}"/>
                    </a:ext>
                  </a:extLst>
                </p:cNvPr>
                <p:cNvSpPr/>
                <p:nvPr/>
              </p:nvSpPr>
              <p:spPr>
                <a:xfrm>
                  <a:off x="6458828" y="1470513"/>
                  <a:ext cx="107443" cy="210983"/>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7" name="Google Shape;145;p16">
                  <a:extLst>
                    <a:ext uri="{FF2B5EF4-FFF2-40B4-BE49-F238E27FC236}">
                      <a16:creationId xmlns:a16="http://schemas.microsoft.com/office/drawing/2014/main" id="{BA362E74-1991-4EB8-A4D7-132EA02BDACB}"/>
                    </a:ext>
                  </a:extLst>
                </p:cNvPr>
                <p:cNvSpPr/>
                <p:nvPr/>
              </p:nvSpPr>
              <p:spPr>
                <a:xfrm>
                  <a:off x="4433199" y="3230230"/>
                  <a:ext cx="191905" cy="135316"/>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8" name="Google Shape;146;p16">
                  <a:extLst>
                    <a:ext uri="{FF2B5EF4-FFF2-40B4-BE49-F238E27FC236}">
                      <a16:creationId xmlns:a16="http://schemas.microsoft.com/office/drawing/2014/main" id="{23445494-00CF-4734-BE68-D6D5DF618B3E}"/>
                    </a:ext>
                  </a:extLst>
                </p:cNvPr>
                <p:cNvSpPr/>
                <p:nvPr/>
              </p:nvSpPr>
              <p:spPr>
                <a:xfrm>
                  <a:off x="4456503" y="3313248"/>
                  <a:ext cx="114147" cy="79677"/>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59" name="Google Shape;147;p16">
                  <a:extLst>
                    <a:ext uri="{FF2B5EF4-FFF2-40B4-BE49-F238E27FC236}">
                      <a16:creationId xmlns:a16="http://schemas.microsoft.com/office/drawing/2014/main" id="{D2AF0421-4E2F-44A4-BA5F-5385D7DD122E}"/>
                    </a:ext>
                  </a:extLst>
                </p:cNvPr>
                <p:cNvSpPr/>
                <p:nvPr/>
              </p:nvSpPr>
              <p:spPr>
                <a:xfrm>
                  <a:off x="6456543" y="3131583"/>
                  <a:ext cx="76098" cy="3537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60" name="Google Shape;148;p16">
                  <a:extLst>
                    <a:ext uri="{FF2B5EF4-FFF2-40B4-BE49-F238E27FC236}">
                      <a16:creationId xmlns:a16="http://schemas.microsoft.com/office/drawing/2014/main" id="{1F336ABB-4F8C-4208-9A47-393684F370A9}"/>
                    </a:ext>
                  </a:extLst>
                </p:cNvPr>
                <p:cNvSpPr/>
                <p:nvPr/>
              </p:nvSpPr>
              <p:spPr>
                <a:xfrm>
                  <a:off x="6458698" y="3185994"/>
                  <a:ext cx="71118" cy="34039"/>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61" name="Google Shape;149;p16">
                  <a:extLst>
                    <a:ext uri="{FF2B5EF4-FFF2-40B4-BE49-F238E27FC236}">
                      <a16:creationId xmlns:a16="http://schemas.microsoft.com/office/drawing/2014/main" id="{CFF64B57-10ED-4673-91B0-9E0CF81EFB3E}"/>
                    </a:ext>
                  </a:extLst>
                </p:cNvPr>
                <p:cNvSpPr/>
                <p:nvPr/>
              </p:nvSpPr>
              <p:spPr>
                <a:xfrm>
                  <a:off x="6434964" y="3232300"/>
                  <a:ext cx="65750" cy="59757"/>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sp>
            <p:nvSpPr>
              <p:cNvPr id="43" name="Google Shape;159;p16">
                <a:extLst>
                  <a:ext uri="{FF2B5EF4-FFF2-40B4-BE49-F238E27FC236}">
                    <a16:creationId xmlns:a16="http://schemas.microsoft.com/office/drawing/2014/main" id="{AA5E5699-9EC7-46F7-9C1F-415A08D953EF}"/>
                  </a:ext>
                </a:extLst>
              </p:cNvPr>
              <p:cNvSpPr txBox="1"/>
              <p:nvPr/>
            </p:nvSpPr>
            <p:spPr>
              <a:xfrm>
                <a:off x="806239" y="2018796"/>
                <a:ext cx="1811312" cy="997500"/>
              </a:xfrm>
              <a:prstGeom prst="rect">
                <a:avLst/>
              </a:prstGeom>
              <a:noFill/>
              <a:ln>
                <a:noFill/>
              </a:ln>
            </p:spPr>
            <p:txBody>
              <a:bodyPr spcFirstLastPara="1" wrap="square" lIns="91425" tIns="91425" rIns="91425" bIns="91425" anchor="ctr" anchorCtr="0">
                <a:noAutofit/>
              </a:bodyPr>
              <a:lstStyle/>
              <a:p>
                <a:pPr algn="just"/>
                <a:r>
                  <a:rPr lang="es-ES" sz="1200">
                    <a:ea typeface="+mn-lt"/>
                    <a:cs typeface="+mn-lt"/>
                  </a:rPr>
                  <a:t>Los microcréditos otorgados por las cooperativas de ahorro y crédito con activos entre 500 y 2500 millones de dólares no generan mayor rentabilidad que los microcréditos otorgados por las instituciones bancarias.</a:t>
                </a:r>
                <a:endParaRPr lang="en-US" sz="1200">
                  <a:cs typeface="Arial"/>
                </a:endParaRPr>
              </a:p>
            </p:txBody>
          </p:sp>
          <p:sp>
            <p:nvSpPr>
              <p:cNvPr id="44" name="Google Shape;160;p16">
                <a:extLst>
                  <a:ext uri="{FF2B5EF4-FFF2-40B4-BE49-F238E27FC236}">
                    <a16:creationId xmlns:a16="http://schemas.microsoft.com/office/drawing/2014/main" id="{587D555F-4100-49C3-BE85-0EBD178A5E5A}"/>
                  </a:ext>
                </a:extLst>
              </p:cNvPr>
              <p:cNvSpPr txBox="1"/>
              <p:nvPr/>
            </p:nvSpPr>
            <p:spPr>
              <a:xfrm>
                <a:off x="1019625" y="1407275"/>
                <a:ext cx="912900" cy="37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231F20"/>
                    </a:solidFill>
                    <a:latin typeface="Century Gothic"/>
                  </a:rPr>
                  <a:t>H</a:t>
                </a:r>
                <a:r>
                  <a:rPr lang="en" sz="1400" b="1">
                    <a:solidFill>
                      <a:srgbClr val="231F20"/>
                    </a:solidFill>
                    <a:latin typeface="Century Gothic"/>
                  </a:rPr>
                  <a:t>0</a:t>
                </a:r>
                <a:r>
                  <a:rPr lang="en" sz="2400" b="1">
                    <a:solidFill>
                      <a:srgbClr val="231F20"/>
                    </a:solidFill>
                    <a:latin typeface="Century Gothic"/>
                  </a:rPr>
                  <a:t>:</a:t>
                </a:r>
                <a:endParaRPr lang="en" sz="2400" b="1" dirty="0">
                  <a:solidFill>
                    <a:srgbClr val="231F20"/>
                  </a:solidFill>
                  <a:latin typeface="Century Gothic" panose="020B0502020202020204" pitchFamily="34" charset="0"/>
                </a:endParaRPr>
              </a:p>
            </p:txBody>
          </p:sp>
        </p:grpSp>
        <p:grpSp>
          <p:nvGrpSpPr>
            <p:cNvPr id="24" name="Google Shape;165;p16">
              <a:extLst>
                <a:ext uri="{FF2B5EF4-FFF2-40B4-BE49-F238E27FC236}">
                  <a16:creationId xmlns:a16="http://schemas.microsoft.com/office/drawing/2014/main" id="{67BF487D-112C-4E07-A76A-3F8C76E2AAB3}"/>
                </a:ext>
              </a:extLst>
            </p:cNvPr>
            <p:cNvGrpSpPr/>
            <p:nvPr/>
          </p:nvGrpSpPr>
          <p:grpSpPr>
            <a:xfrm>
              <a:off x="-38773" y="1324473"/>
              <a:ext cx="7521055" cy="7152698"/>
              <a:chOff x="2205222" y="1217320"/>
              <a:chExt cx="4361049" cy="4880884"/>
            </a:xfrm>
          </p:grpSpPr>
          <p:sp>
            <p:nvSpPr>
              <p:cNvPr id="25" name="Google Shape;166;p16">
                <a:extLst>
                  <a:ext uri="{FF2B5EF4-FFF2-40B4-BE49-F238E27FC236}">
                    <a16:creationId xmlns:a16="http://schemas.microsoft.com/office/drawing/2014/main" id="{F19B66F5-CD13-4F03-9D69-3D6D63A48FFD}"/>
                  </a:ext>
                </a:extLst>
              </p:cNvPr>
              <p:cNvSpPr/>
              <p:nvPr/>
            </p:nvSpPr>
            <p:spPr>
              <a:xfrm>
                <a:off x="2241513" y="3816256"/>
                <a:ext cx="2145208" cy="2281948"/>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6" name="Google Shape;167;p16">
                <a:extLst>
                  <a:ext uri="{FF2B5EF4-FFF2-40B4-BE49-F238E27FC236}">
                    <a16:creationId xmlns:a16="http://schemas.microsoft.com/office/drawing/2014/main" id="{7B3EC86F-109D-4B2E-89F2-37A7E22AE1AA}"/>
                  </a:ext>
                </a:extLst>
              </p:cNvPr>
              <p:cNvSpPr/>
              <p:nvPr/>
            </p:nvSpPr>
            <p:spPr>
              <a:xfrm>
                <a:off x="2386202" y="3599354"/>
                <a:ext cx="1072917" cy="447210"/>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7" name="Google Shape;168;p16">
                <a:extLst>
                  <a:ext uri="{FF2B5EF4-FFF2-40B4-BE49-F238E27FC236}">
                    <a16:creationId xmlns:a16="http://schemas.microsoft.com/office/drawing/2014/main" id="{B5E864CE-A5E2-41BD-B6A0-3E623A2A614C}"/>
                  </a:ext>
                </a:extLst>
              </p:cNvPr>
              <p:cNvSpPr/>
              <p:nvPr/>
            </p:nvSpPr>
            <p:spPr>
              <a:xfrm>
                <a:off x="2388092" y="3603138"/>
                <a:ext cx="1086800" cy="467129"/>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8" name="Google Shape;169;p16">
                <a:extLst>
                  <a:ext uri="{FF2B5EF4-FFF2-40B4-BE49-F238E27FC236}">
                    <a16:creationId xmlns:a16="http://schemas.microsoft.com/office/drawing/2014/main" id="{576AE38A-9ADF-472D-B4F2-BD1C1B006BB0}"/>
                  </a:ext>
                </a:extLst>
              </p:cNvPr>
              <p:cNvSpPr/>
              <p:nvPr/>
            </p:nvSpPr>
            <p:spPr>
              <a:xfrm>
                <a:off x="2205222" y="3789687"/>
                <a:ext cx="1519179" cy="187550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9" name="Google Shape;170;p16">
                <a:extLst>
                  <a:ext uri="{FF2B5EF4-FFF2-40B4-BE49-F238E27FC236}">
                    <a16:creationId xmlns:a16="http://schemas.microsoft.com/office/drawing/2014/main" id="{EAED961B-ED08-4FAE-A1D4-CD3C31E7AE75}"/>
                  </a:ext>
                </a:extLst>
              </p:cNvPr>
              <p:cNvSpPr/>
              <p:nvPr/>
            </p:nvSpPr>
            <p:spPr>
              <a:xfrm>
                <a:off x="3474891" y="3715304"/>
                <a:ext cx="887544" cy="1839243"/>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0" name="Google Shape;171;p16">
                <a:extLst>
                  <a:ext uri="{FF2B5EF4-FFF2-40B4-BE49-F238E27FC236}">
                    <a16:creationId xmlns:a16="http://schemas.microsoft.com/office/drawing/2014/main" id="{EAEA3B81-71F4-4B2D-96D4-41BE41594E5E}"/>
                  </a:ext>
                </a:extLst>
              </p:cNvPr>
              <p:cNvSpPr/>
              <p:nvPr/>
            </p:nvSpPr>
            <p:spPr>
              <a:xfrm>
                <a:off x="4622970" y="1384930"/>
                <a:ext cx="37187" cy="56739"/>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1" name="Google Shape;172;p16">
                <a:extLst>
                  <a:ext uri="{FF2B5EF4-FFF2-40B4-BE49-F238E27FC236}">
                    <a16:creationId xmlns:a16="http://schemas.microsoft.com/office/drawing/2014/main" id="{75817468-363C-45D4-8926-4DC9E94E4597}"/>
                  </a:ext>
                </a:extLst>
              </p:cNvPr>
              <p:cNvSpPr/>
              <p:nvPr/>
            </p:nvSpPr>
            <p:spPr>
              <a:xfrm>
                <a:off x="4656664" y="1409031"/>
                <a:ext cx="23110" cy="37338"/>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2" name="Google Shape;173;p16">
                <a:extLst>
                  <a:ext uri="{FF2B5EF4-FFF2-40B4-BE49-F238E27FC236}">
                    <a16:creationId xmlns:a16="http://schemas.microsoft.com/office/drawing/2014/main" id="{46769746-EB9A-44CA-AD01-0A931EE29AD1}"/>
                  </a:ext>
                </a:extLst>
              </p:cNvPr>
              <p:cNvSpPr/>
              <p:nvPr/>
            </p:nvSpPr>
            <p:spPr>
              <a:xfrm>
                <a:off x="3711303" y="5581116"/>
                <a:ext cx="229566" cy="470880"/>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3" name="Google Shape;174;p16">
                <a:extLst>
                  <a:ext uri="{FF2B5EF4-FFF2-40B4-BE49-F238E27FC236}">
                    <a16:creationId xmlns:a16="http://schemas.microsoft.com/office/drawing/2014/main" id="{F3A2D0B2-F1F8-4B1E-86CE-AD82AA793CB4}"/>
                  </a:ext>
                </a:extLst>
              </p:cNvPr>
              <p:cNvSpPr/>
              <p:nvPr/>
            </p:nvSpPr>
            <p:spPr>
              <a:xfrm>
                <a:off x="4507163" y="1285183"/>
                <a:ext cx="93409" cy="79633"/>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4" name="Google Shape;175;p16">
                <a:extLst>
                  <a:ext uri="{FF2B5EF4-FFF2-40B4-BE49-F238E27FC236}">
                    <a16:creationId xmlns:a16="http://schemas.microsoft.com/office/drawing/2014/main" id="{A6EEB1A0-CFC2-4D23-B59E-B988620B5D20}"/>
                  </a:ext>
                </a:extLst>
              </p:cNvPr>
              <p:cNvSpPr/>
              <p:nvPr/>
            </p:nvSpPr>
            <p:spPr>
              <a:xfrm>
                <a:off x="4583455" y="1229026"/>
                <a:ext cx="61547" cy="105352"/>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5" name="Google Shape;176;p16">
                <a:extLst>
                  <a:ext uri="{FF2B5EF4-FFF2-40B4-BE49-F238E27FC236}">
                    <a16:creationId xmlns:a16="http://schemas.microsoft.com/office/drawing/2014/main" id="{D2B26B03-0EBB-421D-B10F-31A689D7F354}"/>
                  </a:ext>
                </a:extLst>
              </p:cNvPr>
              <p:cNvSpPr/>
              <p:nvPr/>
            </p:nvSpPr>
            <p:spPr>
              <a:xfrm>
                <a:off x="4690272" y="1217320"/>
                <a:ext cx="21062" cy="113931"/>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6" name="Google Shape;177;p16">
                <a:extLst>
                  <a:ext uri="{FF2B5EF4-FFF2-40B4-BE49-F238E27FC236}">
                    <a16:creationId xmlns:a16="http://schemas.microsoft.com/office/drawing/2014/main" id="{39C190B4-1A28-4D59-8034-D4B7445F2882}"/>
                  </a:ext>
                </a:extLst>
              </p:cNvPr>
              <p:cNvSpPr/>
              <p:nvPr/>
            </p:nvSpPr>
            <p:spPr>
              <a:xfrm>
                <a:off x="6458828" y="1470513"/>
                <a:ext cx="107443" cy="210983"/>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7" name="Google Shape;178;p16">
                <a:extLst>
                  <a:ext uri="{FF2B5EF4-FFF2-40B4-BE49-F238E27FC236}">
                    <a16:creationId xmlns:a16="http://schemas.microsoft.com/office/drawing/2014/main" id="{13A67CBC-45BF-4910-95E6-74A1B6C1E2C7}"/>
                  </a:ext>
                </a:extLst>
              </p:cNvPr>
              <p:cNvSpPr/>
              <p:nvPr/>
            </p:nvSpPr>
            <p:spPr>
              <a:xfrm>
                <a:off x="4433199" y="3230230"/>
                <a:ext cx="191905" cy="135316"/>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8" name="Google Shape;179;p16">
                <a:extLst>
                  <a:ext uri="{FF2B5EF4-FFF2-40B4-BE49-F238E27FC236}">
                    <a16:creationId xmlns:a16="http://schemas.microsoft.com/office/drawing/2014/main" id="{1BA49B6D-C2ED-4DFB-919C-49BF0B9FE4C4}"/>
                  </a:ext>
                </a:extLst>
              </p:cNvPr>
              <p:cNvSpPr/>
              <p:nvPr/>
            </p:nvSpPr>
            <p:spPr>
              <a:xfrm>
                <a:off x="4456503" y="3313248"/>
                <a:ext cx="114147" cy="79677"/>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39" name="Google Shape;180;p16">
                <a:extLst>
                  <a:ext uri="{FF2B5EF4-FFF2-40B4-BE49-F238E27FC236}">
                    <a16:creationId xmlns:a16="http://schemas.microsoft.com/office/drawing/2014/main" id="{87DDB7A8-119B-4FC6-91BD-9DC71FA95BA6}"/>
                  </a:ext>
                </a:extLst>
              </p:cNvPr>
              <p:cNvSpPr/>
              <p:nvPr/>
            </p:nvSpPr>
            <p:spPr>
              <a:xfrm>
                <a:off x="6456543" y="3131583"/>
                <a:ext cx="76098" cy="35376"/>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0" name="Google Shape;181;p16">
                <a:extLst>
                  <a:ext uri="{FF2B5EF4-FFF2-40B4-BE49-F238E27FC236}">
                    <a16:creationId xmlns:a16="http://schemas.microsoft.com/office/drawing/2014/main" id="{8081139C-B7AE-4CD8-BEED-EEB463A76F81}"/>
                  </a:ext>
                </a:extLst>
              </p:cNvPr>
              <p:cNvSpPr/>
              <p:nvPr/>
            </p:nvSpPr>
            <p:spPr>
              <a:xfrm>
                <a:off x="6458698" y="3185994"/>
                <a:ext cx="71118" cy="34039"/>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41" name="Google Shape;182;p16">
                <a:extLst>
                  <a:ext uri="{FF2B5EF4-FFF2-40B4-BE49-F238E27FC236}">
                    <a16:creationId xmlns:a16="http://schemas.microsoft.com/office/drawing/2014/main" id="{78DCEA7B-1DB0-49EB-BC51-C8DEBB78C662}"/>
                  </a:ext>
                </a:extLst>
              </p:cNvPr>
              <p:cNvSpPr/>
              <p:nvPr/>
            </p:nvSpPr>
            <p:spPr>
              <a:xfrm>
                <a:off x="6434964" y="3232300"/>
                <a:ext cx="65750" cy="59757"/>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grpSp>
      <p:sp>
        <p:nvSpPr>
          <p:cNvPr id="64" name="Google Shape;184;p16">
            <a:extLst>
              <a:ext uri="{FF2B5EF4-FFF2-40B4-BE49-F238E27FC236}">
                <a16:creationId xmlns:a16="http://schemas.microsoft.com/office/drawing/2014/main" id="{9150B58D-7850-4E8A-ADEC-01900D2EFCD4}"/>
              </a:ext>
            </a:extLst>
          </p:cNvPr>
          <p:cNvSpPr txBox="1"/>
          <p:nvPr/>
        </p:nvSpPr>
        <p:spPr>
          <a:xfrm>
            <a:off x="7884007" y="3739747"/>
            <a:ext cx="1574386" cy="5535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2800" b="1">
                <a:solidFill>
                  <a:srgbClr val="231F20"/>
                </a:solidFill>
                <a:latin typeface="Century Gothic"/>
                <a:sym typeface="Fira Sans Extra Condensed Medium"/>
              </a:rPr>
              <a:t>H</a:t>
            </a:r>
            <a:r>
              <a:rPr lang="es-ES" sz="1600" b="1">
                <a:solidFill>
                  <a:srgbClr val="231F20"/>
                </a:solidFill>
                <a:latin typeface="Century Gothic"/>
                <a:sym typeface="Fira Sans Extra Condensed Medium"/>
              </a:rPr>
              <a:t>1</a:t>
            </a:r>
            <a:endParaRPr lang="es-ES" b="1">
              <a:solidFill>
                <a:srgbClr val="231F20"/>
              </a:solidFill>
              <a:latin typeface="Century Gothic" panose="020B0502020202020204" pitchFamily="34" charset="0"/>
            </a:endParaRPr>
          </a:p>
        </p:txBody>
      </p:sp>
      <p:sp>
        <p:nvSpPr>
          <p:cNvPr id="66" name="Google Shape;159;p16">
            <a:extLst>
              <a:ext uri="{FF2B5EF4-FFF2-40B4-BE49-F238E27FC236}">
                <a16:creationId xmlns:a16="http://schemas.microsoft.com/office/drawing/2014/main" id="{49FADD2D-3857-49B0-8B7F-4AAC60D7EDA6}"/>
              </a:ext>
            </a:extLst>
          </p:cNvPr>
          <p:cNvSpPr txBox="1"/>
          <p:nvPr/>
        </p:nvSpPr>
        <p:spPr>
          <a:xfrm>
            <a:off x="7552052" y="4300394"/>
            <a:ext cx="3154007" cy="1524080"/>
          </a:xfrm>
          <a:prstGeom prst="rect">
            <a:avLst/>
          </a:prstGeom>
          <a:noFill/>
          <a:ln>
            <a:noFill/>
          </a:ln>
        </p:spPr>
        <p:txBody>
          <a:bodyPr spcFirstLastPara="1" wrap="square" lIns="91425" tIns="91425" rIns="91425" bIns="91425" anchor="ctr" anchorCtr="0">
            <a:noAutofit/>
          </a:bodyPr>
          <a:lstStyle/>
          <a:p>
            <a:pPr algn="just"/>
            <a:r>
              <a:rPr lang="es-ES" sz="1200">
                <a:ea typeface="+mn-lt"/>
                <a:cs typeface="+mn-lt"/>
                <a:sym typeface="Roboto"/>
              </a:rPr>
              <a:t>Los microcréditos otorgados por las cooperativas de ahorro y crédito con activos entre 500 y 2500 millones de dólares generan mayor rentabilidad que los microcréditos otorgados por las instituciones bancarias.</a:t>
            </a:r>
            <a:endParaRPr lang="en-US" sz="1200"/>
          </a:p>
        </p:txBody>
      </p:sp>
      <p:sp>
        <p:nvSpPr>
          <p:cNvPr id="67" name="Rectangle: Rounded Corners 66">
            <a:extLst>
              <a:ext uri="{FF2B5EF4-FFF2-40B4-BE49-F238E27FC236}">
                <a16:creationId xmlns:a16="http://schemas.microsoft.com/office/drawing/2014/main" id="{2393277F-B79E-47F3-8AA5-A5A3A407D87F}"/>
              </a:ext>
            </a:extLst>
          </p:cNvPr>
          <p:cNvSpPr/>
          <p:nvPr/>
        </p:nvSpPr>
        <p:spPr>
          <a:xfrm>
            <a:off x="1495425" y="1114424"/>
            <a:ext cx="4679155" cy="159543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a:latin typeface="Century Gothic"/>
                <a:ea typeface="+mn-lt"/>
                <a:cs typeface="+mn-lt"/>
              </a:rPr>
              <a:t>Se presenta un análisis de Pearson mediante el programa SPSS entre las variables planteadas con el fin de determinar su correlación, y así aceptar o rechazar la hipótesis nula planteada en la presente investigación.</a:t>
            </a:r>
            <a:endParaRPr lang="en-US" sz="1600">
              <a:latin typeface="Century Gothic"/>
            </a:endParaRPr>
          </a:p>
        </p:txBody>
      </p:sp>
      <p:sp>
        <p:nvSpPr>
          <p:cNvPr id="68" name="Google Shape;1638;p35">
            <a:extLst>
              <a:ext uri="{FF2B5EF4-FFF2-40B4-BE49-F238E27FC236}">
                <a16:creationId xmlns:a16="http://schemas.microsoft.com/office/drawing/2014/main" id="{5A648272-026C-48B4-B071-C7725BB4F7ED}"/>
              </a:ext>
            </a:extLst>
          </p:cNvPr>
          <p:cNvSpPr txBox="1"/>
          <p:nvPr/>
        </p:nvSpPr>
        <p:spPr>
          <a:xfrm>
            <a:off x="1042461" y="3248112"/>
            <a:ext cx="2195933" cy="545622"/>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algn="ctr"/>
            <a:r>
              <a:rPr lang="en" sz="1600" b="1">
                <a:latin typeface="Century Gothic"/>
                <a:ea typeface="Roboto"/>
                <a:cs typeface="Roboto"/>
                <a:sym typeface="Roboto"/>
              </a:rPr>
              <a:t>Cruce de Variables </a:t>
            </a:r>
            <a:endParaRPr lang="en" sz="1600" b="1">
              <a:latin typeface="Century Gothic" panose="020B0502020202020204" pitchFamily="34" charset="0"/>
              <a:ea typeface="Roboto"/>
              <a:cs typeface="Roboto"/>
            </a:endParaRPr>
          </a:p>
        </p:txBody>
      </p:sp>
      <p:graphicFrame>
        <p:nvGraphicFramePr>
          <p:cNvPr id="70" name="Table 69">
            <a:extLst>
              <a:ext uri="{FF2B5EF4-FFF2-40B4-BE49-F238E27FC236}">
                <a16:creationId xmlns:a16="http://schemas.microsoft.com/office/drawing/2014/main" id="{7920800A-086E-4A62-AB83-50DDBBCC3502}"/>
              </a:ext>
            </a:extLst>
          </p:cNvPr>
          <p:cNvGraphicFramePr>
            <a:graphicFrameLocks noGrp="1"/>
          </p:cNvGraphicFramePr>
          <p:nvPr>
            <p:extLst>
              <p:ext uri="{D42A27DB-BD31-4B8C-83A1-F6EECF244321}">
                <p14:modId xmlns:p14="http://schemas.microsoft.com/office/powerpoint/2010/main" val="1126627350"/>
              </p:ext>
            </p:extLst>
          </p:nvPr>
        </p:nvGraphicFramePr>
        <p:xfrm>
          <a:off x="190658" y="4129564"/>
          <a:ext cx="3690620" cy="1242060"/>
        </p:xfrm>
        <a:graphic>
          <a:graphicData uri="http://schemas.openxmlformats.org/drawingml/2006/table">
            <a:tbl>
              <a:tblPr firstRow="1" firstCol="1" bandRow="1">
                <a:tableStyleId>{BDBED569-4797-4DF1-A0F4-6AAB3CD982D8}</a:tableStyleId>
              </a:tblPr>
              <a:tblGrid>
                <a:gridCol w="1845310">
                  <a:extLst>
                    <a:ext uri="{9D8B030D-6E8A-4147-A177-3AD203B41FA5}">
                      <a16:colId xmlns:a16="http://schemas.microsoft.com/office/drawing/2014/main" val="1454680304"/>
                    </a:ext>
                  </a:extLst>
                </a:gridCol>
                <a:gridCol w="1845310">
                  <a:extLst>
                    <a:ext uri="{9D8B030D-6E8A-4147-A177-3AD203B41FA5}">
                      <a16:colId xmlns:a16="http://schemas.microsoft.com/office/drawing/2014/main" val="610509686"/>
                    </a:ext>
                  </a:extLst>
                </a:gridCol>
              </a:tblGrid>
              <a:tr h="190500">
                <a:tc>
                  <a:txBody>
                    <a:bodyPr/>
                    <a:lstStyle/>
                    <a:p>
                      <a:pPr algn="ctr">
                        <a:spcAft>
                          <a:spcPts val="0"/>
                        </a:spcAft>
                      </a:pPr>
                      <a:r>
                        <a:rPr lang="en-US" sz="1100">
                          <a:effectLst/>
                        </a:rPr>
                        <a:t>Cruce</a:t>
                      </a:r>
                      <a:endParaRPr lang="en-US">
                        <a:effectLst/>
                      </a:endParaRPr>
                    </a:p>
                  </a:txBody>
                  <a:tcPr marL="44450" marR="44450" marT="0" marB="0" anchor="b"/>
                </a:tc>
                <a:tc>
                  <a:txBody>
                    <a:bodyPr/>
                    <a:lstStyle/>
                    <a:p>
                      <a:pPr algn="ctr">
                        <a:spcAft>
                          <a:spcPts val="0"/>
                        </a:spcAft>
                      </a:pPr>
                      <a:r>
                        <a:rPr lang="en-US" sz="1100">
                          <a:effectLst/>
                        </a:rPr>
                        <a:t>Variables </a:t>
                      </a:r>
                      <a:endParaRPr lang="en-US">
                        <a:effectLst/>
                      </a:endParaRPr>
                    </a:p>
                  </a:txBody>
                  <a:tcPr marL="44450" marR="44450" marT="0" marB="0" anchor="b"/>
                </a:tc>
                <a:extLst>
                  <a:ext uri="{0D108BD9-81ED-4DB2-BD59-A6C34878D82A}">
                    <a16:rowId xmlns:a16="http://schemas.microsoft.com/office/drawing/2014/main" val="925560682"/>
                  </a:ext>
                </a:extLst>
              </a:tr>
              <a:tr h="190500">
                <a:tc rowSpan="2">
                  <a:txBody>
                    <a:bodyPr/>
                    <a:lstStyle/>
                    <a:p>
                      <a:pPr algn="ctr">
                        <a:spcAft>
                          <a:spcPts val="0"/>
                        </a:spcAft>
                      </a:pPr>
                      <a:r>
                        <a:rPr lang="en-US" sz="1100">
                          <a:effectLst/>
                        </a:rPr>
                        <a:t>1-2</a:t>
                      </a:r>
                      <a:endParaRPr lang="en-US">
                        <a:effectLst/>
                      </a:endParaRPr>
                    </a:p>
                  </a:txBody>
                  <a:tcPr marL="44450" marR="44450" marT="0" marB="0" anchor="ctr"/>
                </a:tc>
                <a:tc>
                  <a:txBody>
                    <a:bodyPr/>
                    <a:lstStyle/>
                    <a:p>
                      <a:pPr>
                        <a:spcAft>
                          <a:spcPts val="0"/>
                        </a:spcAft>
                      </a:pPr>
                      <a:r>
                        <a:rPr lang="en-US" sz="1100">
                          <a:effectLst/>
                        </a:rPr>
                        <a:t>1. Ingresos por microcréditos </a:t>
                      </a:r>
                      <a:endParaRPr lang="en-US">
                        <a:effectLst/>
                      </a:endParaRPr>
                    </a:p>
                  </a:txBody>
                  <a:tcPr marL="44450" marR="44450" marT="0" marB="0" anchor="b"/>
                </a:tc>
                <a:extLst>
                  <a:ext uri="{0D108BD9-81ED-4DB2-BD59-A6C34878D82A}">
                    <a16:rowId xmlns:a16="http://schemas.microsoft.com/office/drawing/2014/main" val="2059479116"/>
                  </a:ext>
                </a:extLst>
              </a:tr>
              <a:tr h="190500">
                <a:tc vMerge="1">
                  <a:txBody>
                    <a:bodyPr/>
                    <a:lstStyle/>
                    <a:p>
                      <a:endParaRPr lang="en-US"/>
                    </a:p>
                  </a:txBody>
                  <a:tcPr marL="0" marR="0" marT="0" marB="0" horzOverflow="overflow"/>
                </a:tc>
                <a:tc>
                  <a:txBody>
                    <a:bodyPr/>
                    <a:lstStyle/>
                    <a:p>
                      <a:pPr>
                        <a:spcAft>
                          <a:spcPts val="0"/>
                        </a:spcAft>
                      </a:pPr>
                      <a:r>
                        <a:rPr lang="en-US" sz="1100">
                          <a:effectLst/>
                        </a:rPr>
                        <a:t>2. Monto de colocaciones </a:t>
                      </a:r>
                      <a:endParaRPr lang="en-US">
                        <a:effectLst/>
                      </a:endParaRPr>
                    </a:p>
                  </a:txBody>
                  <a:tcPr marL="44450" marR="44450" marT="0" marB="0" anchor="b"/>
                </a:tc>
                <a:extLst>
                  <a:ext uri="{0D108BD9-81ED-4DB2-BD59-A6C34878D82A}">
                    <a16:rowId xmlns:a16="http://schemas.microsoft.com/office/drawing/2014/main" val="3634400740"/>
                  </a:ext>
                </a:extLst>
              </a:tr>
              <a:tr h="190500">
                <a:tc rowSpan="2">
                  <a:txBody>
                    <a:bodyPr/>
                    <a:lstStyle/>
                    <a:p>
                      <a:pPr algn="ctr">
                        <a:spcAft>
                          <a:spcPts val="0"/>
                        </a:spcAft>
                      </a:pPr>
                      <a:r>
                        <a:rPr lang="en-US" sz="1100">
                          <a:effectLst/>
                        </a:rPr>
                        <a:t>1-4</a:t>
                      </a:r>
                      <a:endParaRPr lang="en-US">
                        <a:effectLst/>
                      </a:endParaRPr>
                    </a:p>
                  </a:txBody>
                  <a:tcPr marL="44450" marR="44450" marT="0" marB="0" anchor="ctr"/>
                </a:tc>
                <a:tc>
                  <a:txBody>
                    <a:bodyPr/>
                    <a:lstStyle/>
                    <a:p>
                      <a:pPr>
                        <a:spcAft>
                          <a:spcPts val="0"/>
                        </a:spcAft>
                      </a:pPr>
                      <a:r>
                        <a:rPr lang="en-US" sz="1100">
                          <a:effectLst/>
                        </a:rPr>
                        <a:t>1. Ingresos por microcréditos </a:t>
                      </a:r>
                      <a:endParaRPr lang="en-US">
                        <a:effectLst/>
                      </a:endParaRPr>
                    </a:p>
                  </a:txBody>
                  <a:tcPr marL="44450" marR="44450" marT="0" marB="0" anchor="b"/>
                </a:tc>
                <a:extLst>
                  <a:ext uri="{0D108BD9-81ED-4DB2-BD59-A6C34878D82A}">
                    <a16:rowId xmlns:a16="http://schemas.microsoft.com/office/drawing/2014/main" val="3675580999"/>
                  </a:ext>
                </a:extLst>
              </a:tr>
              <a:tr h="190500">
                <a:tc vMerge="1">
                  <a:txBody>
                    <a:bodyPr/>
                    <a:lstStyle/>
                    <a:p>
                      <a:endParaRPr lang="en-US"/>
                    </a:p>
                  </a:txBody>
                  <a:tcPr marL="0" marR="0" marT="0" marB="0" horzOverflow="overflow"/>
                </a:tc>
                <a:tc>
                  <a:txBody>
                    <a:bodyPr/>
                    <a:lstStyle/>
                    <a:p>
                      <a:pPr>
                        <a:spcAft>
                          <a:spcPts val="0"/>
                        </a:spcAft>
                      </a:pPr>
                      <a:r>
                        <a:rPr lang="en-US" sz="1100">
                          <a:effectLst/>
                        </a:rPr>
                        <a:t>4. Utilidad Neta del Ejercicio</a:t>
                      </a:r>
                      <a:endParaRPr lang="en-US">
                        <a:effectLst/>
                      </a:endParaRPr>
                    </a:p>
                  </a:txBody>
                  <a:tcPr marL="44450" marR="44450" marT="0" marB="0" anchor="b"/>
                </a:tc>
                <a:extLst>
                  <a:ext uri="{0D108BD9-81ED-4DB2-BD59-A6C34878D82A}">
                    <a16:rowId xmlns:a16="http://schemas.microsoft.com/office/drawing/2014/main" val="1413336164"/>
                  </a:ext>
                </a:extLst>
              </a:tr>
            </a:tbl>
          </a:graphicData>
        </a:graphic>
      </p:graphicFrame>
      <p:sp>
        <p:nvSpPr>
          <p:cNvPr id="72" name="Google Shape;1638;p35">
            <a:extLst>
              <a:ext uri="{FF2B5EF4-FFF2-40B4-BE49-F238E27FC236}">
                <a16:creationId xmlns:a16="http://schemas.microsoft.com/office/drawing/2014/main" id="{117D5438-3D70-4F83-BF99-CF98C1F96580}"/>
              </a:ext>
            </a:extLst>
          </p:cNvPr>
          <p:cNvSpPr txBox="1"/>
          <p:nvPr/>
        </p:nvSpPr>
        <p:spPr>
          <a:xfrm>
            <a:off x="4745306" y="3248112"/>
            <a:ext cx="1541089" cy="545622"/>
          </a:xfrm>
          <a:prstGeom prst="rect">
            <a:avLst/>
          </a:pr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algn="ctr"/>
            <a:r>
              <a:rPr lang="en" sz="1600" b="1">
                <a:latin typeface="Century Gothic"/>
                <a:ea typeface="Roboto"/>
                <a:cs typeface="Roboto"/>
                <a:sym typeface="Roboto"/>
              </a:rPr>
              <a:t>Correlación </a:t>
            </a:r>
            <a:endParaRPr lang="en" sz="1600" b="1">
              <a:latin typeface="Century Gothic" panose="020B0502020202020204" pitchFamily="34" charset="0"/>
              <a:ea typeface="Roboto"/>
              <a:cs typeface="Roboto"/>
            </a:endParaRPr>
          </a:p>
        </p:txBody>
      </p:sp>
      <p:sp>
        <p:nvSpPr>
          <p:cNvPr id="73" name="Arrow: Right 72">
            <a:extLst>
              <a:ext uri="{FF2B5EF4-FFF2-40B4-BE49-F238E27FC236}">
                <a16:creationId xmlns:a16="http://schemas.microsoft.com/office/drawing/2014/main" id="{41201C78-EBFF-4DA8-81EF-1A0BEFBEFBC1}"/>
              </a:ext>
            </a:extLst>
          </p:cNvPr>
          <p:cNvSpPr/>
          <p:nvPr/>
        </p:nvSpPr>
        <p:spPr>
          <a:xfrm>
            <a:off x="3880390" y="3365277"/>
            <a:ext cx="476250" cy="30956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4" name="Google Shape;1638;p35">
            <a:extLst>
              <a:ext uri="{FF2B5EF4-FFF2-40B4-BE49-F238E27FC236}">
                <a16:creationId xmlns:a16="http://schemas.microsoft.com/office/drawing/2014/main" id="{80639DEE-ED00-44A0-B894-FACE936E9944}"/>
              </a:ext>
            </a:extLst>
          </p:cNvPr>
          <p:cNvSpPr txBox="1"/>
          <p:nvPr/>
        </p:nvSpPr>
        <p:spPr>
          <a:xfrm>
            <a:off x="8305274" y="557300"/>
            <a:ext cx="1648246" cy="414654"/>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91425" rIns="91425" bIns="91425" anchor="ctr" anchorCtr="0">
            <a:noAutofit/>
          </a:bodyPr>
          <a:lstStyle/>
          <a:p>
            <a:pPr algn="ctr"/>
            <a:r>
              <a:rPr lang="en" sz="1600" b="1">
                <a:latin typeface="Century Gothic"/>
                <a:ea typeface="Roboto"/>
                <a:cs typeface="Roboto"/>
              </a:rPr>
              <a:t>Hipótesis</a:t>
            </a:r>
            <a:endParaRPr lang="en" sz="1600" b="1">
              <a:latin typeface="Century Gothic" panose="020B0502020202020204" pitchFamily="34" charset="0"/>
              <a:ea typeface="Roboto"/>
              <a:cs typeface="Roboto"/>
            </a:endParaRPr>
          </a:p>
        </p:txBody>
      </p:sp>
      <p:sp>
        <p:nvSpPr>
          <p:cNvPr id="76" name="Rectángulo: esquinas redondeadas 130">
            <a:extLst>
              <a:ext uri="{FF2B5EF4-FFF2-40B4-BE49-F238E27FC236}">
                <a16:creationId xmlns:a16="http://schemas.microsoft.com/office/drawing/2014/main" id="{CCA7B610-B0F4-46FB-BC8C-C5086FA2BFE3}"/>
              </a:ext>
            </a:extLst>
          </p:cNvPr>
          <p:cNvSpPr/>
          <p:nvPr/>
        </p:nvSpPr>
        <p:spPr>
          <a:xfrm>
            <a:off x="4353025" y="4175033"/>
            <a:ext cx="2316011" cy="1144423"/>
          </a:xfrm>
          <a:prstGeom prst="roundRect">
            <a:avLst/>
          </a:prstGeom>
          <a:ln/>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algn="just">
              <a:buFont typeface="Arial"/>
              <a:buChar char="•"/>
            </a:pPr>
            <a:r>
              <a:rPr lang="es-ES" sz="1000">
                <a:ea typeface="+mn-lt"/>
                <a:cs typeface="+mn-lt"/>
              </a:rPr>
              <a:t>0 – 0,2: correlación mínima. </a:t>
            </a:r>
            <a:endParaRPr lang="es-ES" sz="1000" dirty="0">
              <a:cs typeface="Arial"/>
            </a:endParaRPr>
          </a:p>
          <a:p>
            <a:pPr algn="just">
              <a:buFont typeface="Arial"/>
              <a:buChar char="•"/>
            </a:pPr>
            <a:r>
              <a:rPr lang="es-ES" sz="1000">
                <a:ea typeface="+mn-lt"/>
                <a:cs typeface="+mn-lt"/>
              </a:rPr>
              <a:t>0,2 – 0,4: correlación baja. </a:t>
            </a:r>
            <a:endParaRPr lang="es-ES"/>
          </a:p>
          <a:p>
            <a:pPr algn="just">
              <a:buFont typeface="Arial"/>
              <a:buChar char="•"/>
            </a:pPr>
            <a:r>
              <a:rPr lang="es-ES" sz="1000">
                <a:ea typeface="+mn-lt"/>
                <a:cs typeface="+mn-lt"/>
              </a:rPr>
              <a:t>0,4 – 0,6: correlación moderada. </a:t>
            </a:r>
            <a:endParaRPr lang="es-ES"/>
          </a:p>
          <a:p>
            <a:pPr algn="just">
              <a:buFont typeface="Arial"/>
              <a:buChar char="•"/>
            </a:pPr>
            <a:r>
              <a:rPr lang="es-ES" sz="1000">
                <a:ea typeface="+mn-lt"/>
                <a:cs typeface="+mn-lt"/>
              </a:rPr>
              <a:t>0,6 – 0,8: correlación buena. </a:t>
            </a:r>
            <a:endParaRPr lang="es-ES"/>
          </a:p>
          <a:p>
            <a:pPr algn="just">
              <a:buFont typeface="Arial"/>
              <a:buChar char="•"/>
            </a:pPr>
            <a:r>
              <a:rPr lang="es-ES" sz="1000">
                <a:ea typeface="+mn-lt"/>
                <a:cs typeface="+mn-lt"/>
              </a:rPr>
              <a:t>0,8 – 1: correlación muy buena </a:t>
            </a:r>
            <a:endParaRPr lang="es-ES"/>
          </a:p>
        </p:txBody>
      </p:sp>
    </p:spTree>
    <p:extLst>
      <p:ext uri="{BB962C8B-B14F-4D97-AF65-F5344CB8AC3E}">
        <p14:creationId xmlns:p14="http://schemas.microsoft.com/office/powerpoint/2010/main" val="232968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69;p53" descr="Forma, Rectángulo&#10;&#10;Descripción generada automáticamente">
            <a:extLst>
              <a:ext uri="{FF2B5EF4-FFF2-40B4-BE49-F238E27FC236}">
                <a16:creationId xmlns:a16="http://schemas.microsoft.com/office/drawing/2014/main" id="{64A1AA64-2376-4E13-B491-AA5356DCDD58}"/>
              </a:ext>
            </a:extLst>
          </p:cNvPr>
          <p:cNvPicPr preferRelativeResize="0"/>
          <p:nvPr/>
        </p:nvPicPr>
        <p:blipFill rotWithShape="1">
          <a:blip r:embed="rId2">
            <a:alphaModFix/>
          </a:blip>
          <a:srcRect t="16970" r="8892" b="21025"/>
          <a:stretch/>
        </p:blipFill>
        <p:spPr>
          <a:xfrm>
            <a:off x="4477169" y="-155754"/>
            <a:ext cx="3398919" cy="928521"/>
          </a:xfrm>
          <a:prstGeom prst="rect">
            <a:avLst/>
          </a:prstGeom>
          <a:noFill/>
          <a:ln>
            <a:noFill/>
          </a:ln>
        </p:spPr>
      </p:pic>
      <p:sp>
        <p:nvSpPr>
          <p:cNvPr id="7" name="Google Shape;1638;p35">
            <a:extLst>
              <a:ext uri="{FF2B5EF4-FFF2-40B4-BE49-F238E27FC236}">
                <a16:creationId xmlns:a16="http://schemas.microsoft.com/office/drawing/2014/main" id="{08BC2E3E-21DA-4D0F-8E17-C4967D5D4C66}"/>
              </a:ext>
            </a:extLst>
          </p:cNvPr>
          <p:cNvSpPr txBox="1"/>
          <p:nvPr/>
        </p:nvSpPr>
        <p:spPr>
          <a:xfrm>
            <a:off x="5135650" y="-18045"/>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Century Gothic"/>
                <a:ea typeface="Roboto"/>
                <a:cs typeface="Roboto"/>
                <a:sym typeface="Roboto"/>
              </a:rPr>
              <a:t>RESULTADOS</a:t>
            </a:r>
            <a:endParaRPr sz="2000" b="1">
              <a:latin typeface="Century Gothic" panose="020B0502020202020204" pitchFamily="34" charset="0"/>
              <a:ea typeface="Roboto"/>
              <a:cs typeface="Roboto"/>
              <a:sym typeface="Roboto"/>
            </a:endParaRPr>
          </a:p>
        </p:txBody>
      </p:sp>
      <p:sp>
        <p:nvSpPr>
          <p:cNvPr id="9" name="Google Shape;1638;p35">
            <a:extLst>
              <a:ext uri="{FF2B5EF4-FFF2-40B4-BE49-F238E27FC236}">
                <a16:creationId xmlns:a16="http://schemas.microsoft.com/office/drawing/2014/main" id="{F71ACC6E-8CA0-427A-B195-2997CCD7CC7A}"/>
              </a:ext>
            </a:extLst>
          </p:cNvPr>
          <p:cNvSpPr txBox="1"/>
          <p:nvPr/>
        </p:nvSpPr>
        <p:spPr>
          <a:xfrm>
            <a:off x="339995" y="223925"/>
            <a:ext cx="2445963"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Multivariado</a:t>
            </a:r>
            <a:endParaRPr lang="en" sz="1600" b="1">
              <a:latin typeface="Century Gothic" panose="020B0502020202020204" pitchFamily="34" charset="0"/>
              <a:ea typeface="Roboto"/>
              <a:cs typeface="Roboto"/>
            </a:endParaRPr>
          </a:p>
        </p:txBody>
      </p:sp>
      <p:sp>
        <p:nvSpPr>
          <p:cNvPr id="11" name="Flecha: hacia la izquierda 12">
            <a:extLst>
              <a:ext uri="{FF2B5EF4-FFF2-40B4-BE49-F238E27FC236}">
                <a16:creationId xmlns:a16="http://schemas.microsoft.com/office/drawing/2014/main" id="{BF0557FA-7A7A-41B1-BCFD-3B6DA1A75C01}"/>
              </a:ext>
            </a:extLst>
          </p:cNvPr>
          <p:cNvSpPr/>
          <p:nvPr/>
        </p:nvSpPr>
        <p:spPr>
          <a:xfrm>
            <a:off x="3273171" y="364903"/>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3" name="Rectángulo: esquinas redondeadas 3">
            <a:extLst>
              <a:ext uri="{FF2B5EF4-FFF2-40B4-BE49-F238E27FC236}">
                <a16:creationId xmlns:a16="http://schemas.microsoft.com/office/drawing/2014/main" id="{E41A0BE2-8EBD-40A7-A5EB-FC09297404D9}"/>
              </a:ext>
            </a:extLst>
          </p:cNvPr>
          <p:cNvSpPr/>
          <p:nvPr/>
        </p:nvSpPr>
        <p:spPr>
          <a:xfrm>
            <a:off x="3167160" y="878403"/>
            <a:ext cx="5791453"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b="1">
                <a:ea typeface="+mn-lt"/>
                <a:cs typeface="+mn-lt"/>
              </a:rPr>
              <a:t>Segmento de bancos y COACS con activos desde 900 a 2500 millones</a:t>
            </a:r>
            <a:endParaRPr lang="en-US"/>
          </a:p>
        </p:txBody>
      </p:sp>
      <p:graphicFrame>
        <p:nvGraphicFramePr>
          <p:cNvPr id="15" name="Table 14">
            <a:extLst>
              <a:ext uri="{FF2B5EF4-FFF2-40B4-BE49-F238E27FC236}">
                <a16:creationId xmlns:a16="http://schemas.microsoft.com/office/drawing/2014/main" id="{48C79EBF-195E-47A1-BC0C-BFF00D76A361}"/>
              </a:ext>
            </a:extLst>
          </p:cNvPr>
          <p:cNvGraphicFramePr>
            <a:graphicFrameLocks noGrp="1"/>
          </p:cNvGraphicFramePr>
          <p:nvPr>
            <p:extLst>
              <p:ext uri="{D42A27DB-BD31-4B8C-83A1-F6EECF244321}">
                <p14:modId xmlns:p14="http://schemas.microsoft.com/office/powerpoint/2010/main" val="2406004477"/>
              </p:ext>
            </p:extLst>
          </p:nvPr>
        </p:nvGraphicFramePr>
        <p:xfrm>
          <a:off x="731044" y="2041207"/>
          <a:ext cx="4300550" cy="2464590"/>
        </p:xfrm>
        <a:graphic>
          <a:graphicData uri="http://schemas.openxmlformats.org/drawingml/2006/table">
            <a:tbl>
              <a:tblPr firstRow="1" firstCol="1" bandRow="1">
                <a:tableStyleId>{8799B23B-EC83-4686-B30A-512413B5E67A}</a:tableStyleId>
              </a:tblPr>
              <a:tblGrid>
                <a:gridCol w="1474796">
                  <a:extLst>
                    <a:ext uri="{9D8B030D-6E8A-4147-A177-3AD203B41FA5}">
                      <a16:colId xmlns:a16="http://schemas.microsoft.com/office/drawing/2014/main" val="343962385"/>
                    </a:ext>
                  </a:extLst>
                </a:gridCol>
                <a:gridCol w="1474796">
                  <a:extLst>
                    <a:ext uri="{9D8B030D-6E8A-4147-A177-3AD203B41FA5}">
                      <a16:colId xmlns:a16="http://schemas.microsoft.com/office/drawing/2014/main" val="1880010263"/>
                    </a:ext>
                  </a:extLst>
                </a:gridCol>
                <a:gridCol w="675479">
                  <a:extLst>
                    <a:ext uri="{9D8B030D-6E8A-4147-A177-3AD203B41FA5}">
                      <a16:colId xmlns:a16="http://schemas.microsoft.com/office/drawing/2014/main" val="555373891"/>
                    </a:ext>
                  </a:extLst>
                </a:gridCol>
                <a:gridCol w="675479">
                  <a:extLst>
                    <a:ext uri="{9D8B030D-6E8A-4147-A177-3AD203B41FA5}">
                      <a16:colId xmlns:a16="http://schemas.microsoft.com/office/drawing/2014/main" val="1981389369"/>
                    </a:ext>
                  </a:extLst>
                </a:gridCol>
              </a:tblGrid>
              <a:tr h="237551">
                <a:tc gridSpan="4">
                  <a:txBody>
                    <a:bodyPr/>
                    <a:lstStyle/>
                    <a:p>
                      <a:pPr algn="ctr"/>
                      <a:r>
                        <a:rPr lang="en-US" sz="900">
                          <a:effectLst/>
                        </a:rPr>
                        <a:t>Correlaciones</a:t>
                      </a:r>
                      <a:endParaRPr lang="en-US">
                        <a:effectLst/>
                      </a:endParaRPr>
                    </a:p>
                  </a:txBody>
                  <a:tcPr marL="44450" marR="4445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917594063"/>
                  </a:ext>
                </a:extLst>
              </a:tr>
              <a:tr h="356326">
                <a:tc gridSpan="2">
                  <a:txBody>
                    <a:bodyPr/>
                    <a:lstStyle/>
                    <a:p>
                      <a:pPr>
                        <a:spcAft>
                          <a:spcPts val="0"/>
                        </a:spcAft>
                      </a:pPr>
                      <a:r>
                        <a:rPr lang="en-US" sz="900">
                          <a:effectLst/>
                        </a:rPr>
                        <a:t> </a:t>
                      </a:r>
                      <a:endParaRPr lang="en-US">
                        <a:effectLst/>
                      </a:endParaRPr>
                    </a:p>
                  </a:txBody>
                  <a:tcPr marL="44450" marR="44450" marT="0" marB="0" anchor="ctr"/>
                </a:tc>
                <a:tc hMerge="1">
                  <a:txBody>
                    <a:bodyPr/>
                    <a:lstStyle/>
                    <a:p>
                      <a:endParaRPr lang="en-US"/>
                    </a:p>
                  </a:txBody>
                  <a:tcPr marL="0" marR="0" marT="0" marB="0" horzOverflow="overflow"/>
                </a:tc>
                <a:tc>
                  <a:txBody>
                    <a:bodyPr/>
                    <a:lstStyle/>
                    <a:p>
                      <a:pPr algn="ctr">
                        <a:spcAft>
                          <a:spcPts val="0"/>
                        </a:spcAft>
                      </a:pPr>
                      <a:r>
                        <a:rPr lang="en-US" sz="900">
                          <a:effectLst/>
                        </a:rPr>
                        <a:t>INGCOOP</a:t>
                      </a:r>
                      <a:endParaRPr lang="en-US">
                        <a:effectLst/>
                      </a:endParaRPr>
                    </a:p>
                  </a:txBody>
                  <a:tcPr marL="44450" marR="44450" marT="0" marB="0" anchor="ctr"/>
                </a:tc>
                <a:tc>
                  <a:txBody>
                    <a:bodyPr/>
                    <a:lstStyle/>
                    <a:p>
                      <a:pPr algn="ctr">
                        <a:spcAft>
                          <a:spcPts val="0"/>
                        </a:spcAft>
                      </a:pPr>
                      <a:r>
                        <a:rPr lang="en-US" sz="900">
                          <a:effectLst/>
                        </a:rPr>
                        <a:t>UTILCOOP</a:t>
                      </a:r>
                      <a:endParaRPr lang="en-US">
                        <a:effectLst/>
                      </a:endParaRPr>
                    </a:p>
                  </a:txBody>
                  <a:tcPr marL="44450" marR="44450" marT="0" marB="0" anchor="ctr"/>
                </a:tc>
                <a:extLst>
                  <a:ext uri="{0D108BD9-81ED-4DB2-BD59-A6C34878D82A}">
                    <a16:rowId xmlns:a16="http://schemas.microsoft.com/office/drawing/2014/main" val="96685515"/>
                  </a:ext>
                </a:extLst>
              </a:tr>
              <a:tr h="237551">
                <a:tc rowSpan="3">
                  <a:txBody>
                    <a:bodyPr/>
                    <a:lstStyle/>
                    <a:p>
                      <a:pPr>
                        <a:spcAft>
                          <a:spcPts val="0"/>
                        </a:spcAft>
                      </a:pPr>
                      <a:r>
                        <a:rPr lang="en-US" sz="900">
                          <a:effectLst/>
                        </a:rPr>
                        <a:t>INGCOOP</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tc>
                  <a:txBody>
                    <a:bodyPr/>
                    <a:lstStyle/>
                    <a:p>
                      <a:pPr algn="r">
                        <a:spcAft>
                          <a:spcPts val="0"/>
                        </a:spcAft>
                      </a:pPr>
                      <a:r>
                        <a:rPr lang="en-US" sz="900">
                          <a:effectLst/>
                        </a:rPr>
                        <a:t>0,821</a:t>
                      </a:r>
                      <a:endParaRPr lang="en-US">
                        <a:effectLst/>
                      </a:endParaRPr>
                    </a:p>
                  </a:txBody>
                  <a:tcPr marL="44450" marR="44450" marT="0" marB="0" anchor="ctr"/>
                </a:tc>
                <a:extLst>
                  <a:ext uri="{0D108BD9-81ED-4DB2-BD59-A6C34878D82A}">
                    <a16:rowId xmlns:a16="http://schemas.microsoft.com/office/drawing/2014/main" val="3327413701"/>
                  </a:ext>
                </a:extLst>
              </a:tr>
              <a:tr h="341479">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endParaRPr lang="en-US">
                        <a:effectLst/>
                      </a:endParaRPr>
                    </a:p>
                  </a:txBody>
                  <a:tcPr marL="44450" marR="44450" marT="0" marB="0" anchor="ctr"/>
                </a:tc>
                <a:tc>
                  <a:txBody>
                    <a:bodyPr/>
                    <a:lstStyle/>
                    <a:p>
                      <a:pPr algn="r">
                        <a:spcAft>
                          <a:spcPts val="0"/>
                        </a:spcAft>
                      </a:pPr>
                      <a:r>
                        <a:rPr lang="en-US" sz="900">
                          <a:effectLst/>
                        </a:rPr>
                        <a:t>0,011</a:t>
                      </a:r>
                      <a:endParaRPr lang="en-US">
                        <a:effectLst/>
                      </a:endParaRPr>
                    </a:p>
                  </a:txBody>
                  <a:tcPr marL="44450" marR="44450" marT="0" marB="0" anchor="ctr"/>
                </a:tc>
                <a:extLst>
                  <a:ext uri="{0D108BD9-81ED-4DB2-BD59-A6C34878D82A}">
                    <a16:rowId xmlns:a16="http://schemas.microsoft.com/office/drawing/2014/main" val="1282850758"/>
                  </a:ext>
                </a:extLst>
              </a:tr>
              <a:tr h="237551">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3507576552"/>
                  </a:ext>
                </a:extLst>
              </a:tr>
              <a:tr h="237551">
                <a:tc rowSpan="3">
                  <a:txBody>
                    <a:bodyPr/>
                    <a:lstStyle/>
                    <a:p>
                      <a:pPr>
                        <a:spcAft>
                          <a:spcPts val="0"/>
                        </a:spcAft>
                      </a:pPr>
                      <a:r>
                        <a:rPr lang="en-US" sz="900">
                          <a:effectLst/>
                        </a:rPr>
                        <a:t>UTILCOOP</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0,791</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extLst>
                  <a:ext uri="{0D108BD9-81ED-4DB2-BD59-A6C34878D82A}">
                    <a16:rowId xmlns:a16="http://schemas.microsoft.com/office/drawing/2014/main" val="2428951152"/>
                  </a:ext>
                </a:extLst>
              </a:tr>
              <a:tr h="341479">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pPr algn="r">
                        <a:spcAft>
                          <a:spcPts val="0"/>
                        </a:spcAft>
                      </a:pPr>
                      <a:r>
                        <a:rPr lang="en-US" sz="900">
                          <a:effectLst/>
                        </a:rPr>
                        <a:t>0,011</a:t>
                      </a:r>
                      <a:endParaRPr lang="en-US">
                        <a:effectLst/>
                      </a:endParaRPr>
                    </a:p>
                  </a:txBody>
                  <a:tcPr marL="44450" marR="44450" marT="0" marB="0" anchor="ctr"/>
                </a:tc>
                <a:tc>
                  <a:txBody>
                    <a:bodyPr/>
                    <a:lstStyle/>
                    <a:p>
                      <a:endParaRPr lang="en-US">
                        <a:effectLst/>
                      </a:endParaRPr>
                    </a:p>
                  </a:txBody>
                  <a:tcPr marL="44450" marR="44450" marT="0" marB="0" anchor="ctr"/>
                </a:tc>
                <a:extLst>
                  <a:ext uri="{0D108BD9-81ED-4DB2-BD59-A6C34878D82A}">
                    <a16:rowId xmlns:a16="http://schemas.microsoft.com/office/drawing/2014/main" val="561255667"/>
                  </a:ext>
                </a:extLst>
              </a:tr>
              <a:tr h="237551">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3264237926"/>
                  </a:ext>
                </a:extLst>
              </a:tr>
              <a:tr h="237551">
                <a:tc gridSpan="4">
                  <a:txBody>
                    <a:bodyPr/>
                    <a:lstStyle/>
                    <a:p>
                      <a:pPr>
                        <a:spcAft>
                          <a:spcPts val="0"/>
                        </a:spcAft>
                      </a:pPr>
                      <a:r>
                        <a:rPr lang="en-US" sz="900">
                          <a:effectLst/>
                        </a:rPr>
                        <a:t>*. La correlación es significativa en el nivel 0,05 (bilateral).</a:t>
                      </a:r>
                      <a:endParaRPr lang="en-US">
                        <a:effectLst/>
                      </a:endParaRPr>
                    </a:p>
                  </a:txBody>
                  <a:tcPr marL="44450" marR="44450" marT="0" marB="0" anchor="b"/>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473762085"/>
                  </a:ext>
                </a:extLst>
              </a:tr>
            </a:tbl>
          </a:graphicData>
        </a:graphic>
      </p:graphicFrame>
      <p:sp>
        <p:nvSpPr>
          <p:cNvPr id="19" name="Google Shape;1660;p35">
            <a:extLst>
              <a:ext uri="{FF2B5EF4-FFF2-40B4-BE49-F238E27FC236}">
                <a16:creationId xmlns:a16="http://schemas.microsoft.com/office/drawing/2014/main" id="{579CA8D9-166B-4404-AB95-F42B1744F090}"/>
              </a:ext>
            </a:extLst>
          </p:cNvPr>
          <p:cNvSpPr/>
          <p:nvPr/>
        </p:nvSpPr>
        <p:spPr>
          <a:xfrm flipH="1">
            <a:off x="806950" y="1431451"/>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a:ea typeface="+mn-lt"/>
                <a:cs typeface="+mn-lt"/>
              </a:rPr>
              <a:t>Correlación Ingresos por microcréditos – Utilidad Neta COAC´S</a:t>
            </a:r>
            <a:endParaRPr lang="en-US"/>
          </a:p>
        </p:txBody>
      </p:sp>
      <p:sp>
        <p:nvSpPr>
          <p:cNvPr id="20" name="Google Shape;1660;p35">
            <a:extLst>
              <a:ext uri="{FF2B5EF4-FFF2-40B4-BE49-F238E27FC236}">
                <a16:creationId xmlns:a16="http://schemas.microsoft.com/office/drawing/2014/main" id="{B83F6BFD-9F52-4722-ACCF-F548C6DB7F30}"/>
              </a:ext>
            </a:extLst>
          </p:cNvPr>
          <p:cNvSpPr/>
          <p:nvPr/>
        </p:nvSpPr>
        <p:spPr>
          <a:xfrm flipH="1">
            <a:off x="6843419" y="1431451"/>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a:ea typeface="+mn-lt"/>
                <a:cs typeface="+mn-lt"/>
              </a:rPr>
              <a:t>Correlación Ingresos por microcréditos – Utilidad Neta Bancos</a:t>
            </a:r>
            <a:endParaRPr lang="en-US"/>
          </a:p>
        </p:txBody>
      </p:sp>
      <p:graphicFrame>
        <p:nvGraphicFramePr>
          <p:cNvPr id="22" name="Table 21">
            <a:extLst>
              <a:ext uri="{FF2B5EF4-FFF2-40B4-BE49-F238E27FC236}">
                <a16:creationId xmlns:a16="http://schemas.microsoft.com/office/drawing/2014/main" id="{229EF045-C3BF-41A5-892F-372E03A6A8D0}"/>
              </a:ext>
            </a:extLst>
          </p:cNvPr>
          <p:cNvGraphicFramePr>
            <a:graphicFrameLocks noGrp="1"/>
          </p:cNvGraphicFramePr>
          <p:nvPr>
            <p:extLst>
              <p:ext uri="{D42A27DB-BD31-4B8C-83A1-F6EECF244321}">
                <p14:modId xmlns:p14="http://schemas.microsoft.com/office/powerpoint/2010/main" val="3777264144"/>
              </p:ext>
            </p:extLst>
          </p:nvPr>
        </p:nvGraphicFramePr>
        <p:xfrm>
          <a:off x="6775450" y="2039779"/>
          <a:ext cx="4367998" cy="2512539"/>
        </p:xfrm>
        <a:graphic>
          <a:graphicData uri="http://schemas.openxmlformats.org/drawingml/2006/table">
            <a:tbl>
              <a:tblPr firstRow="1" firstCol="1" bandRow="1">
                <a:tableStyleId>{ED083AE6-46FA-4A59-8FB0-9F97EB10719F}</a:tableStyleId>
              </a:tblPr>
              <a:tblGrid>
                <a:gridCol w="1447820">
                  <a:extLst>
                    <a:ext uri="{9D8B030D-6E8A-4147-A177-3AD203B41FA5}">
                      <a16:colId xmlns:a16="http://schemas.microsoft.com/office/drawing/2014/main" val="1172964449"/>
                    </a:ext>
                  </a:extLst>
                </a:gridCol>
                <a:gridCol w="1447820">
                  <a:extLst>
                    <a:ext uri="{9D8B030D-6E8A-4147-A177-3AD203B41FA5}">
                      <a16:colId xmlns:a16="http://schemas.microsoft.com/office/drawing/2014/main" val="1001251856"/>
                    </a:ext>
                  </a:extLst>
                </a:gridCol>
                <a:gridCol w="736179">
                  <a:extLst>
                    <a:ext uri="{9D8B030D-6E8A-4147-A177-3AD203B41FA5}">
                      <a16:colId xmlns:a16="http://schemas.microsoft.com/office/drawing/2014/main" val="4132295005"/>
                    </a:ext>
                  </a:extLst>
                </a:gridCol>
                <a:gridCol w="736179">
                  <a:extLst>
                    <a:ext uri="{9D8B030D-6E8A-4147-A177-3AD203B41FA5}">
                      <a16:colId xmlns:a16="http://schemas.microsoft.com/office/drawing/2014/main" val="1161586268"/>
                    </a:ext>
                  </a:extLst>
                </a:gridCol>
              </a:tblGrid>
              <a:tr h="231739">
                <a:tc gridSpan="4">
                  <a:txBody>
                    <a:bodyPr/>
                    <a:lstStyle/>
                    <a:p>
                      <a:pPr algn="ctr">
                        <a:spcAft>
                          <a:spcPts val="0"/>
                        </a:spcAft>
                      </a:pPr>
                      <a:r>
                        <a:rPr lang="en-US" sz="900">
                          <a:effectLst/>
                        </a:rPr>
                        <a:t>Correlaciones</a:t>
                      </a:r>
                      <a:endParaRPr lang="en-US">
                        <a:effectLst/>
                      </a:endParaRPr>
                    </a:p>
                  </a:txBody>
                  <a:tcPr marL="44450" marR="4445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848652441"/>
                  </a:ext>
                </a:extLst>
              </a:tr>
              <a:tr h="256133">
                <a:tc gridSpan="2">
                  <a:txBody>
                    <a:bodyPr/>
                    <a:lstStyle/>
                    <a:p>
                      <a:pPr>
                        <a:spcAft>
                          <a:spcPts val="0"/>
                        </a:spcAft>
                      </a:pPr>
                      <a:r>
                        <a:rPr lang="en-US" sz="900">
                          <a:effectLst/>
                        </a:rPr>
                        <a:t> </a:t>
                      </a:r>
                      <a:endParaRPr lang="en-US">
                        <a:effectLst/>
                      </a:endParaRPr>
                    </a:p>
                  </a:txBody>
                  <a:tcPr marL="44450" marR="44450" marT="0" marB="0" anchor="ctr"/>
                </a:tc>
                <a:tc hMerge="1">
                  <a:txBody>
                    <a:bodyPr/>
                    <a:lstStyle/>
                    <a:p>
                      <a:endParaRPr lang="en-US"/>
                    </a:p>
                  </a:txBody>
                  <a:tcPr marL="0" marR="0" marT="0" marB="0" horzOverflow="overflow"/>
                </a:tc>
                <a:tc>
                  <a:txBody>
                    <a:bodyPr/>
                    <a:lstStyle/>
                    <a:p>
                      <a:pPr algn="ctr">
                        <a:spcAft>
                          <a:spcPts val="0"/>
                        </a:spcAft>
                      </a:pPr>
                      <a:r>
                        <a:rPr lang="en-US" sz="900">
                          <a:effectLst/>
                        </a:rPr>
                        <a:t>INGBAN</a:t>
                      </a:r>
                      <a:endParaRPr lang="en-US">
                        <a:effectLst/>
                      </a:endParaRPr>
                    </a:p>
                  </a:txBody>
                  <a:tcPr marL="44450" marR="44450" marT="0" marB="0" anchor="ctr"/>
                </a:tc>
                <a:tc>
                  <a:txBody>
                    <a:bodyPr/>
                    <a:lstStyle/>
                    <a:p>
                      <a:pPr algn="ctr">
                        <a:spcAft>
                          <a:spcPts val="0"/>
                        </a:spcAft>
                      </a:pPr>
                      <a:r>
                        <a:rPr lang="en-US" sz="900">
                          <a:effectLst/>
                        </a:rPr>
                        <a:t>UTILBAN</a:t>
                      </a:r>
                      <a:endParaRPr lang="en-US">
                        <a:effectLst/>
                      </a:endParaRPr>
                    </a:p>
                  </a:txBody>
                  <a:tcPr marL="44450" marR="44450" marT="0" marB="0" anchor="ctr"/>
                </a:tc>
                <a:extLst>
                  <a:ext uri="{0D108BD9-81ED-4DB2-BD59-A6C34878D82A}">
                    <a16:rowId xmlns:a16="http://schemas.microsoft.com/office/drawing/2014/main" val="419940841"/>
                  </a:ext>
                </a:extLst>
              </a:tr>
              <a:tr h="341510">
                <a:tc rowSpan="3">
                  <a:txBody>
                    <a:bodyPr/>
                    <a:lstStyle/>
                    <a:p>
                      <a:pPr>
                        <a:spcAft>
                          <a:spcPts val="0"/>
                        </a:spcAft>
                      </a:pPr>
                      <a:r>
                        <a:rPr lang="en-US" sz="900">
                          <a:effectLst/>
                        </a:rPr>
                        <a:t>INGBAN</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tc>
                  <a:txBody>
                    <a:bodyPr/>
                    <a:lstStyle/>
                    <a:p>
                      <a:pPr algn="r">
                        <a:spcAft>
                          <a:spcPts val="0"/>
                        </a:spcAft>
                      </a:pPr>
                      <a:r>
                        <a:rPr lang="en-US" sz="900">
                          <a:effectLst/>
                        </a:rPr>
                        <a:t>0,607</a:t>
                      </a:r>
                      <a:endParaRPr lang="en-US">
                        <a:effectLst/>
                      </a:endParaRPr>
                    </a:p>
                  </a:txBody>
                  <a:tcPr marL="44450" marR="44450" marT="0" marB="0" anchor="ctr"/>
                </a:tc>
                <a:extLst>
                  <a:ext uri="{0D108BD9-81ED-4DB2-BD59-A6C34878D82A}">
                    <a16:rowId xmlns:a16="http://schemas.microsoft.com/office/drawing/2014/main" val="952873839"/>
                  </a:ext>
                </a:extLst>
              </a:tr>
              <a:tr h="329313">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endParaRPr lang="en-US">
                        <a:effectLst/>
                      </a:endParaRPr>
                    </a:p>
                  </a:txBody>
                  <a:tcPr marL="44450" marR="44450" marT="0" marB="0" anchor="ctr"/>
                </a:tc>
                <a:tc>
                  <a:txBody>
                    <a:bodyPr/>
                    <a:lstStyle/>
                    <a:p>
                      <a:pPr algn="r">
                        <a:spcAft>
                          <a:spcPts val="0"/>
                        </a:spcAft>
                      </a:pPr>
                      <a:r>
                        <a:rPr lang="en-US" sz="900">
                          <a:effectLst/>
                        </a:rPr>
                        <a:t>0,027</a:t>
                      </a:r>
                      <a:endParaRPr lang="en-US">
                        <a:effectLst/>
                      </a:endParaRPr>
                    </a:p>
                  </a:txBody>
                  <a:tcPr marL="44450" marR="44450" marT="0" marB="0" anchor="ctr"/>
                </a:tc>
                <a:extLst>
                  <a:ext uri="{0D108BD9-81ED-4DB2-BD59-A6C34878D82A}">
                    <a16:rowId xmlns:a16="http://schemas.microsoft.com/office/drawing/2014/main" val="3867982508"/>
                  </a:ext>
                </a:extLst>
              </a:tr>
              <a:tr h="207346">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517241516"/>
                  </a:ext>
                </a:extLst>
              </a:tr>
              <a:tr h="341510">
                <a:tc rowSpan="3">
                  <a:txBody>
                    <a:bodyPr/>
                    <a:lstStyle/>
                    <a:p>
                      <a:pPr>
                        <a:spcAft>
                          <a:spcPts val="0"/>
                        </a:spcAft>
                      </a:pPr>
                      <a:r>
                        <a:rPr lang="en-US" sz="900">
                          <a:effectLst/>
                        </a:rPr>
                        <a:t>UTILBAN</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0,607</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extLst>
                  <a:ext uri="{0D108BD9-81ED-4DB2-BD59-A6C34878D82A}">
                    <a16:rowId xmlns:a16="http://schemas.microsoft.com/office/drawing/2014/main" val="4058378510"/>
                  </a:ext>
                </a:extLst>
              </a:tr>
              <a:tr h="341510">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pPr algn="r">
                        <a:spcAft>
                          <a:spcPts val="0"/>
                        </a:spcAft>
                      </a:pPr>
                      <a:r>
                        <a:rPr lang="en-US" sz="900">
                          <a:effectLst/>
                        </a:rPr>
                        <a:t>0,027</a:t>
                      </a:r>
                      <a:endParaRPr lang="en-US">
                        <a:effectLst/>
                      </a:endParaRPr>
                    </a:p>
                  </a:txBody>
                  <a:tcPr marL="44450" marR="44450" marT="0" marB="0" anchor="ctr"/>
                </a:tc>
                <a:tc>
                  <a:txBody>
                    <a:bodyPr/>
                    <a:lstStyle/>
                    <a:p>
                      <a:endParaRPr lang="en-US">
                        <a:effectLst/>
                      </a:endParaRPr>
                    </a:p>
                  </a:txBody>
                  <a:tcPr marL="44450" marR="44450" marT="0" marB="0" anchor="ctr"/>
                </a:tc>
                <a:extLst>
                  <a:ext uri="{0D108BD9-81ED-4DB2-BD59-A6C34878D82A}">
                    <a16:rowId xmlns:a16="http://schemas.microsoft.com/office/drawing/2014/main" val="591636611"/>
                  </a:ext>
                </a:extLst>
              </a:tr>
              <a:tr h="231739">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3143089375"/>
                  </a:ext>
                </a:extLst>
              </a:tr>
              <a:tr h="231739">
                <a:tc gridSpan="4">
                  <a:txBody>
                    <a:bodyPr/>
                    <a:lstStyle/>
                    <a:p>
                      <a:pPr>
                        <a:spcAft>
                          <a:spcPts val="0"/>
                        </a:spcAft>
                      </a:pPr>
                      <a:r>
                        <a:rPr lang="en-US" sz="900">
                          <a:effectLst/>
                        </a:rPr>
                        <a:t>*. La correlación es significativa en el nivel 0,05 (bilateral).</a:t>
                      </a:r>
                      <a:endParaRPr lang="en-US">
                        <a:effectLst/>
                      </a:endParaRPr>
                    </a:p>
                  </a:txBody>
                  <a:tcPr marL="44450" marR="44450" marT="0" marB="0" anchor="b"/>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905864525"/>
                  </a:ext>
                </a:extLst>
              </a:tr>
            </a:tbl>
          </a:graphicData>
        </a:graphic>
      </p:graphicFrame>
      <p:sp>
        <p:nvSpPr>
          <p:cNvPr id="23" name="TextBox 22">
            <a:extLst>
              <a:ext uri="{FF2B5EF4-FFF2-40B4-BE49-F238E27FC236}">
                <a16:creationId xmlns:a16="http://schemas.microsoft.com/office/drawing/2014/main" id="{968AFE8B-F4C1-487F-8B4D-7086557EC9AD}"/>
              </a:ext>
            </a:extLst>
          </p:cNvPr>
          <p:cNvSpPr txBox="1"/>
          <p:nvPr/>
        </p:nvSpPr>
        <p:spPr>
          <a:xfrm>
            <a:off x="7689056" y="284321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24" name="Google Shape;1660;p35">
            <a:extLst>
              <a:ext uri="{FF2B5EF4-FFF2-40B4-BE49-F238E27FC236}">
                <a16:creationId xmlns:a16="http://schemas.microsoft.com/office/drawing/2014/main" id="{DAAF6E2C-7AD5-4CC4-9EEC-BE4C5859920E}"/>
              </a:ext>
            </a:extLst>
          </p:cNvPr>
          <p:cNvSpPr/>
          <p:nvPr/>
        </p:nvSpPr>
        <p:spPr>
          <a:xfrm flipH="1">
            <a:off x="497388" y="4693764"/>
            <a:ext cx="1373393" cy="454231"/>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algn="ctr"/>
            <a:r>
              <a:rPr lang="es-EC" sz="1400" dirty="0">
                <a:cs typeface="Arial"/>
              </a:rPr>
              <a:t>Correlación </a:t>
            </a:r>
            <a:r>
              <a:rPr lang="es-EC" sz="1400">
                <a:cs typeface="Arial"/>
              </a:rPr>
              <a:t>muy buena</a:t>
            </a:r>
            <a:endParaRPr lang="es-EC" sz="1400" dirty="0">
              <a:cs typeface="Arial"/>
            </a:endParaRPr>
          </a:p>
        </p:txBody>
      </p:sp>
      <p:sp>
        <p:nvSpPr>
          <p:cNvPr id="26" name="Google Shape;1660;p35">
            <a:extLst>
              <a:ext uri="{FF2B5EF4-FFF2-40B4-BE49-F238E27FC236}">
                <a16:creationId xmlns:a16="http://schemas.microsoft.com/office/drawing/2014/main" id="{0A51C2F1-250F-44DF-8633-A368620C87F8}"/>
              </a:ext>
            </a:extLst>
          </p:cNvPr>
          <p:cNvSpPr/>
          <p:nvPr/>
        </p:nvSpPr>
        <p:spPr>
          <a:xfrm flipH="1">
            <a:off x="497388" y="5574827"/>
            <a:ext cx="1373393" cy="454231"/>
          </a:xfrm>
          <a:prstGeom prst="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ctr" anchorCtr="0">
            <a:noAutofit/>
          </a:bodyPr>
          <a:lstStyle/>
          <a:p>
            <a:pPr algn="ctr"/>
            <a:r>
              <a:rPr lang="es-EC" sz="1400" dirty="0">
                <a:cs typeface="Arial"/>
              </a:rPr>
              <a:t>Significancia: </a:t>
            </a:r>
            <a:r>
              <a:rPr lang="es-EC" sz="1400">
                <a:cs typeface="Arial"/>
              </a:rPr>
              <a:t>0,011</a:t>
            </a:r>
            <a:endParaRPr lang="es-EC" sz="1400" dirty="0">
              <a:cs typeface="Arial"/>
            </a:endParaRPr>
          </a:p>
        </p:txBody>
      </p:sp>
      <p:sp>
        <p:nvSpPr>
          <p:cNvPr id="27" name="Arrow: Down 26">
            <a:extLst>
              <a:ext uri="{FF2B5EF4-FFF2-40B4-BE49-F238E27FC236}">
                <a16:creationId xmlns:a16="http://schemas.microsoft.com/office/drawing/2014/main" id="{A04898DA-44CD-40AE-AFCB-B35EB9BD17EA}"/>
              </a:ext>
            </a:extLst>
          </p:cNvPr>
          <p:cNvSpPr/>
          <p:nvPr/>
        </p:nvSpPr>
        <p:spPr>
          <a:xfrm>
            <a:off x="1079278" y="5201983"/>
            <a:ext cx="202407" cy="32147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D98EDBDA-14A6-49A1-A6B6-BF1AF19F06C6}"/>
              </a:ext>
            </a:extLst>
          </p:cNvPr>
          <p:cNvSpPr/>
          <p:nvPr/>
        </p:nvSpPr>
        <p:spPr>
          <a:xfrm>
            <a:off x="2555080" y="4793455"/>
            <a:ext cx="2464593" cy="114299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just"/>
            <a:r>
              <a:rPr lang="en-US" sz="1200">
                <a:latin typeface="Century Gothic"/>
                <a:ea typeface="+mn-lt"/>
                <a:cs typeface="+mn-lt"/>
              </a:rPr>
              <a:t>El ingreso por intereses </a:t>
            </a:r>
            <a:r>
              <a:rPr lang="en-US" sz="1200" dirty="0">
                <a:latin typeface="Century Gothic"/>
                <a:ea typeface="+mn-lt"/>
                <a:cs typeface="+mn-lt"/>
              </a:rPr>
              <a:t>generados por la colocación </a:t>
            </a:r>
            <a:r>
              <a:rPr lang="en-US" sz="1200">
                <a:latin typeface="Century Gothic"/>
                <a:ea typeface="+mn-lt"/>
                <a:cs typeface="+mn-lt"/>
              </a:rPr>
              <a:t>de microcrédito afecta de manera directa a la utilidad neta.</a:t>
            </a:r>
            <a:r>
              <a:rPr lang="en-US" dirty="0">
                <a:latin typeface="Century Gothic"/>
                <a:ea typeface="+mn-lt"/>
                <a:cs typeface="+mn-lt"/>
              </a:rPr>
              <a:t>  </a:t>
            </a:r>
            <a:endParaRPr lang="en-US" dirty="0">
              <a:latin typeface="Century Gothic"/>
            </a:endParaRPr>
          </a:p>
        </p:txBody>
      </p:sp>
      <p:sp>
        <p:nvSpPr>
          <p:cNvPr id="29" name="Equals 28">
            <a:extLst>
              <a:ext uri="{FF2B5EF4-FFF2-40B4-BE49-F238E27FC236}">
                <a16:creationId xmlns:a16="http://schemas.microsoft.com/office/drawing/2014/main" id="{11642A25-3CFA-47B1-8C44-0FD17F32E2C6}"/>
              </a:ext>
            </a:extLst>
          </p:cNvPr>
          <p:cNvSpPr/>
          <p:nvPr/>
        </p:nvSpPr>
        <p:spPr>
          <a:xfrm>
            <a:off x="1947861" y="5019673"/>
            <a:ext cx="488157" cy="559595"/>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0" name="Google Shape;1660;p35">
            <a:extLst>
              <a:ext uri="{FF2B5EF4-FFF2-40B4-BE49-F238E27FC236}">
                <a16:creationId xmlns:a16="http://schemas.microsoft.com/office/drawing/2014/main" id="{5492AE7F-80D8-485D-8641-DA3A719D99F7}"/>
              </a:ext>
            </a:extLst>
          </p:cNvPr>
          <p:cNvSpPr/>
          <p:nvPr/>
        </p:nvSpPr>
        <p:spPr>
          <a:xfrm flipH="1">
            <a:off x="6771979" y="4634233"/>
            <a:ext cx="1182894" cy="454231"/>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algn="ctr"/>
            <a:r>
              <a:rPr lang="es-EC" sz="1400">
                <a:cs typeface="Arial"/>
              </a:rPr>
              <a:t>Correlación  buena</a:t>
            </a:r>
            <a:endParaRPr lang="es-EC" sz="1400" dirty="0">
              <a:cs typeface="Arial"/>
            </a:endParaRPr>
          </a:p>
        </p:txBody>
      </p:sp>
      <p:sp>
        <p:nvSpPr>
          <p:cNvPr id="31" name="Google Shape;1660;p35">
            <a:extLst>
              <a:ext uri="{FF2B5EF4-FFF2-40B4-BE49-F238E27FC236}">
                <a16:creationId xmlns:a16="http://schemas.microsoft.com/office/drawing/2014/main" id="{6435E226-B739-47C4-B87B-0A118A68E0DE}"/>
              </a:ext>
            </a:extLst>
          </p:cNvPr>
          <p:cNvSpPr/>
          <p:nvPr/>
        </p:nvSpPr>
        <p:spPr>
          <a:xfrm flipH="1">
            <a:off x="6676731" y="5527202"/>
            <a:ext cx="1373393" cy="454231"/>
          </a:xfrm>
          <a:prstGeom prst="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ctr" anchorCtr="0">
            <a:noAutofit/>
          </a:bodyPr>
          <a:lstStyle/>
          <a:p>
            <a:pPr algn="ctr"/>
            <a:r>
              <a:rPr lang="es-EC" sz="1400" dirty="0">
                <a:cs typeface="Arial"/>
              </a:rPr>
              <a:t>Significancia: </a:t>
            </a:r>
            <a:r>
              <a:rPr lang="es-EC" sz="1400">
                <a:cs typeface="Arial"/>
              </a:rPr>
              <a:t>0,027</a:t>
            </a:r>
            <a:endParaRPr lang="es-EC" sz="1400" dirty="0">
              <a:cs typeface="Arial"/>
            </a:endParaRPr>
          </a:p>
        </p:txBody>
      </p:sp>
      <p:sp>
        <p:nvSpPr>
          <p:cNvPr id="32" name="Arrow: Down 31">
            <a:extLst>
              <a:ext uri="{FF2B5EF4-FFF2-40B4-BE49-F238E27FC236}">
                <a16:creationId xmlns:a16="http://schemas.microsoft.com/office/drawing/2014/main" id="{FB886419-5B24-49CB-8FBD-FA263B3C062F}"/>
              </a:ext>
            </a:extLst>
          </p:cNvPr>
          <p:cNvSpPr/>
          <p:nvPr/>
        </p:nvSpPr>
        <p:spPr>
          <a:xfrm>
            <a:off x="7258621" y="5154358"/>
            <a:ext cx="202407" cy="32147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68E15284-ECAD-4D66-BC9F-EC7065987E72}"/>
              </a:ext>
            </a:extLst>
          </p:cNvPr>
          <p:cNvSpPr/>
          <p:nvPr/>
        </p:nvSpPr>
        <p:spPr>
          <a:xfrm>
            <a:off x="8734424" y="4745830"/>
            <a:ext cx="2464593" cy="1142999"/>
          </a:xfrm>
          <a:prstGeom prst="rec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just"/>
            <a:r>
              <a:rPr lang="en-US" sz="1200">
                <a:latin typeface="Century Gothic"/>
                <a:ea typeface="+mn-lt"/>
                <a:cs typeface="+mn-lt"/>
              </a:rPr>
              <a:t>Indica que las variables tienen relación es decir los ingresos de intereses generados por microcrédito tienen influencia en la utilidad neta.</a:t>
            </a:r>
            <a:r>
              <a:rPr lang="en-US" sz="2000" dirty="0">
                <a:latin typeface="Century Gothic"/>
                <a:ea typeface="+mn-lt"/>
                <a:cs typeface="+mn-lt"/>
              </a:rPr>
              <a:t> </a:t>
            </a:r>
            <a:endParaRPr lang="en-US" sz="2000" dirty="0">
              <a:latin typeface="Century Gothic"/>
            </a:endParaRPr>
          </a:p>
        </p:txBody>
      </p:sp>
      <p:sp>
        <p:nvSpPr>
          <p:cNvPr id="34" name="Equals 33">
            <a:extLst>
              <a:ext uri="{FF2B5EF4-FFF2-40B4-BE49-F238E27FC236}">
                <a16:creationId xmlns:a16="http://schemas.microsoft.com/office/drawing/2014/main" id="{B248289C-5B15-402F-85ED-24BD005BEF5A}"/>
              </a:ext>
            </a:extLst>
          </p:cNvPr>
          <p:cNvSpPr/>
          <p:nvPr/>
        </p:nvSpPr>
        <p:spPr>
          <a:xfrm>
            <a:off x="8127204" y="4972047"/>
            <a:ext cx="488157" cy="559595"/>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 name="CuadroTexto 1">
            <a:extLst>
              <a:ext uri="{FF2B5EF4-FFF2-40B4-BE49-F238E27FC236}">
                <a16:creationId xmlns:a16="http://schemas.microsoft.com/office/drawing/2014/main" id="{C0FDDBB1-E884-4EDB-906D-523C1ED7D6D9}"/>
              </a:ext>
            </a:extLst>
          </p:cNvPr>
          <p:cNvSpPr txBox="1"/>
          <p:nvPr/>
        </p:nvSpPr>
        <p:spPr>
          <a:xfrm>
            <a:off x="731044" y="2039779"/>
            <a:ext cx="4300550" cy="1389221"/>
          </a:xfrm>
          <a:prstGeom prst="rect">
            <a:avLst/>
          </a:prstGeom>
          <a:noFill/>
          <a:ln w="38100">
            <a:solidFill>
              <a:srgbClr val="FF0000"/>
            </a:solidFill>
          </a:ln>
        </p:spPr>
        <p:txBody>
          <a:bodyPr wrap="square" rtlCol="0">
            <a:spAutoFit/>
          </a:bodyPr>
          <a:lstStyle/>
          <a:p>
            <a:endParaRPr lang="es-EC" dirty="0"/>
          </a:p>
        </p:txBody>
      </p:sp>
      <p:sp>
        <p:nvSpPr>
          <p:cNvPr id="25" name="CuadroTexto 24">
            <a:extLst>
              <a:ext uri="{FF2B5EF4-FFF2-40B4-BE49-F238E27FC236}">
                <a16:creationId xmlns:a16="http://schemas.microsoft.com/office/drawing/2014/main" id="{6A95AFE5-3586-444B-B854-2B1143669D41}"/>
              </a:ext>
            </a:extLst>
          </p:cNvPr>
          <p:cNvSpPr txBox="1"/>
          <p:nvPr/>
        </p:nvSpPr>
        <p:spPr>
          <a:xfrm>
            <a:off x="6771979" y="2039779"/>
            <a:ext cx="4371469" cy="1389221"/>
          </a:xfrm>
          <a:prstGeom prst="rect">
            <a:avLst/>
          </a:prstGeom>
          <a:noFill/>
          <a:ln w="38100">
            <a:solidFill>
              <a:srgbClr val="FF0000"/>
            </a:solidFill>
          </a:ln>
        </p:spPr>
        <p:txBody>
          <a:bodyPr wrap="square" rtlCol="0">
            <a:spAutoFit/>
          </a:bodyPr>
          <a:lstStyle/>
          <a:p>
            <a:endParaRPr lang="es-EC" dirty="0"/>
          </a:p>
        </p:txBody>
      </p:sp>
      <p:sp>
        <p:nvSpPr>
          <p:cNvPr id="4" name="Elipse 3">
            <a:extLst>
              <a:ext uri="{FF2B5EF4-FFF2-40B4-BE49-F238E27FC236}">
                <a16:creationId xmlns:a16="http://schemas.microsoft.com/office/drawing/2014/main" id="{FA0FBC91-DDF4-4CA3-915D-ECFD468FCF93}"/>
              </a:ext>
            </a:extLst>
          </p:cNvPr>
          <p:cNvSpPr/>
          <p:nvPr/>
        </p:nvSpPr>
        <p:spPr>
          <a:xfrm>
            <a:off x="4554245" y="2556769"/>
            <a:ext cx="477349" cy="355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Elipse 34">
            <a:extLst>
              <a:ext uri="{FF2B5EF4-FFF2-40B4-BE49-F238E27FC236}">
                <a16:creationId xmlns:a16="http://schemas.microsoft.com/office/drawing/2014/main" id="{E4D63BE1-F0C3-4D85-8E7E-FC6596112F87}"/>
              </a:ext>
            </a:extLst>
          </p:cNvPr>
          <p:cNvSpPr/>
          <p:nvPr/>
        </p:nvSpPr>
        <p:spPr>
          <a:xfrm>
            <a:off x="10664054" y="2507340"/>
            <a:ext cx="477349" cy="355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6889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69;p53" descr="Forma, Rectángulo&#10;&#10;Descripción generada automáticamente">
            <a:extLst>
              <a:ext uri="{FF2B5EF4-FFF2-40B4-BE49-F238E27FC236}">
                <a16:creationId xmlns:a16="http://schemas.microsoft.com/office/drawing/2014/main" id="{0CD33850-6315-495C-8EEE-1C0D8831C4DD}"/>
              </a:ext>
            </a:extLst>
          </p:cNvPr>
          <p:cNvPicPr preferRelativeResize="0"/>
          <p:nvPr/>
        </p:nvPicPr>
        <p:blipFill rotWithShape="1">
          <a:blip r:embed="rId2">
            <a:alphaModFix/>
          </a:blip>
          <a:srcRect t="16970" r="8892" b="21025"/>
          <a:stretch/>
        </p:blipFill>
        <p:spPr>
          <a:xfrm>
            <a:off x="4477169" y="-155754"/>
            <a:ext cx="3398919" cy="928521"/>
          </a:xfrm>
          <a:prstGeom prst="rect">
            <a:avLst/>
          </a:prstGeom>
          <a:noFill/>
          <a:ln>
            <a:noFill/>
          </a:ln>
        </p:spPr>
      </p:pic>
      <p:sp>
        <p:nvSpPr>
          <p:cNvPr id="7" name="Google Shape;1638;p35">
            <a:extLst>
              <a:ext uri="{FF2B5EF4-FFF2-40B4-BE49-F238E27FC236}">
                <a16:creationId xmlns:a16="http://schemas.microsoft.com/office/drawing/2014/main" id="{694A6CE5-2468-4D84-BAD6-5C8BF6A78A46}"/>
              </a:ext>
            </a:extLst>
          </p:cNvPr>
          <p:cNvSpPr txBox="1"/>
          <p:nvPr/>
        </p:nvSpPr>
        <p:spPr>
          <a:xfrm>
            <a:off x="5135650" y="-18045"/>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Century Gothic"/>
                <a:ea typeface="Roboto"/>
                <a:cs typeface="Roboto"/>
                <a:sym typeface="Roboto"/>
              </a:rPr>
              <a:t>RESULTADOS</a:t>
            </a:r>
            <a:endParaRPr sz="2000" b="1">
              <a:latin typeface="Century Gothic" panose="020B0502020202020204" pitchFamily="34" charset="0"/>
              <a:ea typeface="Roboto"/>
              <a:cs typeface="Roboto"/>
              <a:sym typeface="Roboto"/>
            </a:endParaRPr>
          </a:p>
        </p:txBody>
      </p:sp>
      <p:sp>
        <p:nvSpPr>
          <p:cNvPr id="9" name="Google Shape;1638;p35">
            <a:extLst>
              <a:ext uri="{FF2B5EF4-FFF2-40B4-BE49-F238E27FC236}">
                <a16:creationId xmlns:a16="http://schemas.microsoft.com/office/drawing/2014/main" id="{067CE6CA-DFA9-4EB4-BA9C-DE6A38AAF456}"/>
              </a:ext>
            </a:extLst>
          </p:cNvPr>
          <p:cNvSpPr txBox="1"/>
          <p:nvPr/>
        </p:nvSpPr>
        <p:spPr>
          <a:xfrm>
            <a:off x="339995" y="223925"/>
            <a:ext cx="2445963"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Multivariado</a:t>
            </a:r>
            <a:endParaRPr lang="en" sz="1600" b="1">
              <a:latin typeface="Century Gothic" panose="020B0502020202020204" pitchFamily="34" charset="0"/>
              <a:ea typeface="Roboto"/>
              <a:cs typeface="Roboto"/>
            </a:endParaRPr>
          </a:p>
        </p:txBody>
      </p:sp>
      <p:sp>
        <p:nvSpPr>
          <p:cNvPr id="11" name="Flecha: hacia la izquierda 12">
            <a:extLst>
              <a:ext uri="{FF2B5EF4-FFF2-40B4-BE49-F238E27FC236}">
                <a16:creationId xmlns:a16="http://schemas.microsoft.com/office/drawing/2014/main" id="{1E31FDBA-4209-4639-B222-B2C85CD68C87}"/>
              </a:ext>
            </a:extLst>
          </p:cNvPr>
          <p:cNvSpPr/>
          <p:nvPr/>
        </p:nvSpPr>
        <p:spPr>
          <a:xfrm>
            <a:off x="3273171" y="364903"/>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3" name="Rectángulo: esquinas redondeadas 3">
            <a:extLst>
              <a:ext uri="{FF2B5EF4-FFF2-40B4-BE49-F238E27FC236}">
                <a16:creationId xmlns:a16="http://schemas.microsoft.com/office/drawing/2014/main" id="{6CBF7088-338C-4C79-AFA0-BAA61B116EE3}"/>
              </a:ext>
            </a:extLst>
          </p:cNvPr>
          <p:cNvSpPr/>
          <p:nvPr/>
        </p:nvSpPr>
        <p:spPr>
          <a:xfrm>
            <a:off x="3167160" y="878403"/>
            <a:ext cx="5791453"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b="1">
                <a:ea typeface="+mn-lt"/>
                <a:cs typeface="+mn-lt"/>
              </a:rPr>
              <a:t>Segmento de bancos y COACS con activos desde 900 a 2500 millones</a:t>
            </a:r>
            <a:endParaRPr lang="en-US"/>
          </a:p>
        </p:txBody>
      </p:sp>
      <p:sp>
        <p:nvSpPr>
          <p:cNvPr id="15" name="Google Shape;1660;p35">
            <a:extLst>
              <a:ext uri="{FF2B5EF4-FFF2-40B4-BE49-F238E27FC236}">
                <a16:creationId xmlns:a16="http://schemas.microsoft.com/office/drawing/2014/main" id="{095FCDFF-FC20-4CF5-9E56-F6FFBCB19D91}"/>
              </a:ext>
            </a:extLst>
          </p:cNvPr>
          <p:cNvSpPr/>
          <p:nvPr/>
        </p:nvSpPr>
        <p:spPr>
          <a:xfrm flipH="1">
            <a:off x="806950" y="1431451"/>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a:ea typeface="+mn-lt"/>
                <a:cs typeface="+mn-lt"/>
              </a:rPr>
              <a:t>Monto por colocaciones – Utilidad Neta Bancos</a:t>
            </a:r>
            <a:endParaRPr lang="en-US"/>
          </a:p>
        </p:txBody>
      </p:sp>
      <p:sp>
        <p:nvSpPr>
          <p:cNvPr id="17" name="Google Shape;1660;p35">
            <a:extLst>
              <a:ext uri="{FF2B5EF4-FFF2-40B4-BE49-F238E27FC236}">
                <a16:creationId xmlns:a16="http://schemas.microsoft.com/office/drawing/2014/main" id="{2BA544CD-6B68-4D72-94E0-842F924762C9}"/>
              </a:ext>
            </a:extLst>
          </p:cNvPr>
          <p:cNvSpPr/>
          <p:nvPr/>
        </p:nvSpPr>
        <p:spPr>
          <a:xfrm flipH="1">
            <a:off x="6843419" y="1431451"/>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a:ea typeface="+mn-lt"/>
                <a:cs typeface="+mn-lt"/>
              </a:rPr>
              <a:t>Monto por colocaciones – Utilidad Neta Cooperativas</a:t>
            </a:r>
            <a:endParaRPr lang="en-US"/>
          </a:p>
        </p:txBody>
      </p:sp>
      <p:graphicFrame>
        <p:nvGraphicFramePr>
          <p:cNvPr id="19" name="Table 18">
            <a:extLst>
              <a:ext uri="{FF2B5EF4-FFF2-40B4-BE49-F238E27FC236}">
                <a16:creationId xmlns:a16="http://schemas.microsoft.com/office/drawing/2014/main" id="{A0ED01A9-5479-4364-B6EB-ED105480AE2A}"/>
              </a:ext>
            </a:extLst>
          </p:cNvPr>
          <p:cNvGraphicFramePr>
            <a:graphicFrameLocks noGrp="1"/>
          </p:cNvGraphicFramePr>
          <p:nvPr>
            <p:extLst>
              <p:ext uri="{D42A27DB-BD31-4B8C-83A1-F6EECF244321}">
                <p14:modId xmlns:p14="http://schemas.microsoft.com/office/powerpoint/2010/main" val="3018383467"/>
              </p:ext>
            </p:extLst>
          </p:nvPr>
        </p:nvGraphicFramePr>
        <p:xfrm>
          <a:off x="766763" y="2094547"/>
          <a:ext cx="4336246" cy="2239084"/>
        </p:xfrm>
        <a:graphic>
          <a:graphicData uri="http://schemas.openxmlformats.org/drawingml/2006/table">
            <a:tbl>
              <a:tblPr firstRow="1" firstCol="1" bandRow="1">
                <a:tableStyleId>{E8B1032C-EA38-4F05-BA0D-38AFFFC7BED3}</a:tableStyleId>
              </a:tblPr>
              <a:tblGrid>
                <a:gridCol w="1487037">
                  <a:extLst>
                    <a:ext uri="{9D8B030D-6E8A-4147-A177-3AD203B41FA5}">
                      <a16:colId xmlns:a16="http://schemas.microsoft.com/office/drawing/2014/main" val="565062303"/>
                    </a:ext>
                  </a:extLst>
                </a:gridCol>
                <a:gridCol w="1487037">
                  <a:extLst>
                    <a:ext uri="{9D8B030D-6E8A-4147-A177-3AD203B41FA5}">
                      <a16:colId xmlns:a16="http://schemas.microsoft.com/office/drawing/2014/main" val="1298771065"/>
                    </a:ext>
                  </a:extLst>
                </a:gridCol>
                <a:gridCol w="681086">
                  <a:extLst>
                    <a:ext uri="{9D8B030D-6E8A-4147-A177-3AD203B41FA5}">
                      <a16:colId xmlns:a16="http://schemas.microsoft.com/office/drawing/2014/main" val="3817026710"/>
                    </a:ext>
                  </a:extLst>
                </a:gridCol>
                <a:gridCol w="681086">
                  <a:extLst>
                    <a:ext uri="{9D8B030D-6E8A-4147-A177-3AD203B41FA5}">
                      <a16:colId xmlns:a16="http://schemas.microsoft.com/office/drawing/2014/main" val="681222888"/>
                    </a:ext>
                  </a:extLst>
                </a:gridCol>
              </a:tblGrid>
              <a:tr h="201266">
                <a:tc gridSpan="4">
                  <a:txBody>
                    <a:bodyPr/>
                    <a:lstStyle/>
                    <a:p>
                      <a:pPr algn="ctr"/>
                      <a:r>
                        <a:rPr lang="en-US" sz="1100">
                          <a:effectLst/>
                        </a:rPr>
                        <a:t>Correlaciones</a:t>
                      </a:r>
                      <a:endParaRPr lang="en-US">
                        <a:effectLst/>
                      </a:endParaRPr>
                    </a:p>
                  </a:txBody>
                  <a:tcPr marL="44450" marR="4445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43622579"/>
                  </a:ext>
                </a:extLst>
              </a:tr>
              <a:tr h="289320">
                <a:tc gridSpan="2">
                  <a:txBody>
                    <a:bodyPr/>
                    <a:lstStyle/>
                    <a:p>
                      <a:pPr>
                        <a:spcAft>
                          <a:spcPts val="0"/>
                        </a:spcAft>
                      </a:pPr>
                      <a:r>
                        <a:rPr lang="en-US">
                          <a:effectLst/>
                        </a:rPr>
                        <a:t> </a:t>
                      </a:r>
                    </a:p>
                  </a:txBody>
                  <a:tcPr marL="44450" marR="44450" marT="0" marB="0" anchor="ctr"/>
                </a:tc>
                <a:tc hMerge="1">
                  <a:txBody>
                    <a:bodyPr/>
                    <a:lstStyle/>
                    <a:p>
                      <a:endParaRPr lang="en-US"/>
                    </a:p>
                  </a:txBody>
                  <a:tcPr marL="0" marR="0" marT="0" marB="0" horzOverflow="overflow"/>
                </a:tc>
                <a:tc>
                  <a:txBody>
                    <a:bodyPr/>
                    <a:lstStyle/>
                    <a:p>
                      <a:pPr algn="ctr">
                        <a:spcAft>
                          <a:spcPts val="0"/>
                        </a:spcAft>
                      </a:pPr>
                      <a:r>
                        <a:rPr lang="en-US" sz="900">
                          <a:effectLst/>
                        </a:rPr>
                        <a:t>UTILBAN</a:t>
                      </a:r>
                      <a:endParaRPr lang="en-US">
                        <a:effectLst/>
                      </a:endParaRPr>
                    </a:p>
                  </a:txBody>
                  <a:tcPr marL="44450" marR="44450" marT="0" marB="0" anchor="ctr"/>
                </a:tc>
                <a:tc>
                  <a:txBody>
                    <a:bodyPr/>
                    <a:lstStyle/>
                    <a:p>
                      <a:pPr algn="ctr">
                        <a:spcAft>
                          <a:spcPts val="0"/>
                        </a:spcAft>
                      </a:pPr>
                      <a:r>
                        <a:rPr lang="en-US" sz="900">
                          <a:effectLst/>
                        </a:rPr>
                        <a:t>MONBAN</a:t>
                      </a:r>
                      <a:endParaRPr lang="en-US">
                        <a:effectLst/>
                      </a:endParaRPr>
                    </a:p>
                  </a:txBody>
                  <a:tcPr marL="44450" marR="44450" marT="0" marB="0" anchor="ctr"/>
                </a:tc>
                <a:extLst>
                  <a:ext uri="{0D108BD9-81ED-4DB2-BD59-A6C34878D82A}">
                    <a16:rowId xmlns:a16="http://schemas.microsoft.com/office/drawing/2014/main" val="3340702783"/>
                  </a:ext>
                </a:extLst>
              </a:tr>
              <a:tr h="213845">
                <a:tc rowSpan="3">
                  <a:txBody>
                    <a:bodyPr/>
                    <a:lstStyle/>
                    <a:p>
                      <a:pPr>
                        <a:spcAft>
                          <a:spcPts val="0"/>
                        </a:spcAft>
                      </a:pPr>
                      <a:r>
                        <a:rPr lang="en-US" sz="900">
                          <a:effectLst/>
                        </a:rPr>
                        <a:t>UTILBAN</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tc>
                  <a:txBody>
                    <a:bodyPr/>
                    <a:lstStyle/>
                    <a:p>
                      <a:pPr algn="r">
                        <a:spcAft>
                          <a:spcPts val="0"/>
                        </a:spcAft>
                      </a:pPr>
                      <a:r>
                        <a:rPr lang="en-US" sz="900">
                          <a:effectLst/>
                        </a:rPr>
                        <a:t>0,457</a:t>
                      </a:r>
                      <a:endParaRPr lang="en-US">
                        <a:effectLst/>
                      </a:endParaRPr>
                    </a:p>
                  </a:txBody>
                  <a:tcPr marL="44450" marR="44450" marT="0" marB="0" anchor="ctr"/>
                </a:tc>
                <a:extLst>
                  <a:ext uri="{0D108BD9-81ED-4DB2-BD59-A6C34878D82A}">
                    <a16:rowId xmlns:a16="http://schemas.microsoft.com/office/drawing/2014/main" val="3140399023"/>
                  </a:ext>
                </a:extLst>
              </a:tr>
              <a:tr h="301899">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endParaRPr lang="en-US">
                        <a:effectLst/>
                      </a:endParaRPr>
                    </a:p>
                  </a:txBody>
                  <a:tcPr marL="44450" marR="44450" marT="0" marB="0" anchor="ctr"/>
                </a:tc>
                <a:tc>
                  <a:txBody>
                    <a:bodyPr/>
                    <a:lstStyle/>
                    <a:p>
                      <a:pPr algn="r">
                        <a:spcAft>
                          <a:spcPts val="0"/>
                        </a:spcAft>
                      </a:pPr>
                      <a:r>
                        <a:rPr lang="en-US" sz="900">
                          <a:effectLst/>
                        </a:rPr>
                        <a:t>0,044</a:t>
                      </a:r>
                      <a:endParaRPr lang="en-US">
                        <a:effectLst/>
                      </a:endParaRPr>
                    </a:p>
                  </a:txBody>
                  <a:tcPr marL="44450" marR="44450" marT="0" marB="0" anchor="ctr"/>
                </a:tc>
                <a:extLst>
                  <a:ext uri="{0D108BD9-81ED-4DB2-BD59-A6C34878D82A}">
                    <a16:rowId xmlns:a16="http://schemas.microsoft.com/office/drawing/2014/main" val="2364492124"/>
                  </a:ext>
                </a:extLst>
              </a:tr>
              <a:tr h="213845">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1062473947"/>
                  </a:ext>
                </a:extLst>
              </a:tr>
              <a:tr h="213845">
                <a:tc rowSpan="3">
                  <a:txBody>
                    <a:bodyPr/>
                    <a:lstStyle/>
                    <a:p>
                      <a:pPr>
                        <a:spcAft>
                          <a:spcPts val="0"/>
                        </a:spcAft>
                      </a:pPr>
                      <a:r>
                        <a:rPr lang="en-US" sz="900">
                          <a:effectLst/>
                        </a:rPr>
                        <a:t>MONBAN</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0,457</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extLst>
                  <a:ext uri="{0D108BD9-81ED-4DB2-BD59-A6C34878D82A}">
                    <a16:rowId xmlns:a16="http://schemas.microsoft.com/office/drawing/2014/main" val="1814873520"/>
                  </a:ext>
                </a:extLst>
              </a:tr>
              <a:tr h="301899">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pPr algn="r">
                        <a:spcAft>
                          <a:spcPts val="0"/>
                        </a:spcAft>
                      </a:pPr>
                      <a:r>
                        <a:rPr lang="en-US" sz="900">
                          <a:effectLst/>
                        </a:rPr>
                        <a:t>0,044</a:t>
                      </a:r>
                      <a:endParaRPr lang="en-US">
                        <a:effectLst/>
                      </a:endParaRPr>
                    </a:p>
                  </a:txBody>
                  <a:tcPr marL="44450" marR="44450" marT="0" marB="0" anchor="ctr"/>
                </a:tc>
                <a:tc>
                  <a:txBody>
                    <a:bodyPr/>
                    <a:lstStyle/>
                    <a:p>
                      <a:endParaRPr lang="en-US">
                        <a:effectLst/>
                      </a:endParaRPr>
                    </a:p>
                  </a:txBody>
                  <a:tcPr marL="44450" marR="44450" marT="0" marB="0" anchor="ctr"/>
                </a:tc>
                <a:extLst>
                  <a:ext uri="{0D108BD9-81ED-4DB2-BD59-A6C34878D82A}">
                    <a16:rowId xmlns:a16="http://schemas.microsoft.com/office/drawing/2014/main" val="887651901"/>
                  </a:ext>
                </a:extLst>
              </a:tr>
              <a:tr h="201266">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3544519588"/>
                  </a:ext>
                </a:extLst>
              </a:tr>
              <a:tr h="301899">
                <a:tc gridSpan="3">
                  <a:txBody>
                    <a:bodyPr/>
                    <a:lstStyle/>
                    <a:p>
                      <a:pPr>
                        <a:spcAft>
                          <a:spcPts val="0"/>
                        </a:spcAft>
                      </a:pPr>
                      <a:r>
                        <a:rPr lang="en-US" sz="900">
                          <a:effectLst/>
                        </a:rPr>
                        <a:t>*. La correlación es significativa en el nivel 0,05 (bilateral).</a:t>
                      </a:r>
                      <a:endParaRPr lang="en-US">
                        <a:effectLst/>
                      </a:endParaRPr>
                    </a:p>
                  </a:txBody>
                  <a:tcPr marL="44450" marR="44450" marT="0" marB="0" anchor="b"/>
                </a:tc>
                <a:tc hMerge="1">
                  <a:txBody>
                    <a:bodyPr/>
                    <a:lstStyle/>
                    <a:p>
                      <a:endParaRPr lang="en-US"/>
                    </a:p>
                  </a:txBody>
                  <a:tcPr marL="0" marR="0" marT="0" marB="0" horzOverflow="overflow"/>
                </a:tc>
                <a:tc hMerge="1">
                  <a:txBody>
                    <a:bodyPr/>
                    <a:lstStyle/>
                    <a:p>
                      <a:endParaRPr lang="en-US"/>
                    </a:p>
                  </a:txBody>
                  <a:tcPr marL="0" marR="0" marT="0" marB="0" horzOverflow="overflow"/>
                </a:tc>
                <a:tc>
                  <a:txBody>
                    <a:bodyPr/>
                    <a:lstStyle/>
                    <a:p>
                      <a:pPr>
                        <a:spcAft>
                          <a:spcPts val="0"/>
                        </a:spcAft>
                      </a:pPr>
                      <a:r>
                        <a:rPr lang="en-US" sz="1100" dirty="0">
                          <a:effectLst/>
                        </a:rPr>
                        <a:t> </a:t>
                      </a:r>
                      <a:endParaRPr lang="en-US" dirty="0">
                        <a:effectLst/>
                      </a:endParaRPr>
                    </a:p>
                  </a:txBody>
                  <a:tcPr marL="44450" marR="44450" marT="0" marB="0" anchor="b"/>
                </a:tc>
                <a:extLst>
                  <a:ext uri="{0D108BD9-81ED-4DB2-BD59-A6C34878D82A}">
                    <a16:rowId xmlns:a16="http://schemas.microsoft.com/office/drawing/2014/main" val="2759013304"/>
                  </a:ext>
                </a:extLst>
              </a:tr>
            </a:tbl>
          </a:graphicData>
        </a:graphic>
      </p:graphicFrame>
      <p:graphicFrame>
        <p:nvGraphicFramePr>
          <p:cNvPr id="22" name="Table 21">
            <a:extLst>
              <a:ext uri="{FF2B5EF4-FFF2-40B4-BE49-F238E27FC236}">
                <a16:creationId xmlns:a16="http://schemas.microsoft.com/office/drawing/2014/main" id="{EEBF8234-E416-4964-88F1-95363B94F81A}"/>
              </a:ext>
            </a:extLst>
          </p:cNvPr>
          <p:cNvGraphicFramePr>
            <a:graphicFrameLocks noGrp="1"/>
          </p:cNvGraphicFramePr>
          <p:nvPr>
            <p:extLst>
              <p:ext uri="{D42A27DB-BD31-4B8C-83A1-F6EECF244321}">
                <p14:modId xmlns:p14="http://schemas.microsoft.com/office/powerpoint/2010/main" val="100954149"/>
              </p:ext>
            </p:extLst>
          </p:nvPr>
        </p:nvGraphicFramePr>
        <p:xfrm>
          <a:off x="6755606" y="2070735"/>
          <a:ext cx="4371968" cy="2226427"/>
        </p:xfrm>
        <a:graphic>
          <a:graphicData uri="http://schemas.openxmlformats.org/drawingml/2006/table">
            <a:tbl>
              <a:tblPr firstRow="1" firstCol="1" bandRow="1">
                <a:tableStyleId>{BDBED569-4797-4DF1-A0F4-6AAB3CD982D8}</a:tableStyleId>
              </a:tblPr>
              <a:tblGrid>
                <a:gridCol w="1499287">
                  <a:extLst>
                    <a:ext uri="{9D8B030D-6E8A-4147-A177-3AD203B41FA5}">
                      <a16:colId xmlns:a16="http://schemas.microsoft.com/office/drawing/2014/main" val="2513968311"/>
                    </a:ext>
                  </a:extLst>
                </a:gridCol>
                <a:gridCol w="1499287">
                  <a:extLst>
                    <a:ext uri="{9D8B030D-6E8A-4147-A177-3AD203B41FA5}">
                      <a16:colId xmlns:a16="http://schemas.microsoft.com/office/drawing/2014/main" val="2792019276"/>
                    </a:ext>
                  </a:extLst>
                </a:gridCol>
                <a:gridCol w="686697">
                  <a:extLst>
                    <a:ext uri="{9D8B030D-6E8A-4147-A177-3AD203B41FA5}">
                      <a16:colId xmlns:a16="http://schemas.microsoft.com/office/drawing/2014/main" val="728318242"/>
                    </a:ext>
                  </a:extLst>
                </a:gridCol>
                <a:gridCol w="686697">
                  <a:extLst>
                    <a:ext uri="{9D8B030D-6E8A-4147-A177-3AD203B41FA5}">
                      <a16:colId xmlns:a16="http://schemas.microsoft.com/office/drawing/2014/main" val="3451907796"/>
                    </a:ext>
                  </a:extLst>
                </a:gridCol>
              </a:tblGrid>
              <a:tr h="205516">
                <a:tc gridSpan="4">
                  <a:txBody>
                    <a:bodyPr/>
                    <a:lstStyle/>
                    <a:p>
                      <a:pPr algn="ctr"/>
                      <a:r>
                        <a:rPr lang="en-US" sz="1100">
                          <a:effectLst/>
                        </a:rPr>
                        <a:t>Correlaciones</a:t>
                      </a:r>
                      <a:endParaRPr lang="en-US">
                        <a:effectLst/>
                      </a:endParaRPr>
                    </a:p>
                  </a:txBody>
                  <a:tcPr marL="44450" marR="4445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830546156"/>
                  </a:ext>
                </a:extLst>
              </a:tr>
              <a:tr h="308275">
                <a:tc gridSpan="2">
                  <a:txBody>
                    <a:bodyPr/>
                    <a:lstStyle/>
                    <a:p>
                      <a:pPr>
                        <a:spcAft>
                          <a:spcPts val="0"/>
                        </a:spcAft>
                      </a:pPr>
                      <a:endParaRPr lang="en-US" dirty="0">
                        <a:effectLst/>
                      </a:endParaRPr>
                    </a:p>
                  </a:txBody>
                  <a:tcPr marL="44450" marR="44450" marT="0" marB="0" anchor="ctr"/>
                </a:tc>
                <a:tc hMerge="1">
                  <a:txBody>
                    <a:bodyPr/>
                    <a:lstStyle/>
                    <a:p>
                      <a:endParaRPr lang="en-US"/>
                    </a:p>
                  </a:txBody>
                  <a:tcPr marL="0" marR="0" marT="0" marB="0" horzOverflow="overflow"/>
                </a:tc>
                <a:tc>
                  <a:txBody>
                    <a:bodyPr/>
                    <a:lstStyle/>
                    <a:p>
                      <a:pPr algn="ctr">
                        <a:spcAft>
                          <a:spcPts val="0"/>
                        </a:spcAft>
                      </a:pPr>
                      <a:r>
                        <a:rPr lang="en-US" sz="900">
                          <a:effectLst/>
                        </a:rPr>
                        <a:t>UTILCOOP</a:t>
                      </a:r>
                      <a:endParaRPr lang="en-US">
                        <a:effectLst/>
                      </a:endParaRPr>
                    </a:p>
                  </a:txBody>
                  <a:tcPr marL="44450" marR="44450" marT="0" marB="0" anchor="ctr"/>
                </a:tc>
                <a:tc>
                  <a:txBody>
                    <a:bodyPr/>
                    <a:lstStyle/>
                    <a:p>
                      <a:pPr algn="ctr">
                        <a:spcAft>
                          <a:spcPts val="0"/>
                        </a:spcAft>
                      </a:pPr>
                      <a:r>
                        <a:rPr lang="en-US" sz="900">
                          <a:effectLst/>
                        </a:rPr>
                        <a:t>MONCOOP</a:t>
                      </a:r>
                      <a:endParaRPr lang="en-US">
                        <a:effectLst/>
                      </a:endParaRPr>
                    </a:p>
                  </a:txBody>
                  <a:tcPr marL="44450" marR="44450" marT="0" marB="0" anchor="ctr"/>
                </a:tc>
                <a:extLst>
                  <a:ext uri="{0D108BD9-81ED-4DB2-BD59-A6C34878D82A}">
                    <a16:rowId xmlns:a16="http://schemas.microsoft.com/office/drawing/2014/main" val="831668292"/>
                  </a:ext>
                </a:extLst>
              </a:tr>
              <a:tr h="205516">
                <a:tc rowSpan="3">
                  <a:txBody>
                    <a:bodyPr/>
                    <a:lstStyle/>
                    <a:p>
                      <a:pPr>
                        <a:spcAft>
                          <a:spcPts val="0"/>
                        </a:spcAft>
                      </a:pPr>
                      <a:r>
                        <a:rPr lang="en-US" sz="900">
                          <a:effectLst/>
                        </a:rPr>
                        <a:t>UTILCOOP</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tc>
                  <a:txBody>
                    <a:bodyPr/>
                    <a:lstStyle/>
                    <a:p>
                      <a:pPr algn="r">
                        <a:spcAft>
                          <a:spcPts val="0"/>
                        </a:spcAft>
                      </a:pPr>
                      <a:r>
                        <a:rPr lang="en-US" sz="900">
                          <a:effectLst/>
                        </a:rPr>
                        <a:t>0,656</a:t>
                      </a:r>
                      <a:endParaRPr lang="en-US">
                        <a:effectLst/>
                      </a:endParaRPr>
                    </a:p>
                  </a:txBody>
                  <a:tcPr marL="44450" marR="44450" marT="0" marB="0" anchor="ctr"/>
                </a:tc>
                <a:extLst>
                  <a:ext uri="{0D108BD9-81ED-4DB2-BD59-A6C34878D82A}">
                    <a16:rowId xmlns:a16="http://schemas.microsoft.com/office/drawing/2014/main" val="2020888628"/>
                  </a:ext>
                </a:extLst>
              </a:tr>
              <a:tr h="296857">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endParaRPr lang="en-US">
                        <a:effectLst/>
                      </a:endParaRPr>
                    </a:p>
                  </a:txBody>
                  <a:tcPr marL="44450" marR="44450" marT="0" marB="0" anchor="ctr"/>
                </a:tc>
                <a:tc>
                  <a:txBody>
                    <a:bodyPr/>
                    <a:lstStyle/>
                    <a:p>
                      <a:pPr algn="r">
                        <a:spcAft>
                          <a:spcPts val="0"/>
                        </a:spcAft>
                      </a:pPr>
                      <a:r>
                        <a:rPr lang="en-US" sz="900">
                          <a:effectLst/>
                        </a:rPr>
                        <a:t>0,032</a:t>
                      </a:r>
                      <a:endParaRPr lang="en-US">
                        <a:effectLst/>
                      </a:endParaRPr>
                    </a:p>
                  </a:txBody>
                  <a:tcPr marL="44450" marR="44450" marT="0" marB="0" anchor="ctr"/>
                </a:tc>
                <a:extLst>
                  <a:ext uri="{0D108BD9-81ED-4DB2-BD59-A6C34878D82A}">
                    <a16:rowId xmlns:a16="http://schemas.microsoft.com/office/drawing/2014/main" val="2607244062"/>
                  </a:ext>
                </a:extLst>
              </a:tr>
              <a:tr h="205516">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2513369571"/>
                  </a:ext>
                </a:extLst>
              </a:tr>
              <a:tr h="194099">
                <a:tc rowSpan="3">
                  <a:txBody>
                    <a:bodyPr/>
                    <a:lstStyle/>
                    <a:p>
                      <a:pPr>
                        <a:spcAft>
                          <a:spcPts val="0"/>
                        </a:spcAft>
                      </a:pPr>
                      <a:r>
                        <a:rPr lang="en-US" sz="900">
                          <a:effectLst/>
                        </a:rPr>
                        <a:t>MONCOOP</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0,656</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extLst>
                  <a:ext uri="{0D108BD9-81ED-4DB2-BD59-A6C34878D82A}">
                    <a16:rowId xmlns:a16="http://schemas.microsoft.com/office/drawing/2014/main" val="3898795190"/>
                  </a:ext>
                </a:extLst>
              </a:tr>
              <a:tr h="296857">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pPr algn="r">
                        <a:spcAft>
                          <a:spcPts val="0"/>
                        </a:spcAft>
                      </a:pPr>
                      <a:r>
                        <a:rPr lang="en-US" sz="900">
                          <a:effectLst/>
                        </a:rPr>
                        <a:t>0,032</a:t>
                      </a:r>
                      <a:endParaRPr lang="en-US">
                        <a:effectLst/>
                      </a:endParaRPr>
                    </a:p>
                  </a:txBody>
                  <a:tcPr marL="44450" marR="44450" marT="0" marB="0" anchor="ctr"/>
                </a:tc>
                <a:tc>
                  <a:txBody>
                    <a:bodyPr/>
                    <a:lstStyle/>
                    <a:p>
                      <a:endParaRPr lang="en-US">
                        <a:effectLst/>
                      </a:endParaRPr>
                    </a:p>
                  </a:txBody>
                  <a:tcPr marL="44450" marR="44450" marT="0" marB="0" anchor="ctr"/>
                </a:tc>
                <a:extLst>
                  <a:ext uri="{0D108BD9-81ED-4DB2-BD59-A6C34878D82A}">
                    <a16:rowId xmlns:a16="http://schemas.microsoft.com/office/drawing/2014/main" val="3730361307"/>
                  </a:ext>
                </a:extLst>
              </a:tr>
              <a:tr h="205516">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3876447178"/>
                  </a:ext>
                </a:extLst>
              </a:tr>
              <a:tr h="308275">
                <a:tc gridSpan="3">
                  <a:txBody>
                    <a:bodyPr/>
                    <a:lstStyle/>
                    <a:p>
                      <a:pPr>
                        <a:spcAft>
                          <a:spcPts val="0"/>
                        </a:spcAft>
                      </a:pPr>
                      <a:r>
                        <a:rPr lang="en-US" sz="900">
                          <a:effectLst/>
                        </a:rPr>
                        <a:t>*. La correlación es significativa en el nivel 0,05 (bilateral).</a:t>
                      </a:r>
                      <a:endParaRPr lang="en-US">
                        <a:effectLst/>
                      </a:endParaRPr>
                    </a:p>
                  </a:txBody>
                  <a:tcPr marL="44450" marR="44450" marT="0" marB="0" anchor="b"/>
                </a:tc>
                <a:tc hMerge="1">
                  <a:txBody>
                    <a:bodyPr/>
                    <a:lstStyle/>
                    <a:p>
                      <a:endParaRPr lang="en-US"/>
                    </a:p>
                  </a:txBody>
                  <a:tcPr marL="0" marR="0" marT="0" marB="0" horzOverflow="overflow"/>
                </a:tc>
                <a:tc hMerge="1">
                  <a:txBody>
                    <a:bodyPr/>
                    <a:lstStyle/>
                    <a:p>
                      <a:endParaRPr lang="en-US"/>
                    </a:p>
                  </a:txBody>
                  <a:tcPr marL="0" marR="0" marT="0" marB="0" horzOverflow="overflow"/>
                </a:tc>
                <a:tc>
                  <a:txBody>
                    <a:bodyPr/>
                    <a:lstStyle/>
                    <a:p>
                      <a:pPr>
                        <a:spcAft>
                          <a:spcPts val="0"/>
                        </a:spcAft>
                      </a:pPr>
                      <a:endParaRPr lang="en-US" dirty="0">
                        <a:effectLst/>
                      </a:endParaRPr>
                    </a:p>
                  </a:txBody>
                  <a:tcPr marL="44450" marR="44450" marT="0" marB="0" anchor="b"/>
                </a:tc>
                <a:extLst>
                  <a:ext uri="{0D108BD9-81ED-4DB2-BD59-A6C34878D82A}">
                    <a16:rowId xmlns:a16="http://schemas.microsoft.com/office/drawing/2014/main" val="237953747"/>
                  </a:ext>
                </a:extLst>
              </a:tr>
            </a:tbl>
          </a:graphicData>
        </a:graphic>
      </p:graphicFrame>
      <p:sp>
        <p:nvSpPr>
          <p:cNvPr id="25" name="Google Shape;1660;p35">
            <a:extLst>
              <a:ext uri="{FF2B5EF4-FFF2-40B4-BE49-F238E27FC236}">
                <a16:creationId xmlns:a16="http://schemas.microsoft.com/office/drawing/2014/main" id="{4A426E23-73AF-47AB-AFAA-5608258DDC5E}"/>
              </a:ext>
            </a:extLst>
          </p:cNvPr>
          <p:cNvSpPr/>
          <p:nvPr/>
        </p:nvSpPr>
        <p:spPr>
          <a:xfrm flipH="1">
            <a:off x="652169" y="4622327"/>
            <a:ext cx="1373393" cy="454231"/>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algn="ctr"/>
            <a:r>
              <a:rPr lang="es-EC" sz="1400">
                <a:cs typeface="Arial"/>
              </a:rPr>
              <a:t>Correlación moderada</a:t>
            </a:r>
          </a:p>
        </p:txBody>
      </p:sp>
      <p:sp>
        <p:nvSpPr>
          <p:cNvPr id="27" name="Google Shape;1660;p35">
            <a:extLst>
              <a:ext uri="{FF2B5EF4-FFF2-40B4-BE49-F238E27FC236}">
                <a16:creationId xmlns:a16="http://schemas.microsoft.com/office/drawing/2014/main" id="{A01760B9-7EA9-4791-AB5E-7EC2FAB4D9E8}"/>
              </a:ext>
            </a:extLst>
          </p:cNvPr>
          <p:cNvSpPr/>
          <p:nvPr/>
        </p:nvSpPr>
        <p:spPr>
          <a:xfrm flipH="1">
            <a:off x="652169" y="5503390"/>
            <a:ext cx="1373393" cy="454231"/>
          </a:xfrm>
          <a:prstGeom prst="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ctr" anchorCtr="0">
            <a:noAutofit/>
          </a:bodyPr>
          <a:lstStyle/>
          <a:p>
            <a:pPr algn="ctr"/>
            <a:r>
              <a:rPr lang="es-EC" sz="1400" dirty="0">
                <a:cs typeface="Arial"/>
              </a:rPr>
              <a:t>Significancia: </a:t>
            </a:r>
            <a:r>
              <a:rPr lang="es-EC" sz="1400">
                <a:cs typeface="Arial"/>
              </a:rPr>
              <a:t>0,044</a:t>
            </a:r>
            <a:endParaRPr lang="es-EC" sz="1400" dirty="0">
              <a:cs typeface="Arial"/>
            </a:endParaRPr>
          </a:p>
        </p:txBody>
      </p:sp>
      <p:sp>
        <p:nvSpPr>
          <p:cNvPr id="29" name="Arrow: Down 28">
            <a:extLst>
              <a:ext uri="{FF2B5EF4-FFF2-40B4-BE49-F238E27FC236}">
                <a16:creationId xmlns:a16="http://schemas.microsoft.com/office/drawing/2014/main" id="{552F1689-52A5-4AA4-86B1-DB3E7AD03419}"/>
              </a:ext>
            </a:extLst>
          </p:cNvPr>
          <p:cNvSpPr/>
          <p:nvPr/>
        </p:nvSpPr>
        <p:spPr>
          <a:xfrm>
            <a:off x="1234059" y="5130546"/>
            <a:ext cx="202407" cy="32147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96FFAEEA-C1FC-40A0-88EC-55C39B89ECD9}"/>
              </a:ext>
            </a:extLst>
          </p:cNvPr>
          <p:cNvSpPr/>
          <p:nvPr/>
        </p:nvSpPr>
        <p:spPr>
          <a:xfrm>
            <a:off x="2709861" y="4722018"/>
            <a:ext cx="2464593" cy="1142999"/>
          </a:xfrm>
          <a:prstGeom prst="rec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just"/>
            <a:r>
              <a:rPr lang="en-US" sz="1400">
                <a:latin typeface="Century Gothic"/>
                <a:ea typeface="+mn-lt"/>
                <a:cs typeface="+mn-lt"/>
              </a:rPr>
              <a:t>El monto colocado de los </a:t>
            </a:r>
            <a:r>
              <a:rPr lang="en-US" sz="1400" dirty="0">
                <a:latin typeface="Century Gothic"/>
                <a:ea typeface="+mn-lt"/>
                <a:cs typeface="+mn-lt"/>
              </a:rPr>
              <a:t>bancos influye en la utilidad, pero no es un factor determinante para </a:t>
            </a:r>
            <a:r>
              <a:rPr lang="en-US" sz="1400">
                <a:latin typeface="Century Gothic"/>
                <a:ea typeface="+mn-lt"/>
                <a:cs typeface="+mn-lt"/>
              </a:rPr>
              <a:t>la misma.  </a:t>
            </a:r>
            <a:endParaRPr lang="en-US" sz="1400">
              <a:latin typeface="Century Gothic"/>
            </a:endParaRPr>
          </a:p>
        </p:txBody>
      </p:sp>
      <p:sp>
        <p:nvSpPr>
          <p:cNvPr id="33" name="Equals 32">
            <a:extLst>
              <a:ext uri="{FF2B5EF4-FFF2-40B4-BE49-F238E27FC236}">
                <a16:creationId xmlns:a16="http://schemas.microsoft.com/office/drawing/2014/main" id="{FC4BB358-E001-477D-BCD1-362F3F8B2FA6}"/>
              </a:ext>
            </a:extLst>
          </p:cNvPr>
          <p:cNvSpPr/>
          <p:nvPr/>
        </p:nvSpPr>
        <p:spPr>
          <a:xfrm>
            <a:off x="2102642" y="4948235"/>
            <a:ext cx="488157" cy="559595"/>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4" name="Google Shape;1660;p35">
            <a:extLst>
              <a:ext uri="{FF2B5EF4-FFF2-40B4-BE49-F238E27FC236}">
                <a16:creationId xmlns:a16="http://schemas.microsoft.com/office/drawing/2014/main" id="{6E7D3C72-43DF-469F-AEEF-7C4F1409D9B6}"/>
              </a:ext>
            </a:extLst>
          </p:cNvPr>
          <p:cNvSpPr/>
          <p:nvPr/>
        </p:nvSpPr>
        <p:spPr>
          <a:xfrm flipH="1">
            <a:off x="6700544" y="4419921"/>
            <a:ext cx="1373393" cy="454231"/>
          </a:xfrm>
          <a:prstGeom prst="rect">
            <a:avLst/>
          </a:prstGeom>
          <a:ln>
            <a:headEnd type="none" w="sm" len="sm"/>
            <a:tailEnd type="none" w="sm" len="sm"/>
          </a:ln>
        </p:spPr>
        <p:style>
          <a:lnRef idx="1">
            <a:schemeClr val="accent2"/>
          </a:lnRef>
          <a:fillRef idx="3">
            <a:schemeClr val="accent2"/>
          </a:fillRef>
          <a:effectRef idx="2">
            <a:schemeClr val="accent2"/>
          </a:effectRef>
          <a:fontRef idx="minor">
            <a:schemeClr val="lt1"/>
          </a:fontRef>
        </p:style>
        <p:txBody>
          <a:bodyPr spcFirstLastPara="1" wrap="square" lIns="91425" tIns="91425" rIns="91425" bIns="91425" anchor="ctr" anchorCtr="0">
            <a:noAutofit/>
          </a:bodyPr>
          <a:lstStyle/>
          <a:p>
            <a:pPr algn="ctr"/>
            <a:r>
              <a:rPr lang="es-EC" sz="1400">
                <a:cs typeface="Arial"/>
              </a:rPr>
              <a:t>Correlación buena</a:t>
            </a:r>
          </a:p>
        </p:txBody>
      </p:sp>
      <p:sp>
        <p:nvSpPr>
          <p:cNvPr id="35" name="Google Shape;1660;p35">
            <a:extLst>
              <a:ext uri="{FF2B5EF4-FFF2-40B4-BE49-F238E27FC236}">
                <a16:creationId xmlns:a16="http://schemas.microsoft.com/office/drawing/2014/main" id="{93691E75-8B53-4F47-8192-9E6877EE4CFC}"/>
              </a:ext>
            </a:extLst>
          </p:cNvPr>
          <p:cNvSpPr/>
          <p:nvPr/>
        </p:nvSpPr>
        <p:spPr>
          <a:xfrm flipH="1">
            <a:off x="6700544" y="5300983"/>
            <a:ext cx="1373393" cy="454231"/>
          </a:xfrm>
          <a:prstGeom prst="rect">
            <a:avLst/>
          </a:prstGeom>
          <a:ln>
            <a:headEnd type="none" w="sm" len="sm"/>
            <a:tailEnd type="none" w="sm" len="sm"/>
          </a:ln>
        </p:spPr>
        <p:style>
          <a:lnRef idx="1">
            <a:schemeClr val="accent4"/>
          </a:lnRef>
          <a:fillRef idx="3">
            <a:schemeClr val="accent4"/>
          </a:fillRef>
          <a:effectRef idx="2">
            <a:schemeClr val="accent4"/>
          </a:effectRef>
          <a:fontRef idx="minor">
            <a:schemeClr val="lt1"/>
          </a:fontRef>
        </p:style>
        <p:txBody>
          <a:bodyPr spcFirstLastPara="1" wrap="square" lIns="91425" tIns="91425" rIns="91425" bIns="91425" anchor="ctr" anchorCtr="0">
            <a:noAutofit/>
          </a:bodyPr>
          <a:lstStyle/>
          <a:p>
            <a:pPr algn="ctr"/>
            <a:r>
              <a:rPr lang="es-EC" sz="1400" dirty="0">
                <a:cs typeface="Arial"/>
              </a:rPr>
              <a:t>Significancia: </a:t>
            </a:r>
            <a:r>
              <a:rPr lang="es-EC" sz="1400">
                <a:cs typeface="Arial"/>
              </a:rPr>
              <a:t>0,032</a:t>
            </a:r>
            <a:endParaRPr lang="es-EC" sz="1400" dirty="0">
              <a:cs typeface="Arial"/>
            </a:endParaRPr>
          </a:p>
        </p:txBody>
      </p:sp>
      <p:sp>
        <p:nvSpPr>
          <p:cNvPr id="36" name="Arrow: Down 35">
            <a:extLst>
              <a:ext uri="{FF2B5EF4-FFF2-40B4-BE49-F238E27FC236}">
                <a16:creationId xmlns:a16="http://schemas.microsoft.com/office/drawing/2014/main" id="{047CBC20-43EE-44E2-BE7F-EEE0CEA59DF8}"/>
              </a:ext>
            </a:extLst>
          </p:cNvPr>
          <p:cNvSpPr/>
          <p:nvPr/>
        </p:nvSpPr>
        <p:spPr>
          <a:xfrm>
            <a:off x="7282434" y="4928140"/>
            <a:ext cx="202407" cy="32147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53596C61-FB15-4CD5-A7E2-7CCC98A57AD0}"/>
              </a:ext>
            </a:extLst>
          </p:cNvPr>
          <p:cNvSpPr/>
          <p:nvPr/>
        </p:nvSpPr>
        <p:spPr>
          <a:xfrm>
            <a:off x="8758235" y="4519612"/>
            <a:ext cx="2464593" cy="1142999"/>
          </a:xfrm>
          <a:prstGeom prst="rect">
            <a:avLst/>
          </a:prstGeom>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p>
            <a:pPr algn="just"/>
            <a:r>
              <a:rPr lang="en-US" sz="1400">
                <a:ea typeface="+mn-lt"/>
                <a:cs typeface="+mn-lt"/>
              </a:rPr>
              <a:t>El monto colocado de microcrédito de las cooperativas influye de manera significativa en la utilidad neta de las mismas. </a:t>
            </a:r>
            <a:endParaRPr lang="en-US"/>
          </a:p>
        </p:txBody>
      </p:sp>
      <p:sp>
        <p:nvSpPr>
          <p:cNvPr id="38" name="Equals 37">
            <a:extLst>
              <a:ext uri="{FF2B5EF4-FFF2-40B4-BE49-F238E27FC236}">
                <a16:creationId xmlns:a16="http://schemas.microsoft.com/office/drawing/2014/main" id="{B0B751B3-6338-49BB-A9D2-C2A8B30AF484}"/>
              </a:ext>
            </a:extLst>
          </p:cNvPr>
          <p:cNvSpPr/>
          <p:nvPr/>
        </p:nvSpPr>
        <p:spPr>
          <a:xfrm>
            <a:off x="8151016" y="4745828"/>
            <a:ext cx="488157" cy="559595"/>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1" name="CuadroTexto 20">
            <a:extLst>
              <a:ext uri="{FF2B5EF4-FFF2-40B4-BE49-F238E27FC236}">
                <a16:creationId xmlns:a16="http://schemas.microsoft.com/office/drawing/2014/main" id="{B70AF52A-2212-4FDF-9772-52746C52352E}"/>
              </a:ext>
            </a:extLst>
          </p:cNvPr>
          <p:cNvSpPr txBox="1"/>
          <p:nvPr/>
        </p:nvSpPr>
        <p:spPr>
          <a:xfrm>
            <a:off x="784610" y="1965966"/>
            <a:ext cx="4371967" cy="1389221"/>
          </a:xfrm>
          <a:prstGeom prst="rect">
            <a:avLst/>
          </a:prstGeom>
          <a:noFill/>
          <a:ln w="38100">
            <a:solidFill>
              <a:srgbClr val="FF0000"/>
            </a:solidFill>
          </a:ln>
        </p:spPr>
        <p:txBody>
          <a:bodyPr wrap="square" rtlCol="0">
            <a:spAutoFit/>
          </a:bodyPr>
          <a:lstStyle/>
          <a:p>
            <a:endParaRPr lang="es-EC" dirty="0"/>
          </a:p>
        </p:txBody>
      </p:sp>
      <p:sp>
        <p:nvSpPr>
          <p:cNvPr id="23" name="CuadroTexto 22">
            <a:extLst>
              <a:ext uri="{FF2B5EF4-FFF2-40B4-BE49-F238E27FC236}">
                <a16:creationId xmlns:a16="http://schemas.microsoft.com/office/drawing/2014/main" id="{EB14D572-52DF-42F5-9744-54823592999B}"/>
              </a:ext>
            </a:extLst>
          </p:cNvPr>
          <p:cNvSpPr txBox="1"/>
          <p:nvPr/>
        </p:nvSpPr>
        <p:spPr>
          <a:xfrm>
            <a:off x="6755607" y="1930051"/>
            <a:ext cx="4371967" cy="1389221"/>
          </a:xfrm>
          <a:prstGeom prst="rect">
            <a:avLst/>
          </a:prstGeom>
          <a:noFill/>
          <a:ln w="38100">
            <a:solidFill>
              <a:srgbClr val="FF0000"/>
            </a:solidFill>
          </a:ln>
        </p:spPr>
        <p:txBody>
          <a:bodyPr wrap="square" rtlCol="0">
            <a:spAutoFit/>
          </a:bodyPr>
          <a:lstStyle/>
          <a:p>
            <a:endParaRPr lang="es-EC" dirty="0"/>
          </a:p>
        </p:txBody>
      </p:sp>
      <p:sp>
        <p:nvSpPr>
          <p:cNvPr id="24" name="Elipse 23">
            <a:extLst>
              <a:ext uri="{FF2B5EF4-FFF2-40B4-BE49-F238E27FC236}">
                <a16:creationId xmlns:a16="http://schemas.microsoft.com/office/drawing/2014/main" id="{CDD18714-FE8F-43C2-8CCC-13A08FA3BC39}"/>
              </a:ext>
            </a:extLst>
          </p:cNvPr>
          <p:cNvSpPr/>
          <p:nvPr/>
        </p:nvSpPr>
        <p:spPr>
          <a:xfrm>
            <a:off x="4625660" y="2494394"/>
            <a:ext cx="477349" cy="355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6" name="Elipse 25">
            <a:extLst>
              <a:ext uri="{FF2B5EF4-FFF2-40B4-BE49-F238E27FC236}">
                <a16:creationId xmlns:a16="http://schemas.microsoft.com/office/drawing/2014/main" id="{639A13D7-FB46-4DF0-85B9-E56A303C61E7}"/>
              </a:ext>
            </a:extLst>
          </p:cNvPr>
          <p:cNvSpPr/>
          <p:nvPr/>
        </p:nvSpPr>
        <p:spPr>
          <a:xfrm>
            <a:off x="10659496" y="2494394"/>
            <a:ext cx="477349" cy="3551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1699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69;p53" descr="Forma, Rectángulo&#10;&#10;Descripción generada automáticamente">
            <a:extLst>
              <a:ext uri="{FF2B5EF4-FFF2-40B4-BE49-F238E27FC236}">
                <a16:creationId xmlns:a16="http://schemas.microsoft.com/office/drawing/2014/main" id="{FE8BEC8E-703A-47AA-B254-D4C5F38C5393}"/>
              </a:ext>
            </a:extLst>
          </p:cNvPr>
          <p:cNvPicPr preferRelativeResize="0"/>
          <p:nvPr/>
        </p:nvPicPr>
        <p:blipFill rotWithShape="1">
          <a:blip r:embed="rId2">
            <a:alphaModFix/>
          </a:blip>
          <a:srcRect t="16970" r="8892" b="21025"/>
          <a:stretch/>
        </p:blipFill>
        <p:spPr>
          <a:xfrm>
            <a:off x="4489075" y="82371"/>
            <a:ext cx="3398919" cy="928521"/>
          </a:xfrm>
          <a:prstGeom prst="rect">
            <a:avLst/>
          </a:prstGeom>
          <a:noFill/>
          <a:ln>
            <a:noFill/>
          </a:ln>
        </p:spPr>
      </p:pic>
      <p:sp>
        <p:nvSpPr>
          <p:cNvPr id="7" name="Google Shape;1638;p35">
            <a:extLst>
              <a:ext uri="{FF2B5EF4-FFF2-40B4-BE49-F238E27FC236}">
                <a16:creationId xmlns:a16="http://schemas.microsoft.com/office/drawing/2014/main" id="{E622585A-C38A-419A-BC75-F0B883DB2112}"/>
              </a:ext>
            </a:extLst>
          </p:cNvPr>
          <p:cNvSpPr txBox="1"/>
          <p:nvPr/>
        </p:nvSpPr>
        <p:spPr>
          <a:xfrm>
            <a:off x="5147556" y="220080"/>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Century Gothic"/>
                <a:ea typeface="Roboto"/>
                <a:cs typeface="Roboto"/>
                <a:sym typeface="Roboto"/>
              </a:rPr>
              <a:t>RESULTADOS</a:t>
            </a:r>
            <a:endParaRPr sz="2000" b="1">
              <a:latin typeface="Century Gothic" panose="020B0502020202020204" pitchFamily="34" charset="0"/>
              <a:ea typeface="Roboto"/>
              <a:cs typeface="Roboto"/>
              <a:sym typeface="Roboto"/>
            </a:endParaRPr>
          </a:p>
        </p:txBody>
      </p:sp>
      <p:sp>
        <p:nvSpPr>
          <p:cNvPr id="9" name="Google Shape;1638;p35">
            <a:extLst>
              <a:ext uri="{FF2B5EF4-FFF2-40B4-BE49-F238E27FC236}">
                <a16:creationId xmlns:a16="http://schemas.microsoft.com/office/drawing/2014/main" id="{28FD5453-1B8C-4298-93CA-3CF8F074740A}"/>
              </a:ext>
            </a:extLst>
          </p:cNvPr>
          <p:cNvSpPr txBox="1"/>
          <p:nvPr/>
        </p:nvSpPr>
        <p:spPr>
          <a:xfrm>
            <a:off x="661464" y="378706"/>
            <a:ext cx="2445963"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Multivariado</a:t>
            </a:r>
            <a:endParaRPr lang="en" sz="1600" b="1">
              <a:latin typeface="Century Gothic" panose="020B0502020202020204" pitchFamily="34" charset="0"/>
              <a:ea typeface="Roboto"/>
              <a:cs typeface="Roboto"/>
            </a:endParaRPr>
          </a:p>
        </p:txBody>
      </p:sp>
      <p:sp>
        <p:nvSpPr>
          <p:cNvPr id="11" name="Flecha: hacia la izquierda 12">
            <a:extLst>
              <a:ext uri="{FF2B5EF4-FFF2-40B4-BE49-F238E27FC236}">
                <a16:creationId xmlns:a16="http://schemas.microsoft.com/office/drawing/2014/main" id="{71DE08BC-7E68-4FCF-9CA8-5776F7297F9A}"/>
              </a:ext>
            </a:extLst>
          </p:cNvPr>
          <p:cNvSpPr/>
          <p:nvPr/>
        </p:nvSpPr>
        <p:spPr>
          <a:xfrm>
            <a:off x="3594640" y="519684"/>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21" name="Rectángulo: esquinas redondeadas 3">
            <a:extLst>
              <a:ext uri="{FF2B5EF4-FFF2-40B4-BE49-F238E27FC236}">
                <a16:creationId xmlns:a16="http://schemas.microsoft.com/office/drawing/2014/main" id="{FDD0F17F-C319-4496-A6B5-7F5D3D701236}"/>
              </a:ext>
            </a:extLst>
          </p:cNvPr>
          <p:cNvSpPr/>
          <p:nvPr/>
        </p:nvSpPr>
        <p:spPr>
          <a:xfrm>
            <a:off x="3202879" y="1056997"/>
            <a:ext cx="5791453"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b="1">
                <a:ea typeface="+mn-lt"/>
                <a:cs typeface="+mn-lt"/>
              </a:rPr>
              <a:t>Segmento de bancos y COACS con activos desde 900 a 2500 millones</a:t>
            </a:r>
            <a:endParaRPr lang="en-US"/>
          </a:p>
        </p:txBody>
      </p:sp>
      <p:sp>
        <p:nvSpPr>
          <p:cNvPr id="23" name="Google Shape;1660;p35">
            <a:extLst>
              <a:ext uri="{FF2B5EF4-FFF2-40B4-BE49-F238E27FC236}">
                <a16:creationId xmlns:a16="http://schemas.microsoft.com/office/drawing/2014/main" id="{4C6193B2-DAFD-43DD-B763-7BCF7AF01364}"/>
              </a:ext>
            </a:extLst>
          </p:cNvPr>
          <p:cNvSpPr/>
          <p:nvPr/>
        </p:nvSpPr>
        <p:spPr>
          <a:xfrm flipH="1">
            <a:off x="5033669" y="1645764"/>
            <a:ext cx="2135394"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a:cs typeface="Arial"/>
              </a:rPr>
              <a:t>Análisis General</a:t>
            </a:r>
            <a:endParaRPr lang="es-EC" sz="1400" b="1" dirty="0">
              <a:cs typeface="Arial"/>
            </a:endParaRPr>
          </a:p>
        </p:txBody>
      </p:sp>
      <p:pic>
        <p:nvPicPr>
          <p:cNvPr id="25" name="Google Shape;572;p53">
            <a:extLst>
              <a:ext uri="{FF2B5EF4-FFF2-40B4-BE49-F238E27FC236}">
                <a16:creationId xmlns:a16="http://schemas.microsoft.com/office/drawing/2014/main" id="{16603096-832C-441A-8549-6B9DBFEA7AA9}"/>
              </a:ext>
            </a:extLst>
          </p:cNvPr>
          <p:cNvPicPr preferRelativeResize="0"/>
          <p:nvPr/>
        </p:nvPicPr>
        <p:blipFill>
          <a:blip r:embed="rId3">
            <a:alphaModFix/>
          </a:blip>
          <a:stretch>
            <a:fillRect/>
          </a:stretch>
        </p:blipFill>
        <p:spPr>
          <a:xfrm rot="16200000">
            <a:off x="1246266" y="1578343"/>
            <a:ext cx="3921314" cy="5071694"/>
          </a:xfrm>
          <a:prstGeom prst="rect">
            <a:avLst/>
          </a:prstGeom>
          <a:noFill/>
          <a:ln>
            <a:noFill/>
          </a:ln>
        </p:spPr>
      </p:pic>
      <p:sp>
        <p:nvSpPr>
          <p:cNvPr id="29" name="TextBox 28">
            <a:extLst>
              <a:ext uri="{FF2B5EF4-FFF2-40B4-BE49-F238E27FC236}">
                <a16:creationId xmlns:a16="http://schemas.microsoft.com/office/drawing/2014/main" id="{1DA7F6A5-6106-4B5F-9AAD-787882E32348}"/>
              </a:ext>
            </a:extLst>
          </p:cNvPr>
          <p:cNvSpPr txBox="1"/>
          <p:nvPr/>
        </p:nvSpPr>
        <p:spPr>
          <a:xfrm>
            <a:off x="2474119" y="2914650"/>
            <a:ext cx="2743199"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a:ea typeface="+mn-lt"/>
                <a:cs typeface="+mn-lt"/>
              </a:rPr>
              <a:t>Una vez realizado el análisis bivariado del primer segmento del universo estudiado mediante una correlación de Pearson, se puede concluir que las variables estudiadas tienen significancia fuerte con respecto a las COACS, lo cual indica que el monto de colocaciones de microcrédito afecta a los ingresos y por tanto a la utilidad.</a:t>
            </a:r>
            <a:endParaRPr lang="en-US" sz="1400"/>
          </a:p>
        </p:txBody>
      </p:sp>
      <p:graphicFrame>
        <p:nvGraphicFramePr>
          <p:cNvPr id="30" name="Diagram 30">
            <a:extLst>
              <a:ext uri="{FF2B5EF4-FFF2-40B4-BE49-F238E27FC236}">
                <a16:creationId xmlns:a16="http://schemas.microsoft.com/office/drawing/2014/main" id="{A158982D-6C2D-4C0E-8AEE-D4F1AEF1E2FA}"/>
              </a:ext>
            </a:extLst>
          </p:cNvPr>
          <p:cNvGraphicFramePr/>
          <p:nvPr>
            <p:extLst>
              <p:ext uri="{D42A27DB-BD31-4B8C-83A1-F6EECF244321}">
                <p14:modId xmlns:p14="http://schemas.microsoft.com/office/powerpoint/2010/main" val="1061050176"/>
              </p:ext>
            </p:extLst>
          </p:nvPr>
        </p:nvGraphicFramePr>
        <p:xfrm>
          <a:off x="6846094" y="2147888"/>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896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oogle Shape;569;p53" descr="Forma, Rectángulo&#10;&#10;Descripción generada automáticamente">
            <a:extLst>
              <a:ext uri="{FF2B5EF4-FFF2-40B4-BE49-F238E27FC236}">
                <a16:creationId xmlns:a16="http://schemas.microsoft.com/office/drawing/2014/main" id="{06155BE8-8753-4C1E-8673-46A9FCA4EF6B}"/>
              </a:ext>
            </a:extLst>
          </p:cNvPr>
          <p:cNvPicPr preferRelativeResize="0"/>
          <p:nvPr/>
        </p:nvPicPr>
        <p:blipFill rotWithShape="1">
          <a:blip r:embed="rId2">
            <a:alphaModFix/>
          </a:blip>
          <a:srcRect t="16970" r="8892" b="21025"/>
          <a:stretch/>
        </p:blipFill>
        <p:spPr>
          <a:xfrm>
            <a:off x="4405731" y="-96223"/>
            <a:ext cx="3398919" cy="928521"/>
          </a:xfrm>
          <a:prstGeom prst="rect">
            <a:avLst/>
          </a:prstGeom>
          <a:noFill/>
          <a:ln>
            <a:noFill/>
          </a:ln>
        </p:spPr>
      </p:pic>
      <p:sp>
        <p:nvSpPr>
          <p:cNvPr id="5" name="Google Shape;1638;p35">
            <a:extLst>
              <a:ext uri="{FF2B5EF4-FFF2-40B4-BE49-F238E27FC236}">
                <a16:creationId xmlns:a16="http://schemas.microsoft.com/office/drawing/2014/main" id="{7DF95943-3B9A-46F1-B9D9-DA889A8B3683}"/>
              </a:ext>
            </a:extLst>
          </p:cNvPr>
          <p:cNvSpPr txBox="1"/>
          <p:nvPr/>
        </p:nvSpPr>
        <p:spPr>
          <a:xfrm>
            <a:off x="5076119" y="65299"/>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Century Gothic"/>
                <a:ea typeface="Roboto"/>
                <a:cs typeface="Roboto"/>
                <a:sym typeface="Roboto"/>
              </a:rPr>
              <a:t>RESULTADOS</a:t>
            </a:r>
            <a:endParaRPr sz="2000" b="1">
              <a:latin typeface="Century Gothic" panose="020B0502020202020204" pitchFamily="34" charset="0"/>
              <a:ea typeface="Roboto"/>
              <a:cs typeface="Roboto"/>
              <a:sym typeface="Roboto"/>
            </a:endParaRPr>
          </a:p>
        </p:txBody>
      </p:sp>
      <p:sp>
        <p:nvSpPr>
          <p:cNvPr id="7" name="Google Shape;1638;p35">
            <a:extLst>
              <a:ext uri="{FF2B5EF4-FFF2-40B4-BE49-F238E27FC236}">
                <a16:creationId xmlns:a16="http://schemas.microsoft.com/office/drawing/2014/main" id="{2FE3D302-09DD-4757-955C-1C88C4CBB2E1}"/>
              </a:ext>
            </a:extLst>
          </p:cNvPr>
          <p:cNvSpPr txBox="1"/>
          <p:nvPr/>
        </p:nvSpPr>
        <p:spPr>
          <a:xfrm>
            <a:off x="339995" y="223925"/>
            <a:ext cx="2445963"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Multivariado</a:t>
            </a:r>
            <a:endParaRPr lang="en" sz="1600" b="1">
              <a:latin typeface="Century Gothic" panose="020B0502020202020204" pitchFamily="34" charset="0"/>
              <a:ea typeface="Roboto"/>
              <a:cs typeface="Roboto"/>
            </a:endParaRPr>
          </a:p>
        </p:txBody>
      </p:sp>
      <p:sp>
        <p:nvSpPr>
          <p:cNvPr id="9" name="Flecha: hacia la izquierda 12">
            <a:extLst>
              <a:ext uri="{FF2B5EF4-FFF2-40B4-BE49-F238E27FC236}">
                <a16:creationId xmlns:a16="http://schemas.microsoft.com/office/drawing/2014/main" id="{0E8F859F-8C72-46E5-89C2-96FB31F2C704}"/>
              </a:ext>
            </a:extLst>
          </p:cNvPr>
          <p:cNvSpPr/>
          <p:nvPr/>
        </p:nvSpPr>
        <p:spPr>
          <a:xfrm>
            <a:off x="3273171" y="364903"/>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1" name="Rectángulo: esquinas redondeadas 3">
            <a:extLst>
              <a:ext uri="{FF2B5EF4-FFF2-40B4-BE49-F238E27FC236}">
                <a16:creationId xmlns:a16="http://schemas.microsoft.com/office/drawing/2014/main" id="{4E4DF22A-1BAD-4C5D-819D-BB7CE65B51B3}"/>
              </a:ext>
            </a:extLst>
          </p:cNvPr>
          <p:cNvSpPr/>
          <p:nvPr/>
        </p:nvSpPr>
        <p:spPr>
          <a:xfrm>
            <a:off x="3167160" y="878403"/>
            <a:ext cx="5791453"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b="1">
                <a:ea typeface="+mn-lt"/>
                <a:cs typeface="+mn-lt"/>
              </a:rPr>
              <a:t>Segmento de bancos y COAC’S con activos desde 500 a 875 millones</a:t>
            </a:r>
            <a:r>
              <a:rPr lang="es-ES" sz="1600" dirty="0">
                <a:ea typeface="+mn-lt"/>
                <a:cs typeface="+mn-lt"/>
              </a:rPr>
              <a:t> </a:t>
            </a:r>
            <a:endParaRPr lang="en-US"/>
          </a:p>
        </p:txBody>
      </p:sp>
      <p:sp>
        <p:nvSpPr>
          <p:cNvPr id="15" name="Google Shape;1660;p35">
            <a:extLst>
              <a:ext uri="{FF2B5EF4-FFF2-40B4-BE49-F238E27FC236}">
                <a16:creationId xmlns:a16="http://schemas.microsoft.com/office/drawing/2014/main" id="{11BC56BE-494B-4CAF-B419-2A3BF98FEDB1}"/>
              </a:ext>
            </a:extLst>
          </p:cNvPr>
          <p:cNvSpPr/>
          <p:nvPr/>
        </p:nvSpPr>
        <p:spPr>
          <a:xfrm flipH="1">
            <a:off x="806950" y="1431451"/>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a:ea typeface="+mn-lt"/>
                <a:cs typeface="+mn-lt"/>
              </a:rPr>
              <a:t>Correlación Ingresos por microcréditos – Utilidad Neta COAC´S </a:t>
            </a:r>
            <a:endParaRPr lang="en-US"/>
          </a:p>
        </p:txBody>
      </p:sp>
      <p:sp>
        <p:nvSpPr>
          <p:cNvPr id="17" name="Google Shape;1660;p35">
            <a:extLst>
              <a:ext uri="{FF2B5EF4-FFF2-40B4-BE49-F238E27FC236}">
                <a16:creationId xmlns:a16="http://schemas.microsoft.com/office/drawing/2014/main" id="{B0EC0261-4F0C-4FFE-B54D-4DF5B4CEA43C}"/>
              </a:ext>
            </a:extLst>
          </p:cNvPr>
          <p:cNvSpPr/>
          <p:nvPr/>
        </p:nvSpPr>
        <p:spPr>
          <a:xfrm flipH="1">
            <a:off x="6843419" y="1431451"/>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a:ea typeface="+mn-lt"/>
                <a:cs typeface="+mn-lt"/>
              </a:rPr>
              <a:t>Correlación Ingresos por microcréditos – Utilidad Neta Bancos</a:t>
            </a:r>
            <a:endParaRPr lang="en-US"/>
          </a:p>
        </p:txBody>
      </p:sp>
      <p:graphicFrame>
        <p:nvGraphicFramePr>
          <p:cNvPr id="19" name="Table 18">
            <a:extLst>
              <a:ext uri="{FF2B5EF4-FFF2-40B4-BE49-F238E27FC236}">
                <a16:creationId xmlns:a16="http://schemas.microsoft.com/office/drawing/2014/main" id="{0CFAD9F5-341C-4FEA-B875-08B2C4A719FE}"/>
              </a:ext>
            </a:extLst>
          </p:cNvPr>
          <p:cNvGraphicFramePr>
            <a:graphicFrameLocks noGrp="1"/>
          </p:cNvGraphicFramePr>
          <p:nvPr>
            <p:extLst>
              <p:ext uri="{D42A27DB-BD31-4B8C-83A1-F6EECF244321}">
                <p14:modId xmlns:p14="http://schemas.microsoft.com/office/powerpoint/2010/main" val="1040346971"/>
              </p:ext>
            </p:extLst>
          </p:nvPr>
        </p:nvGraphicFramePr>
        <p:xfrm>
          <a:off x="750093" y="2047875"/>
          <a:ext cx="4316394" cy="2416985"/>
        </p:xfrm>
        <a:graphic>
          <a:graphicData uri="http://schemas.openxmlformats.org/drawingml/2006/table">
            <a:tbl>
              <a:tblPr firstRow="1" firstCol="1" bandRow="1">
                <a:tableStyleId>{ED083AE6-46FA-4A59-8FB0-9F97EB10719F}</a:tableStyleId>
              </a:tblPr>
              <a:tblGrid>
                <a:gridCol w="1377573">
                  <a:extLst>
                    <a:ext uri="{9D8B030D-6E8A-4147-A177-3AD203B41FA5}">
                      <a16:colId xmlns:a16="http://schemas.microsoft.com/office/drawing/2014/main" val="4231642424"/>
                    </a:ext>
                  </a:extLst>
                </a:gridCol>
                <a:gridCol w="1377573">
                  <a:extLst>
                    <a:ext uri="{9D8B030D-6E8A-4147-A177-3AD203B41FA5}">
                      <a16:colId xmlns:a16="http://schemas.microsoft.com/office/drawing/2014/main" val="3835124327"/>
                    </a:ext>
                  </a:extLst>
                </a:gridCol>
                <a:gridCol w="780624">
                  <a:extLst>
                    <a:ext uri="{9D8B030D-6E8A-4147-A177-3AD203B41FA5}">
                      <a16:colId xmlns:a16="http://schemas.microsoft.com/office/drawing/2014/main" val="599548519"/>
                    </a:ext>
                  </a:extLst>
                </a:gridCol>
                <a:gridCol w="780624">
                  <a:extLst>
                    <a:ext uri="{9D8B030D-6E8A-4147-A177-3AD203B41FA5}">
                      <a16:colId xmlns:a16="http://schemas.microsoft.com/office/drawing/2014/main" val="989678966"/>
                    </a:ext>
                  </a:extLst>
                </a:gridCol>
              </a:tblGrid>
              <a:tr h="201415">
                <a:tc gridSpan="4">
                  <a:txBody>
                    <a:bodyPr/>
                    <a:lstStyle/>
                    <a:p>
                      <a:pPr algn="ctr"/>
                      <a:r>
                        <a:rPr lang="en-US" sz="1100">
                          <a:effectLst/>
                        </a:rPr>
                        <a:t>Correlaciones</a:t>
                      </a:r>
                      <a:endParaRPr lang="en-US">
                        <a:effectLst/>
                      </a:endParaRPr>
                    </a:p>
                  </a:txBody>
                  <a:tcPr marL="44450" marR="4445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881202482"/>
                  </a:ext>
                </a:extLst>
              </a:tr>
              <a:tr h="308837">
                <a:tc gridSpan="2">
                  <a:txBody>
                    <a:bodyPr/>
                    <a:lstStyle/>
                    <a:p>
                      <a:pPr algn="ctr">
                        <a:spcAft>
                          <a:spcPts val="0"/>
                        </a:spcAft>
                      </a:pPr>
                      <a:endParaRPr lang="en-US" dirty="0">
                        <a:effectLst/>
                      </a:endParaRPr>
                    </a:p>
                  </a:txBody>
                  <a:tcPr marL="44450" marR="44450" marT="0" marB="0" anchor="ctr"/>
                </a:tc>
                <a:tc hMerge="1">
                  <a:txBody>
                    <a:bodyPr/>
                    <a:lstStyle/>
                    <a:p>
                      <a:endParaRPr lang="en-US"/>
                    </a:p>
                  </a:txBody>
                  <a:tcPr marL="0" marR="0" marT="0" marB="0" horzOverflow="overflow"/>
                </a:tc>
                <a:tc>
                  <a:txBody>
                    <a:bodyPr/>
                    <a:lstStyle/>
                    <a:p>
                      <a:pPr algn="ctr">
                        <a:spcAft>
                          <a:spcPts val="0"/>
                        </a:spcAft>
                      </a:pPr>
                      <a:r>
                        <a:rPr lang="en-US" sz="900">
                          <a:effectLst/>
                        </a:rPr>
                        <a:t>INGCOOP</a:t>
                      </a:r>
                      <a:endParaRPr lang="en-US">
                        <a:effectLst/>
                      </a:endParaRPr>
                    </a:p>
                  </a:txBody>
                  <a:tcPr marL="44450" marR="44450" marT="0" marB="0" anchor="ctr"/>
                </a:tc>
                <a:tc>
                  <a:txBody>
                    <a:bodyPr/>
                    <a:lstStyle/>
                    <a:p>
                      <a:pPr algn="ctr">
                        <a:spcAft>
                          <a:spcPts val="0"/>
                        </a:spcAft>
                      </a:pPr>
                      <a:r>
                        <a:rPr lang="en-US" sz="900">
                          <a:effectLst/>
                        </a:rPr>
                        <a:t>UTILCOOP</a:t>
                      </a:r>
                      <a:endParaRPr lang="en-US">
                        <a:effectLst/>
                      </a:endParaRPr>
                    </a:p>
                  </a:txBody>
                  <a:tcPr marL="44450" marR="44450" marT="0" marB="0" anchor="ctr"/>
                </a:tc>
                <a:extLst>
                  <a:ext uri="{0D108BD9-81ED-4DB2-BD59-A6C34878D82A}">
                    <a16:rowId xmlns:a16="http://schemas.microsoft.com/office/drawing/2014/main" val="2404949855"/>
                  </a:ext>
                </a:extLst>
              </a:tr>
              <a:tr h="322265">
                <a:tc rowSpan="3">
                  <a:txBody>
                    <a:bodyPr/>
                    <a:lstStyle/>
                    <a:p>
                      <a:pPr algn="ctr">
                        <a:spcAft>
                          <a:spcPts val="0"/>
                        </a:spcAft>
                      </a:pPr>
                      <a:r>
                        <a:rPr lang="en-US" sz="900">
                          <a:effectLst/>
                        </a:rPr>
                        <a:t>INGCOOP</a:t>
                      </a:r>
                      <a:endParaRPr lang="en-US">
                        <a:effectLst/>
                      </a:endParaRPr>
                    </a:p>
                  </a:txBody>
                  <a:tcPr marL="44450" marR="44450" marT="0" marB="0" anchor="ctr"/>
                </a:tc>
                <a:tc>
                  <a:txBody>
                    <a:bodyPr/>
                    <a:lstStyle/>
                    <a:p>
                      <a:pPr algn="ctr">
                        <a:spcAft>
                          <a:spcPts val="0"/>
                        </a:spcAft>
                      </a:pPr>
                      <a:r>
                        <a:rPr lang="en-US" sz="900">
                          <a:effectLst/>
                        </a:rPr>
                        <a:t>Correlación de Pearson</a:t>
                      </a:r>
                      <a:endParaRPr lang="en-US">
                        <a:effectLst/>
                      </a:endParaRPr>
                    </a:p>
                  </a:txBody>
                  <a:tcPr marL="44450" marR="44450" marT="0" marB="0" anchor="ctr"/>
                </a:tc>
                <a:tc>
                  <a:txBody>
                    <a:bodyPr/>
                    <a:lstStyle/>
                    <a:p>
                      <a:pPr algn="ctr">
                        <a:spcAft>
                          <a:spcPts val="0"/>
                        </a:spcAft>
                      </a:pPr>
                      <a:r>
                        <a:rPr lang="en-US" sz="900">
                          <a:effectLst/>
                        </a:rPr>
                        <a:t>1</a:t>
                      </a:r>
                      <a:endParaRPr lang="en-US">
                        <a:effectLst/>
                      </a:endParaRPr>
                    </a:p>
                  </a:txBody>
                  <a:tcPr marL="44450" marR="44450" marT="0" marB="0" anchor="ctr"/>
                </a:tc>
                <a:tc>
                  <a:txBody>
                    <a:bodyPr/>
                    <a:lstStyle/>
                    <a:p>
                      <a:pPr algn="ctr">
                        <a:spcAft>
                          <a:spcPts val="0"/>
                        </a:spcAft>
                      </a:pPr>
                      <a:r>
                        <a:rPr lang="en-US" sz="900">
                          <a:effectLst/>
                        </a:rPr>
                        <a:t>0,499</a:t>
                      </a:r>
                      <a:endParaRPr lang="en-US">
                        <a:effectLst/>
                      </a:endParaRPr>
                    </a:p>
                  </a:txBody>
                  <a:tcPr marL="44450" marR="44450" marT="0" marB="0" anchor="ctr"/>
                </a:tc>
                <a:extLst>
                  <a:ext uri="{0D108BD9-81ED-4DB2-BD59-A6C34878D82A}">
                    <a16:rowId xmlns:a16="http://schemas.microsoft.com/office/drawing/2014/main" val="1941707127"/>
                  </a:ext>
                </a:extLst>
              </a:tr>
              <a:tr h="308837">
                <a:tc vMerge="1">
                  <a:txBody>
                    <a:bodyPr/>
                    <a:lstStyle/>
                    <a:p>
                      <a:endParaRPr lang="en-US"/>
                    </a:p>
                  </a:txBody>
                  <a:tcPr marL="0" marR="0" marT="0" marB="0" horzOverflow="overflow"/>
                </a:tc>
                <a:tc>
                  <a:txBody>
                    <a:bodyPr/>
                    <a:lstStyle/>
                    <a:p>
                      <a:pPr algn="ctr">
                        <a:spcAft>
                          <a:spcPts val="0"/>
                        </a:spcAft>
                      </a:pPr>
                      <a:r>
                        <a:rPr lang="en-US" sz="900">
                          <a:effectLst/>
                        </a:rPr>
                        <a:t>Sig. (bilateral)</a:t>
                      </a:r>
                      <a:endParaRPr lang="en-US">
                        <a:effectLst/>
                      </a:endParaRPr>
                    </a:p>
                  </a:txBody>
                  <a:tcPr marL="44450" marR="44450" marT="0" marB="0" anchor="ctr"/>
                </a:tc>
                <a:tc>
                  <a:txBody>
                    <a:bodyPr/>
                    <a:lstStyle/>
                    <a:p>
                      <a:endParaRPr lang="en-US">
                        <a:effectLst/>
                      </a:endParaRPr>
                    </a:p>
                  </a:txBody>
                  <a:tcPr marL="44450" marR="44450" marT="0" marB="0" anchor="ctr"/>
                </a:tc>
                <a:tc>
                  <a:txBody>
                    <a:bodyPr/>
                    <a:lstStyle/>
                    <a:p>
                      <a:pPr algn="ctr">
                        <a:spcAft>
                          <a:spcPts val="0"/>
                        </a:spcAft>
                      </a:pPr>
                      <a:r>
                        <a:rPr lang="en-US" sz="900">
                          <a:effectLst/>
                        </a:rPr>
                        <a:t>0,039</a:t>
                      </a:r>
                      <a:endParaRPr lang="en-US">
                        <a:effectLst/>
                      </a:endParaRPr>
                    </a:p>
                  </a:txBody>
                  <a:tcPr marL="44450" marR="44450" marT="0" marB="0" anchor="ctr"/>
                </a:tc>
                <a:extLst>
                  <a:ext uri="{0D108BD9-81ED-4DB2-BD59-A6C34878D82A}">
                    <a16:rowId xmlns:a16="http://schemas.microsoft.com/office/drawing/2014/main" val="1405261051"/>
                  </a:ext>
                </a:extLst>
              </a:tr>
              <a:tr h="214843">
                <a:tc vMerge="1">
                  <a:txBody>
                    <a:bodyPr/>
                    <a:lstStyle/>
                    <a:p>
                      <a:endParaRPr lang="en-US"/>
                    </a:p>
                  </a:txBody>
                  <a:tcPr marL="0" marR="0" marT="0" marB="0" horzOverflow="overflow"/>
                </a:tc>
                <a:tc>
                  <a:txBody>
                    <a:bodyPr/>
                    <a:lstStyle/>
                    <a:p>
                      <a:pPr algn="ctr">
                        <a:spcAft>
                          <a:spcPts val="0"/>
                        </a:spcAft>
                      </a:pPr>
                      <a:r>
                        <a:rPr lang="en-US" sz="900">
                          <a:effectLst/>
                        </a:rPr>
                        <a:t>N</a:t>
                      </a:r>
                      <a:endParaRPr lang="en-US">
                        <a:effectLst/>
                      </a:endParaRPr>
                    </a:p>
                  </a:txBody>
                  <a:tcPr marL="44450" marR="44450" marT="0" marB="0" anchor="ctr"/>
                </a:tc>
                <a:tc>
                  <a:txBody>
                    <a:bodyPr/>
                    <a:lstStyle/>
                    <a:p>
                      <a:pPr algn="ctr">
                        <a:spcAft>
                          <a:spcPts val="0"/>
                        </a:spcAft>
                      </a:pPr>
                      <a:r>
                        <a:rPr lang="en-US" sz="900">
                          <a:effectLst/>
                        </a:rPr>
                        <a:t>5</a:t>
                      </a:r>
                      <a:endParaRPr lang="en-US">
                        <a:effectLst/>
                      </a:endParaRPr>
                    </a:p>
                  </a:txBody>
                  <a:tcPr marL="44450" marR="44450" marT="0" marB="0" anchor="ctr"/>
                </a:tc>
                <a:tc>
                  <a:txBody>
                    <a:bodyPr/>
                    <a:lstStyle/>
                    <a:p>
                      <a:pPr algn="ct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3713474226"/>
                  </a:ext>
                </a:extLst>
              </a:tr>
              <a:tr h="322265">
                <a:tc rowSpan="3">
                  <a:txBody>
                    <a:bodyPr/>
                    <a:lstStyle/>
                    <a:p>
                      <a:pPr algn="ctr">
                        <a:spcAft>
                          <a:spcPts val="0"/>
                        </a:spcAft>
                      </a:pPr>
                      <a:r>
                        <a:rPr lang="en-US" sz="900">
                          <a:effectLst/>
                        </a:rPr>
                        <a:t>UTILCOOP</a:t>
                      </a:r>
                      <a:endParaRPr lang="en-US">
                        <a:effectLst/>
                      </a:endParaRPr>
                    </a:p>
                  </a:txBody>
                  <a:tcPr marL="44450" marR="44450" marT="0" marB="0" anchor="ctr"/>
                </a:tc>
                <a:tc>
                  <a:txBody>
                    <a:bodyPr/>
                    <a:lstStyle/>
                    <a:p>
                      <a:pPr algn="ctr">
                        <a:spcAft>
                          <a:spcPts val="0"/>
                        </a:spcAft>
                      </a:pPr>
                      <a:r>
                        <a:rPr lang="en-US" sz="900">
                          <a:effectLst/>
                        </a:rPr>
                        <a:t>Correlación de Pearson</a:t>
                      </a:r>
                      <a:endParaRPr lang="en-US">
                        <a:effectLst/>
                      </a:endParaRPr>
                    </a:p>
                  </a:txBody>
                  <a:tcPr marL="44450" marR="44450" marT="0" marB="0" anchor="ctr"/>
                </a:tc>
                <a:tc>
                  <a:txBody>
                    <a:bodyPr/>
                    <a:lstStyle/>
                    <a:p>
                      <a:pPr algn="ctr">
                        <a:spcAft>
                          <a:spcPts val="0"/>
                        </a:spcAft>
                      </a:pPr>
                      <a:r>
                        <a:rPr lang="en-US" sz="900">
                          <a:effectLst/>
                        </a:rPr>
                        <a:t>0,499</a:t>
                      </a:r>
                      <a:endParaRPr lang="en-US">
                        <a:effectLst/>
                      </a:endParaRPr>
                    </a:p>
                  </a:txBody>
                  <a:tcPr marL="44450" marR="44450" marT="0" marB="0" anchor="ctr"/>
                </a:tc>
                <a:tc>
                  <a:txBody>
                    <a:bodyPr/>
                    <a:lstStyle/>
                    <a:p>
                      <a:pPr algn="ctr">
                        <a:spcAft>
                          <a:spcPts val="0"/>
                        </a:spcAft>
                      </a:pPr>
                      <a:r>
                        <a:rPr lang="en-US" sz="900">
                          <a:effectLst/>
                        </a:rPr>
                        <a:t>1</a:t>
                      </a:r>
                      <a:endParaRPr lang="en-US">
                        <a:effectLst/>
                      </a:endParaRPr>
                    </a:p>
                  </a:txBody>
                  <a:tcPr marL="44450" marR="44450" marT="0" marB="0" anchor="ctr"/>
                </a:tc>
                <a:extLst>
                  <a:ext uri="{0D108BD9-81ED-4DB2-BD59-A6C34878D82A}">
                    <a16:rowId xmlns:a16="http://schemas.microsoft.com/office/drawing/2014/main" val="3081347443"/>
                  </a:ext>
                </a:extLst>
              </a:tr>
              <a:tr h="308837">
                <a:tc vMerge="1">
                  <a:txBody>
                    <a:bodyPr/>
                    <a:lstStyle/>
                    <a:p>
                      <a:endParaRPr lang="en-US"/>
                    </a:p>
                  </a:txBody>
                  <a:tcPr marL="0" marR="0" marT="0" marB="0" horzOverflow="overflow"/>
                </a:tc>
                <a:tc>
                  <a:txBody>
                    <a:bodyPr/>
                    <a:lstStyle/>
                    <a:p>
                      <a:pPr algn="ctr">
                        <a:spcAft>
                          <a:spcPts val="0"/>
                        </a:spcAft>
                      </a:pPr>
                      <a:r>
                        <a:rPr lang="en-US" sz="900">
                          <a:effectLst/>
                        </a:rPr>
                        <a:t>Sig. (bilateral)</a:t>
                      </a:r>
                      <a:endParaRPr lang="en-US">
                        <a:effectLst/>
                      </a:endParaRPr>
                    </a:p>
                  </a:txBody>
                  <a:tcPr marL="44450" marR="44450" marT="0" marB="0" anchor="ctr"/>
                </a:tc>
                <a:tc>
                  <a:txBody>
                    <a:bodyPr/>
                    <a:lstStyle/>
                    <a:p>
                      <a:pPr algn="ctr">
                        <a:spcAft>
                          <a:spcPts val="0"/>
                        </a:spcAft>
                      </a:pPr>
                      <a:r>
                        <a:rPr lang="en-US" sz="900">
                          <a:effectLst/>
                        </a:rPr>
                        <a:t>0,039</a:t>
                      </a:r>
                      <a:endParaRPr lang="en-US">
                        <a:effectLst/>
                      </a:endParaRPr>
                    </a:p>
                  </a:txBody>
                  <a:tcPr marL="44450" marR="44450" marT="0" marB="0" anchor="ctr"/>
                </a:tc>
                <a:tc>
                  <a:txBody>
                    <a:bodyPr/>
                    <a:lstStyle/>
                    <a:p>
                      <a:endParaRPr lang="en-US">
                        <a:effectLst/>
                      </a:endParaRPr>
                    </a:p>
                  </a:txBody>
                  <a:tcPr marL="44450" marR="44450" marT="0" marB="0" anchor="ctr"/>
                </a:tc>
                <a:extLst>
                  <a:ext uri="{0D108BD9-81ED-4DB2-BD59-A6C34878D82A}">
                    <a16:rowId xmlns:a16="http://schemas.microsoft.com/office/drawing/2014/main" val="2376881456"/>
                  </a:ext>
                </a:extLst>
              </a:tr>
              <a:tr h="214843">
                <a:tc vMerge="1">
                  <a:txBody>
                    <a:bodyPr/>
                    <a:lstStyle/>
                    <a:p>
                      <a:endParaRPr lang="en-US"/>
                    </a:p>
                  </a:txBody>
                  <a:tcPr marL="0" marR="0" marT="0" marB="0" horzOverflow="overflow"/>
                </a:tc>
                <a:tc>
                  <a:txBody>
                    <a:bodyPr/>
                    <a:lstStyle/>
                    <a:p>
                      <a:pPr algn="ctr">
                        <a:spcAft>
                          <a:spcPts val="0"/>
                        </a:spcAft>
                      </a:pPr>
                      <a:r>
                        <a:rPr lang="en-US" sz="900">
                          <a:effectLst/>
                        </a:rPr>
                        <a:t>N</a:t>
                      </a:r>
                      <a:endParaRPr lang="en-US">
                        <a:effectLst/>
                      </a:endParaRPr>
                    </a:p>
                  </a:txBody>
                  <a:tcPr marL="44450" marR="44450" marT="0" marB="0" anchor="ctr"/>
                </a:tc>
                <a:tc>
                  <a:txBody>
                    <a:bodyPr/>
                    <a:lstStyle/>
                    <a:p>
                      <a:pPr algn="ctr">
                        <a:spcAft>
                          <a:spcPts val="0"/>
                        </a:spcAft>
                      </a:pPr>
                      <a:r>
                        <a:rPr lang="en-US" sz="900">
                          <a:effectLst/>
                        </a:rPr>
                        <a:t>5</a:t>
                      </a:r>
                      <a:endParaRPr lang="en-US">
                        <a:effectLst/>
                      </a:endParaRPr>
                    </a:p>
                  </a:txBody>
                  <a:tcPr marL="44450" marR="44450" marT="0" marB="0" anchor="ctr"/>
                </a:tc>
                <a:tc>
                  <a:txBody>
                    <a:bodyPr/>
                    <a:lstStyle/>
                    <a:p>
                      <a:pPr algn="ct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4075843361"/>
                  </a:ext>
                </a:extLst>
              </a:tr>
              <a:tr h="214843">
                <a:tc gridSpan="4">
                  <a:txBody>
                    <a:bodyPr/>
                    <a:lstStyle/>
                    <a:p>
                      <a:pPr algn="ctr">
                        <a:spcAft>
                          <a:spcPts val="0"/>
                        </a:spcAft>
                      </a:pPr>
                      <a:r>
                        <a:rPr lang="en-US" sz="900">
                          <a:effectLst/>
                        </a:rPr>
                        <a:t>*. La correlación es significativa en el nivel 0,05 (bilateral).</a:t>
                      </a:r>
                      <a:endParaRPr lang="en-US">
                        <a:effectLst/>
                      </a:endParaRPr>
                    </a:p>
                  </a:txBody>
                  <a:tcPr marL="44450" marR="44450" marT="0" marB="0" anchor="b"/>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246577199"/>
                  </a:ext>
                </a:extLst>
              </a:tr>
            </a:tbl>
          </a:graphicData>
        </a:graphic>
      </p:graphicFrame>
      <p:sp>
        <p:nvSpPr>
          <p:cNvPr id="20" name="TextBox 19">
            <a:extLst>
              <a:ext uri="{FF2B5EF4-FFF2-40B4-BE49-F238E27FC236}">
                <a16:creationId xmlns:a16="http://schemas.microsoft.com/office/drawing/2014/main" id="{81A95AB8-BBFB-45A7-BB8E-68606A72FB82}"/>
              </a:ext>
            </a:extLst>
          </p:cNvPr>
          <p:cNvSpPr txBox="1"/>
          <p:nvPr/>
        </p:nvSpPr>
        <p:spPr>
          <a:xfrm>
            <a:off x="1331119" y="28789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graphicFrame>
        <p:nvGraphicFramePr>
          <p:cNvPr id="22" name="Table 21">
            <a:extLst>
              <a:ext uri="{FF2B5EF4-FFF2-40B4-BE49-F238E27FC236}">
                <a16:creationId xmlns:a16="http://schemas.microsoft.com/office/drawing/2014/main" id="{9FBCAC1E-BF54-4D9E-88CC-E23E960F94B3}"/>
              </a:ext>
            </a:extLst>
          </p:cNvPr>
          <p:cNvGraphicFramePr>
            <a:graphicFrameLocks noGrp="1"/>
          </p:cNvGraphicFramePr>
          <p:nvPr>
            <p:extLst>
              <p:ext uri="{D42A27DB-BD31-4B8C-83A1-F6EECF244321}">
                <p14:modId xmlns:p14="http://schemas.microsoft.com/office/powerpoint/2010/main" val="2809174708"/>
              </p:ext>
            </p:extLst>
          </p:nvPr>
        </p:nvGraphicFramePr>
        <p:xfrm>
          <a:off x="6747668" y="2016919"/>
          <a:ext cx="4399734" cy="2464588"/>
        </p:xfrm>
        <a:graphic>
          <a:graphicData uri="http://schemas.openxmlformats.org/drawingml/2006/table">
            <a:tbl>
              <a:tblPr firstRow="1" firstCol="1" bandRow="1">
                <a:tableStyleId>{8799B23B-EC83-4686-B30A-512413B5E67A}</a:tableStyleId>
              </a:tblPr>
              <a:tblGrid>
                <a:gridCol w="1404171">
                  <a:extLst>
                    <a:ext uri="{9D8B030D-6E8A-4147-A177-3AD203B41FA5}">
                      <a16:colId xmlns:a16="http://schemas.microsoft.com/office/drawing/2014/main" val="1199829504"/>
                    </a:ext>
                  </a:extLst>
                </a:gridCol>
                <a:gridCol w="1404171">
                  <a:extLst>
                    <a:ext uri="{9D8B030D-6E8A-4147-A177-3AD203B41FA5}">
                      <a16:colId xmlns:a16="http://schemas.microsoft.com/office/drawing/2014/main" val="2436477347"/>
                    </a:ext>
                  </a:extLst>
                </a:gridCol>
                <a:gridCol w="795696">
                  <a:extLst>
                    <a:ext uri="{9D8B030D-6E8A-4147-A177-3AD203B41FA5}">
                      <a16:colId xmlns:a16="http://schemas.microsoft.com/office/drawing/2014/main" val="1161326922"/>
                    </a:ext>
                  </a:extLst>
                </a:gridCol>
                <a:gridCol w="795696">
                  <a:extLst>
                    <a:ext uri="{9D8B030D-6E8A-4147-A177-3AD203B41FA5}">
                      <a16:colId xmlns:a16="http://schemas.microsoft.com/office/drawing/2014/main" val="1012853288"/>
                    </a:ext>
                  </a:extLst>
                </a:gridCol>
              </a:tblGrid>
              <a:tr h="217864">
                <a:tc gridSpan="4">
                  <a:txBody>
                    <a:bodyPr/>
                    <a:lstStyle/>
                    <a:p>
                      <a:pPr algn="ctr"/>
                      <a:r>
                        <a:rPr lang="en-US" sz="1100">
                          <a:effectLst/>
                        </a:rPr>
                        <a:t>Correlaciones</a:t>
                      </a:r>
                      <a:endParaRPr lang="en-US">
                        <a:effectLst/>
                      </a:endParaRPr>
                    </a:p>
                  </a:txBody>
                  <a:tcPr marL="44450" marR="4445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89174490"/>
                  </a:ext>
                </a:extLst>
              </a:tr>
              <a:tr h="313180">
                <a:tc gridSpan="2">
                  <a:txBody>
                    <a:bodyPr/>
                    <a:lstStyle/>
                    <a:p>
                      <a:endParaRPr lang="en-US">
                        <a:effectLst/>
                      </a:endParaRPr>
                    </a:p>
                  </a:txBody>
                  <a:tcPr marL="44450" marR="44450" marT="0" marB="0" anchor="ctr"/>
                </a:tc>
                <a:tc hMerge="1">
                  <a:txBody>
                    <a:bodyPr/>
                    <a:lstStyle/>
                    <a:p>
                      <a:endParaRPr lang="en-US"/>
                    </a:p>
                  </a:txBody>
                  <a:tcPr marL="0" marR="0" marT="0" marB="0" horzOverflow="overflow"/>
                </a:tc>
                <a:tc>
                  <a:txBody>
                    <a:bodyPr/>
                    <a:lstStyle/>
                    <a:p>
                      <a:pPr algn="ctr">
                        <a:spcAft>
                          <a:spcPts val="0"/>
                        </a:spcAft>
                      </a:pPr>
                      <a:r>
                        <a:rPr lang="en-US" sz="900">
                          <a:effectLst/>
                        </a:rPr>
                        <a:t>INGBAN</a:t>
                      </a:r>
                      <a:endParaRPr lang="en-US">
                        <a:effectLst/>
                      </a:endParaRPr>
                    </a:p>
                  </a:txBody>
                  <a:tcPr marL="44450" marR="44450" marT="0" marB="0" anchor="ctr"/>
                </a:tc>
                <a:tc>
                  <a:txBody>
                    <a:bodyPr/>
                    <a:lstStyle/>
                    <a:p>
                      <a:pPr algn="ctr">
                        <a:spcAft>
                          <a:spcPts val="0"/>
                        </a:spcAft>
                      </a:pPr>
                      <a:r>
                        <a:rPr lang="en-US" sz="900">
                          <a:effectLst/>
                        </a:rPr>
                        <a:t>UTILBAN</a:t>
                      </a:r>
                      <a:endParaRPr lang="en-US">
                        <a:effectLst/>
                      </a:endParaRPr>
                    </a:p>
                  </a:txBody>
                  <a:tcPr marL="44450" marR="44450" marT="0" marB="0" anchor="ctr"/>
                </a:tc>
                <a:extLst>
                  <a:ext uri="{0D108BD9-81ED-4DB2-BD59-A6C34878D82A}">
                    <a16:rowId xmlns:a16="http://schemas.microsoft.com/office/drawing/2014/main" val="26471867"/>
                  </a:ext>
                </a:extLst>
              </a:tr>
              <a:tr h="326796">
                <a:tc rowSpan="3">
                  <a:txBody>
                    <a:bodyPr/>
                    <a:lstStyle/>
                    <a:p>
                      <a:pPr>
                        <a:spcAft>
                          <a:spcPts val="0"/>
                        </a:spcAft>
                      </a:pPr>
                      <a:r>
                        <a:rPr lang="en-US" sz="900">
                          <a:effectLst/>
                        </a:rPr>
                        <a:t>INGBAN</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tc>
                  <a:txBody>
                    <a:bodyPr/>
                    <a:lstStyle/>
                    <a:p>
                      <a:pPr algn="r">
                        <a:spcAft>
                          <a:spcPts val="0"/>
                        </a:spcAft>
                      </a:pPr>
                      <a:r>
                        <a:rPr lang="en-US" sz="900">
                          <a:effectLst/>
                        </a:rPr>
                        <a:t>0,736</a:t>
                      </a:r>
                      <a:endParaRPr lang="en-US">
                        <a:effectLst/>
                      </a:endParaRPr>
                    </a:p>
                  </a:txBody>
                  <a:tcPr marL="44450" marR="44450" marT="0" marB="0" anchor="ctr"/>
                </a:tc>
                <a:extLst>
                  <a:ext uri="{0D108BD9-81ED-4DB2-BD59-A6C34878D82A}">
                    <a16:rowId xmlns:a16="http://schemas.microsoft.com/office/drawing/2014/main" val="2703926371"/>
                  </a:ext>
                </a:extLst>
              </a:tr>
              <a:tr h="313180">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endParaRPr lang="en-US">
                        <a:effectLst/>
                      </a:endParaRPr>
                    </a:p>
                  </a:txBody>
                  <a:tcPr marL="44450" marR="44450" marT="0" marB="0" anchor="ctr"/>
                </a:tc>
                <a:tc>
                  <a:txBody>
                    <a:bodyPr/>
                    <a:lstStyle/>
                    <a:p>
                      <a:pPr algn="r">
                        <a:spcAft>
                          <a:spcPts val="0"/>
                        </a:spcAft>
                      </a:pPr>
                      <a:r>
                        <a:rPr lang="en-US" sz="900">
                          <a:effectLst/>
                        </a:rPr>
                        <a:t>0,0156</a:t>
                      </a:r>
                      <a:endParaRPr lang="en-US">
                        <a:effectLst/>
                      </a:endParaRPr>
                    </a:p>
                  </a:txBody>
                  <a:tcPr marL="44450" marR="44450" marT="0" marB="0" anchor="ctr"/>
                </a:tc>
                <a:extLst>
                  <a:ext uri="{0D108BD9-81ED-4DB2-BD59-A6C34878D82A}">
                    <a16:rowId xmlns:a16="http://schemas.microsoft.com/office/drawing/2014/main" val="2484000493"/>
                  </a:ext>
                </a:extLst>
              </a:tr>
              <a:tr h="217864">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3142654358"/>
                  </a:ext>
                </a:extLst>
              </a:tr>
              <a:tr h="326796">
                <a:tc rowSpan="3">
                  <a:txBody>
                    <a:bodyPr/>
                    <a:lstStyle/>
                    <a:p>
                      <a:pPr>
                        <a:spcAft>
                          <a:spcPts val="0"/>
                        </a:spcAft>
                      </a:pPr>
                      <a:r>
                        <a:rPr lang="en-US" sz="900">
                          <a:effectLst/>
                        </a:rPr>
                        <a:t>UTILBAN</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0,736</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extLst>
                  <a:ext uri="{0D108BD9-81ED-4DB2-BD59-A6C34878D82A}">
                    <a16:rowId xmlns:a16="http://schemas.microsoft.com/office/drawing/2014/main" val="1347380279"/>
                  </a:ext>
                </a:extLst>
              </a:tr>
              <a:tr h="313180">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pPr algn="r">
                        <a:spcAft>
                          <a:spcPts val="0"/>
                        </a:spcAft>
                      </a:pPr>
                      <a:r>
                        <a:rPr lang="en-US" sz="900">
                          <a:effectLst/>
                        </a:rPr>
                        <a:t>0,015</a:t>
                      </a:r>
                      <a:endParaRPr lang="en-US">
                        <a:effectLst/>
                      </a:endParaRPr>
                    </a:p>
                  </a:txBody>
                  <a:tcPr marL="44450" marR="44450" marT="0" marB="0" anchor="ctr"/>
                </a:tc>
                <a:tc>
                  <a:txBody>
                    <a:bodyPr/>
                    <a:lstStyle/>
                    <a:p>
                      <a:endParaRPr lang="en-US">
                        <a:effectLst/>
                      </a:endParaRPr>
                    </a:p>
                  </a:txBody>
                  <a:tcPr marL="44450" marR="44450" marT="0" marB="0" anchor="ctr"/>
                </a:tc>
                <a:extLst>
                  <a:ext uri="{0D108BD9-81ED-4DB2-BD59-A6C34878D82A}">
                    <a16:rowId xmlns:a16="http://schemas.microsoft.com/office/drawing/2014/main" val="74108028"/>
                  </a:ext>
                </a:extLst>
              </a:tr>
              <a:tr h="217864">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1240303264"/>
                  </a:ext>
                </a:extLst>
              </a:tr>
              <a:tr h="217864">
                <a:tc gridSpan="4">
                  <a:txBody>
                    <a:bodyPr/>
                    <a:lstStyle/>
                    <a:p>
                      <a:pPr>
                        <a:spcAft>
                          <a:spcPts val="0"/>
                        </a:spcAft>
                      </a:pPr>
                      <a:r>
                        <a:rPr lang="en-US" sz="900">
                          <a:effectLst/>
                        </a:rPr>
                        <a:t>*. La correlación es significativa en el nivel 0,05 (bilateral).</a:t>
                      </a:r>
                      <a:endParaRPr lang="en-US">
                        <a:effectLst/>
                      </a:endParaRPr>
                    </a:p>
                  </a:txBody>
                  <a:tcPr marL="44450" marR="44450" marT="0" marB="0" anchor="b"/>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1019421287"/>
                  </a:ext>
                </a:extLst>
              </a:tr>
            </a:tbl>
          </a:graphicData>
        </a:graphic>
      </p:graphicFrame>
      <p:sp>
        <p:nvSpPr>
          <p:cNvPr id="25" name="Google Shape;1660;p35">
            <a:extLst>
              <a:ext uri="{FF2B5EF4-FFF2-40B4-BE49-F238E27FC236}">
                <a16:creationId xmlns:a16="http://schemas.microsoft.com/office/drawing/2014/main" id="{B3D9A034-98ED-4FCB-97A6-4F69571B336C}"/>
              </a:ext>
            </a:extLst>
          </p:cNvPr>
          <p:cNvSpPr/>
          <p:nvPr/>
        </p:nvSpPr>
        <p:spPr>
          <a:xfrm flipH="1">
            <a:off x="652169" y="4622327"/>
            <a:ext cx="1373393" cy="454231"/>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algn="ctr"/>
            <a:r>
              <a:rPr lang="es-EC" sz="1400">
                <a:cs typeface="Arial"/>
              </a:rPr>
              <a:t>Correlación moderada</a:t>
            </a:r>
          </a:p>
        </p:txBody>
      </p:sp>
      <p:sp>
        <p:nvSpPr>
          <p:cNvPr id="27" name="Google Shape;1660;p35">
            <a:extLst>
              <a:ext uri="{FF2B5EF4-FFF2-40B4-BE49-F238E27FC236}">
                <a16:creationId xmlns:a16="http://schemas.microsoft.com/office/drawing/2014/main" id="{FA03344C-DA77-464A-A571-046996A067F4}"/>
              </a:ext>
            </a:extLst>
          </p:cNvPr>
          <p:cNvSpPr/>
          <p:nvPr/>
        </p:nvSpPr>
        <p:spPr>
          <a:xfrm flipH="1">
            <a:off x="652169" y="5503390"/>
            <a:ext cx="1373393" cy="454231"/>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algn="ctr"/>
            <a:r>
              <a:rPr lang="es-EC" sz="1400" dirty="0">
                <a:cs typeface="Arial"/>
              </a:rPr>
              <a:t>Significancia: </a:t>
            </a:r>
            <a:r>
              <a:rPr lang="es-EC" sz="1400">
                <a:cs typeface="Arial"/>
              </a:rPr>
              <a:t>0,039</a:t>
            </a:r>
            <a:endParaRPr lang="es-EC" sz="1400" dirty="0">
              <a:cs typeface="Arial"/>
            </a:endParaRPr>
          </a:p>
        </p:txBody>
      </p:sp>
      <p:sp>
        <p:nvSpPr>
          <p:cNvPr id="29" name="Arrow: Down 28">
            <a:extLst>
              <a:ext uri="{FF2B5EF4-FFF2-40B4-BE49-F238E27FC236}">
                <a16:creationId xmlns:a16="http://schemas.microsoft.com/office/drawing/2014/main" id="{26496ACB-B88C-4788-9E3A-1AC4A54C65AE}"/>
              </a:ext>
            </a:extLst>
          </p:cNvPr>
          <p:cNvSpPr/>
          <p:nvPr/>
        </p:nvSpPr>
        <p:spPr>
          <a:xfrm>
            <a:off x="1234059" y="5130546"/>
            <a:ext cx="202407" cy="32147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E29FA056-43DD-4E41-AD29-7EB022A80105}"/>
              </a:ext>
            </a:extLst>
          </p:cNvPr>
          <p:cNvSpPr/>
          <p:nvPr/>
        </p:nvSpPr>
        <p:spPr>
          <a:xfrm>
            <a:off x="2709861" y="4722018"/>
            <a:ext cx="2464593" cy="1142999"/>
          </a:xfrm>
          <a:prstGeom prst="rect">
            <a:avLst/>
          </a:prstGeom>
        </p:spPr>
        <p:style>
          <a:lnRef idx="0">
            <a:schemeClr val="accent3"/>
          </a:lnRef>
          <a:fillRef idx="3">
            <a:schemeClr val="accent3"/>
          </a:fillRef>
          <a:effectRef idx="3">
            <a:schemeClr val="accent3"/>
          </a:effectRef>
          <a:fontRef idx="minor">
            <a:schemeClr val="lt1"/>
          </a:fontRef>
        </p:style>
        <p:txBody>
          <a:bodyPr lIns="91440" tIns="45720" rIns="91440" bIns="45720" rtlCol="0" anchor="ctr"/>
          <a:lstStyle/>
          <a:p>
            <a:pPr algn="just"/>
            <a:r>
              <a:rPr lang="en-US" sz="1200">
                <a:latin typeface="Century Gothic"/>
                <a:ea typeface="+mn-lt"/>
                <a:cs typeface="+mn-lt"/>
              </a:rPr>
              <a:t>Los ingresos producto de la colocación de microcrédito influyen en las utilidades netas, sin embargo, no son un factor determinante de la misma. </a:t>
            </a:r>
            <a:endParaRPr lang="en-US">
              <a:latin typeface="Century Gothic"/>
            </a:endParaRPr>
          </a:p>
        </p:txBody>
      </p:sp>
      <p:sp>
        <p:nvSpPr>
          <p:cNvPr id="33" name="Equals 32">
            <a:extLst>
              <a:ext uri="{FF2B5EF4-FFF2-40B4-BE49-F238E27FC236}">
                <a16:creationId xmlns:a16="http://schemas.microsoft.com/office/drawing/2014/main" id="{2D348833-6C95-4259-9463-2E9DDE9C7D47}"/>
              </a:ext>
            </a:extLst>
          </p:cNvPr>
          <p:cNvSpPr/>
          <p:nvPr/>
        </p:nvSpPr>
        <p:spPr>
          <a:xfrm>
            <a:off x="2102642" y="4948235"/>
            <a:ext cx="488157" cy="559595"/>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4" name="Google Shape;1660;p35">
            <a:extLst>
              <a:ext uri="{FF2B5EF4-FFF2-40B4-BE49-F238E27FC236}">
                <a16:creationId xmlns:a16="http://schemas.microsoft.com/office/drawing/2014/main" id="{5249B039-51C5-47A0-84B8-F98C2F0097FC}"/>
              </a:ext>
            </a:extLst>
          </p:cNvPr>
          <p:cNvSpPr/>
          <p:nvPr/>
        </p:nvSpPr>
        <p:spPr>
          <a:xfrm flipH="1">
            <a:off x="6724357" y="4610421"/>
            <a:ext cx="1373393" cy="454231"/>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algn="ctr"/>
            <a:r>
              <a:rPr lang="es-EC" sz="1400">
                <a:cs typeface="Arial"/>
              </a:rPr>
              <a:t>Correlación buena</a:t>
            </a:r>
          </a:p>
        </p:txBody>
      </p:sp>
      <p:sp>
        <p:nvSpPr>
          <p:cNvPr id="35" name="Google Shape;1660;p35">
            <a:extLst>
              <a:ext uri="{FF2B5EF4-FFF2-40B4-BE49-F238E27FC236}">
                <a16:creationId xmlns:a16="http://schemas.microsoft.com/office/drawing/2014/main" id="{C49618F8-406D-4437-A12B-A61DBD0B686D}"/>
              </a:ext>
            </a:extLst>
          </p:cNvPr>
          <p:cNvSpPr/>
          <p:nvPr/>
        </p:nvSpPr>
        <p:spPr>
          <a:xfrm flipH="1">
            <a:off x="6724357" y="5491483"/>
            <a:ext cx="1373393" cy="454231"/>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algn="ctr"/>
            <a:r>
              <a:rPr lang="es-EC" sz="1400" dirty="0">
                <a:cs typeface="Arial"/>
              </a:rPr>
              <a:t>Significancia: </a:t>
            </a:r>
            <a:r>
              <a:rPr lang="es-EC" sz="1400">
                <a:cs typeface="Arial"/>
              </a:rPr>
              <a:t>0,015</a:t>
            </a:r>
            <a:endParaRPr lang="es-EC" sz="1400" dirty="0">
              <a:cs typeface="Arial"/>
            </a:endParaRPr>
          </a:p>
        </p:txBody>
      </p:sp>
      <p:sp>
        <p:nvSpPr>
          <p:cNvPr id="36" name="Arrow: Down 35">
            <a:extLst>
              <a:ext uri="{FF2B5EF4-FFF2-40B4-BE49-F238E27FC236}">
                <a16:creationId xmlns:a16="http://schemas.microsoft.com/office/drawing/2014/main" id="{ED018E87-1205-4818-BE5A-74D96FFB6F95}"/>
              </a:ext>
            </a:extLst>
          </p:cNvPr>
          <p:cNvSpPr/>
          <p:nvPr/>
        </p:nvSpPr>
        <p:spPr>
          <a:xfrm>
            <a:off x="7306247" y="5118640"/>
            <a:ext cx="202407" cy="32147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81E09FF4-A19D-4137-8661-1B39660774A3}"/>
              </a:ext>
            </a:extLst>
          </p:cNvPr>
          <p:cNvSpPr/>
          <p:nvPr/>
        </p:nvSpPr>
        <p:spPr>
          <a:xfrm>
            <a:off x="8782047" y="4710112"/>
            <a:ext cx="2464593" cy="1142999"/>
          </a:xfrm>
          <a:prstGeom prst="rect">
            <a:avLst/>
          </a:prstGeom>
        </p:spPr>
        <p:style>
          <a:lnRef idx="0">
            <a:schemeClr val="accent3"/>
          </a:lnRef>
          <a:fillRef idx="3">
            <a:schemeClr val="accent3"/>
          </a:fillRef>
          <a:effectRef idx="3">
            <a:schemeClr val="accent3"/>
          </a:effectRef>
          <a:fontRef idx="minor">
            <a:schemeClr val="lt1"/>
          </a:fontRef>
        </p:style>
        <p:txBody>
          <a:bodyPr lIns="91440" tIns="45720" rIns="91440" bIns="45720" rtlCol="0" anchor="ctr"/>
          <a:lstStyle/>
          <a:p>
            <a:pPr algn="just"/>
            <a:r>
              <a:rPr lang="en-US" sz="1200">
                <a:latin typeface="Century Gothic"/>
                <a:ea typeface="+mn-lt"/>
                <a:cs typeface="+mn-lt"/>
              </a:rPr>
              <a:t>Los ingresos producto de la colocación de microcrédito tienen una influencia directa en las utilidades netas del mismo.</a:t>
            </a:r>
            <a:r>
              <a:rPr lang="en-US" sz="1200" dirty="0">
                <a:ea typeface="+mn-lt"/>
                <a:cs typeface="+mn-lt"/>
              </a:rPr>
              <a:t> </a:t>
            </a:r>
            <a:r>
              <a:rPr lang="en-US" sz="1200">
                <a:latin typeface="Century Gothic"/>
                <a:ea typeface="+mn-lt"/>
                <a:cs typeface="+mn-lt"/>
              </a:rPr>
              <a:t>. </a:t>
            </a:r>
            <a:endParaRPr lang="en-US">
              <a:latin typeface="Century Gothic"/>
            </a:endParaRPr>
          </a:p>
        </p:txBody>
      </p:sp>
      <p:sp>
        <p:nvSpPr>
          <p:cNvPr id="38" name="Equals 37">
            <a:extLst>
              <a:ext uri="{FF2B5EF4-FFF2-40B4-BE49-F238E27FC236}">
                <a16:creationId xmlns:a16="http://schemas.microsoft.com/office/drawing/2014/main" id="{5C1D9241-15B2-4798-B314-BC1EE4D68669}"/>
              </a:ext>
            </a:extLst>
          </p:cNvPr>
          <p:cNvSpPr/>
          <p:nvPr/>
        </p:nvSpPr>
        <p:spPr>
          <a:xfrm>
            <a:off x="8174829" y="4936328"/>
            <a:ext cx="488157" cy="559595"/>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3" name="CuadroTexto 22">
            <a:extLst>
              <a:ext uri="{FF2B5EF4-FFF2-40B4-BE49-F238E27FC236}">
                <a16:creationId xmlns:a16="http://schemas.microsoft.com/office/drawing/2014/main" id="{EB8A2527-8E28-4F1D-8346-CC0F35694AF7}"/>
              </a:ext>
            </a:extLst>
          </p:cNvPr>
          <p:cNvSpPr txBox="1"/>
          <p:nvPr/>
        </p:nvSpPr>
        <p:spPr>
          <a:xfrm>
            <a:off x="750093" y="1993887"/>
            <a:ext cx="4371967" cy="1389221"/>
          </a:xfrm>
          <a:prstGeom prst="rect">
            <a:avLst/>
          </a:prstGeom>
          <a:noFill/>
          <a:ln w="38100">
            <a:solidFill>
              <a:srgbClr val="FF0000"/>
            </a:solidFill>
          </a:ln>
        </p:spPr>
        <p:txBody>
          <a:bodyPr wrap="square" rtlCol="0">
            <a:spAutoFit/>
          </a:bodyPr>
          <a:lstStyle/>
          <a:p>
            <a:endParaRPr lang="es-EC" dirty="0"/>
          </a:p>
        </p:txBody>
      </p:sp>
      <p:sp>
        <p:nvSpPr>
          <p:cNvPr id="24" name="CuadroTexto 23">
            <a:extLst>
              <a:ext uri="{FF2B5EF4-FFF2-40B4-BE49-F238E27FC236}">
                <a16:creationId xmlns:a16="http://schemas.microsoft.com/office/drawing/2014/main" id="{C2B8E7B4-14BE-42CA-A3B6-709B0711B698}"/>
              </a:ext>
            </a:extLst>
          </p:cNvPr>
          <p:cNvSpPr txBox="1"/>
          <p:nvPr/>
        </p:nvSpPr>
        <p:spPr>
          <a:xfrm>
            <a:off x="6747668" y="2050069"/>
            <a:ext cx="4371967" cy="1389221"/>
          </a:xfrm>
          <a:prstGeom prst="rect">
            <a:avLst/>
          </a:prstGeom>
          <a:noFill/>
          <a:ln w="38100">
            <a:solidFill>
              <a:srgbClr val="FF0000"/>
            </a:solidFill>
          </a:ln>
        </p:spPr>
        <p:txBody>
          <a:bodyPr wrap="square" rtlCol="0">
            <a:spAutoFit/>
          </a:bodyPr>
          <a:lstStyle/>
          <a:p>
            <a:endParaRPr lang="es-EC" dirty="0"/>
          </a:p>
        </p:txBody>
      </p:sp>
    </p:spTree>
    <p:extLst>
      <p:ext uri="{BB962C8B-B14F-4D97-AF65-F5344CB8AC3E}">
        <p14:creationId xmlns:p14="http://schemas.microsoft.com/office/powerpoint/2010/main" val="111605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69;p53" descr="Forma, Rectángulo&#10;&#10;Descripción generada automáticamente">
            <a:extLst>
              <a:ext uri="{FF2B5EF4-FFF2-40B4-BE49-F238E27FC236}">
                <a16:creationId xmlns:a16="http://schemas.microsoft.com/office/drawing/2014/main" id="{B4A25FDB-4966-4EAD-A9BB-497270905388}"/>
              </a:ext>
            </a:extLst>
          </p:cNvPr>
          <p:cNvPicPr preferRelativeResize="0"/>
          <p:nvPr/>
        </p:nvPicPr>
        <p:blipFill rotWithShape="1">
          <a:blip r:embed="rId2">
            <a:alphaModFix/>
          </a:blip>
          <a:srcRect t="16970" r="8892" b="21025"/>
          <a:stretch/>
        </p:blipFill>
        <p:spPr>
          <a:xfrm>
            <a:off x="4405731" y="-96223"/>
            <a:ext cx="3398919" cy="928521"/>
          </a:xfrm>
          <a:prstGeom prst="rect">
            <a:avLst/>
          </a:prstGeom>
          <a:noFill/>
          <a:ln>
            <a:noFill/>
          </a:ln>
        </p:spPr>
      </p:pic>
      <p:sp>
        <p:nvSpPr>
          <p:cNvPr id="7" name="Google Shape;1638;p35">
            <a:extLst>
              <a:ext uri="{FF2B5EF4-FFF2-40B4-BE49-F238E27FC236}">
                <a16:creationId xmlns:a16="http://schemas.microsoft.com/office/drawing/2014/main" id="{6A5592D6-8893-43DE-ABA8-8352D4F90DEC}"/>
              </a:ext>
            </a:extLst>
          </p:cNvPr>
          <p:cNvSpPr txBox="1"/>
          <p:nvPr/>
        </p:nvSpPr>
        <p:spPr>
          <a:xfrm>
            <a:off x="5076119" y="65299"/>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Century Gothic"/>
                <a:ea typeface="Roboto"/>
                <a:cs typeface="Roboto"/>
                <a:sym typeface="Roboto"/>
              </a:rPr>
              <a:t>RESULTADOS</a:t>
            </a:r>
            <a:endParaRPr sz="2000" b="1">
              <a:latin typeface="Century Gothic" panose="020B0502020202020204" pitchFamily="34" charset="0"/>
              <a:ea typeface="Roboto"/>
              <a:cs typeface="Roboto"/>
              <a:sym typeface="Roboto"/>
            </a:endParaRPr>
          </a:p>
        </p:txBody>
      </p:sp>
      <p:sp>
        <p:nvSpPr>
          <p:cNvPr id="9" name="Google Shape;1638;p35">
            <a:extLst>
              <a:ext uri="{FF2B5EF4-FFF2-40B4-BE49-F238E27FC236}">
                <a16:creationId xmlns:a16="http://schemas.microsoft.com/office/drawing/2014/main" id="{5A9B6050-620F-4035-975B-373DD74671A0}"/>
              </a:ext>
            </a:extLst>
          </p:cNvPr>
          <p:cNvSpPr txBox="1"/>
          <p:nvPr/>
        </p:nvSpPr>
        <p:spPr>
          <a:xfrm>
            <a:off x="339995" y="223925"/>
            <a:ext cx="2445963"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Multivariado</a:t>
            </a:r>
            <a:endParaRPr lang="en" sz="1600" b="1">
              <a:latin typeface="Century Gothic" panose="020B0502020202020204" pitchFamily="34" charset="0"/>
              <a:ea typeface="Roboto"/>
              <a:cs typeface="Roboto"/>
            </a:endParaRPr>
          </a:p>
        </p:txBody>
      </p:sp>
      <p:sp>
        <p:nvSpPr>
          <p:cNvPr id="11" name="Flecha: hacia la izquierda 12">
            <a:extLst>
              <a:ext uri="{FF2B5EF4-FFF2-40B4-BE49-F238E27FC236}">
                <a16:creationId xmlns:a16="http://schemas.microsoft.com/office/drawing/2014/main" id="{D616DB36-B8A2-4FDD-98F3-CEE45733C03A}"/>
              </a:ext>
            </a:extLst>
          </p:cNvPr>
          <p:cNvSpPr/>
          <p:nvPr/>
        </p:nvSpPr>
        <p:spPr>
          <a:xfrm>
            <a:off x="3273171" y="364903"/>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3" name="Rectángulo: esquinas redondeadas 3">
            <a:extLst>
              <a:ext uri="{FF2B5EF4-FFF2-40B4-BE49-F238E27FC236}">
                <a16:creationId xmlns:a16="http://schemas.microsoft.com/office/drawing/2014/main" id="{953D9E47-E97A-4917-9C10-E7F65039F585}"/>
              </a:ext>
            </a:extLst>
          </p:cNvPr>
          <p:cNvSpPr/>
          <p:nvPr/>
        </p:nvSpPr>
        <p:spPr>
          <a:xfrm>
            <a:off x="3167160" y="878403"/>
            <a:ext cx="5791453"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b="1">
                <a:ea typeface="+mn-lt"/>
                <a:cs typeface="+mn-lt"/>
              </a:rPr>
              <a:t>Segmento de bancos y COAC’S con activos desde 500 a 875 millones</a:t>
            </a:r>
            <a:r>
              <a:rPr lang="es-ES" sz="1600" dirty="0">
                <a:ea typeface="+mn-lt"/>
                <a:cs typeface="+mn-lt"/>
              </a:rPr>
              <a:t> </a:t>
            </a:r>
            <a:endParaRPr lang="en-US"/>
          </a:p>
        </p:txBody>
      </p:sp>
      <p:sp>
        <p:nvSpPr>
          <p:cNvPr id="15" name="Google Shape;1660;p35">
            <a:extLst>
              <a:ext uri="{FF2B5EF4-FFF2-40B4-BE49-F238E27FC236}">
                <a16:creationId xmlns:a16="http://schemas.microsoft.com/office/drawing/2014/main" id="{3C8602F0-80E9-47FA-80F4-2231FF644404}"/>
              </a:ext>
            </a:extLst>
          </p:cNvPr>
          <p:cNvSpPr/>
          <p:nvPr/>
        </p:nvSpPr>
        <p:spPr>
          <a:xfrm flipH="1">
            <a:off x="806950" y="1431451"/>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a:ea typeface="+mn-lt"/>
                <a:cs typeface="+mn-lt"/>
              </a:rPr>
              <a:t>Correlación Montos Colocados– Utilidad Neta Bancos </a:t>
            </a:r>
            <a:endParaRPr lang="en-US">
              <a:ea typeface="+mn-lt"/>
              <a:cs typeface="+mn-lt"/>
            </a:endParaRPr>
          </a:p>
        </p:txBody>
      </p:sp>
      <p:sp>
        <p:nvSpPr>
          <p:cNvPr id="17" name="Google Shape;1660;p35">
            <a:extLst>
              <a:ext uri="{FF2B5EF4-FFF2-40B4-BE49-F238E27FC236}">
                <a16:creationId xmlns:a16="http://schemas.microsoft.com/office/drawing/2014/main" id="{6B04A9F0-35B5-4820-B5EC-DDB23AF7E478}"/>
              </a:ext>
            </a:extLst>
          </p:cNvPr>
          <p:cNvSpPr/>
          <p:nvPr/>
        </p:nvSpPr>
        <p:spPr>
          <a:xfrm flipH="1">
            <a:off x="6843419" y="1431451"/>
            <a:ext cx="4218986"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a:ea typeface="+mn-lt"/>
                <a:cs typeface="+mn-lt"/>
              </a:rPr>
              <a:t>Correlación Montos Colocados– Utilidad Neta COAC’S</a:t>
            </a:r>
            <a:endParaRPr lang="en-US"/>
          </a:p>
        </p:txBody>
      </p:sp>
      <p:graphicFrame>
        <p:nvGraphicFramePr>
          <p:cNvPr id="19" name="Table 18">
            <a:extLst>
              <a:ext uri="{FF2B5EF4-FFF2-40B4-BE49-F238E27FC236}">
                <a16:creationId xmlns:a16="http://schemas.microsoft.com/office/drawing/2014/main" id="{A2D135C5-357E-46B5-9050-C2A5A153357B}"/>
              </a:ext>
            </a:extLst>
          </p:cNvPr>
          <p:cNvGraphicFramePr>
            <a:graphicFrameLocks noGrp="1"/>
          </p:cNvGraphicFramePr>
          <p:nvPr>
            <p:extLst>
              <p:ext uri="{D42A27DB-BD31-4B8C-83A1-F6EECF244321}">
                <p14:modId xmlns:p14="http://schemas.microsoft.com/office/powerpoint/2010/main" val="948121872"/>
              </p:ext>
            </p:extLst>
          </p:nvPr>
        </p:nvGraphicFramePr>
        <p:xfrm>
          <a:off x="708819" y="2076450"/>
          <a:ext cx="4452152" cy="2394616"/>
        </p:xfrm>
        <a:graphic>
          <a:graphicData uri="http://schemas.openxmlformats.org/drawingml/2006/table">
            <a:tbl>
              <a:tblPr firstRow="1" firstCol="1" bandRow="1">
                <a:tableStyleId>{5DA37D80-6434-44D0-A028-1B22A696006F}</a:tableStyleId>
              </a:tblPr>
              <a:tblGrid>
                <a:gridCol w="1479906">
                  <a:extLst>
                    <a:ext uri="{9D8B030D-6E8A-4147-A177-3AD203B41FA5}">
                      <a16:colId xmlns:a16="http://schemas.microsoft.com/office/drawing/2014/main" val="2033841353"/>
                    </a:ext>
                  </a:extLst>
                </a:gridCol>
                <a:gridCol w="1479906">
                  <a:extLst>
                    <a:ext uri="{9D8B030D-6E8A-4147-A177-3AD203B41FA5}">
                      <a16:colId xmlns:a16="http://schemas.microsoft.com/office/drawing/2014/main" val="3765144582"/>
                    </a:ext>
                  </a:extLst>
                </a:gridCol>
                <a:gridCol w="746170">
                  <a:extLst>
                    <a:ext uri="{9D8B030D-6E8A-4147-A177-3AD203B41FA5}">
                      <a16:colId xmlns:a16="http://schemas.microsoft.com/office/drawing/2014/main" val="3892277126"/>
                    </a:ext>
                  </a:extLst>
                </a:gridCol>
                <a:gridCol w="746170">
                  <a:extLst>
                    <a:ext uri="{9D8B030D-6E8A-4147-A177-3AD203B41FA5}">
                      <a16:colId xmlns:a16="http://schemas.microsoft.com/office/drawing/2014/main" val="3303911923"/>
                    </a:ext>
                  </a:extLst>
                </a:gridCol>
              </a:tblGrid>
              <a:tr h="214255">
                <a:tc gridSpan="4">
                  <a:txBody>
                    <a:bodyPr/>
                    <a:lstStyle/>
                    <a:p>
                      <a:pPr algn="ctr"/>
                      <a:r>
                        <a:rPr lang="en-US" sz="1100">
                          <a:effectLst/>
                        </a:rPr>
                        <a:t>Correlaciones</a:t>
                      </a:r>
                      <a:endParaRPr lang="en-US">
                        <a:effectLst/>
                      </a:endParaRPr>
                    </a:p>
                  </a:txBody>
                  <a:tcPr marL="44450" marR="4445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3155020318"/>
                  </a:ext>
                </a:extLst>
              </a:tr>
              <a:tr h="302478">
                <a:tc gridSpan="2">
                  <a:txBody>
                    <a:bodyPr/>
                    <a:lstStyle/>
                    <a:p>
                      <a:pPr>
                        <a:spcAft>
                          <a:spcPts val="0"/>
                        </a:spcAft>
                      </a:pPr>
                      <a:r>
                        <a:rPr lang="en-US">
                          <a:effectLst/>
                        </a:rPr>
                        <a:t> </a:t>
                      </a:r>
                    </a:p>
                  </a:txBody>
                  <a:tcPr marL="44450" marR="44450" marT="0" marB="0" anchor="ctr"/>
                </a:tc>
                <a:tc hMerge="1">
                  <a:txBody>
                    <a:bodyPr/>
                    <a:lstStyle/>
                    <a:p>
                      <a:endParaRPr lang="en-US"/>
                    </a:p>
                  </a:txBody>
                  <a:tcPr marL="0" marR="0" marT="0" marB="0" horzOverflow="overflow"/>
                </a:tc>
                <a:tc>
                  <a:txBody>
                    <a:bodyPr/>
                    <a:lstStyle/>
                    <a:p>
                      <a:pPr algn="ctr">
                        <a:spcAft>
                          <a:spcPts val="0"/>
                        </a:spcAft>
                      </a:pPr>
                      <a:r>
                        <a:rPr lang="en-US" sz="900">
                          <a:effectLst/>
                        </a:rPr>
                        <a:t>UTILBAN</a:t>
                      </a:r>
                      <a:endParaRPr lang="en-US">
                        <a:effectLst/>
                      </a:endParaRPr>
                    </a:p>
                  </a:txBody>
                  <a:tcPr marL="44450" marR="44450" marT="0" marB="0" anchor="ctr"/>
                </a:tc>
                <a:tc>
                  <a:txBody>
                    <a:bodyPr/>
                    <a:lstStyle/>
                    <a:p>
                      <a:pPr algn="ctr">
                        <a:spcAft>
                          <a:spcPts val="0"/>
                        </a:spcAft>
                      </a:pPr>
                      <a:r>
                        <a:rPr lang="en-US" sz="900">
                          <a:effectLst/>
                        </a:rPr>
                        <a:t>MONBAN</a:t>
                      </a:r>
                      <a:endParaRPr lang="en-US">
                        <a:effectLst/>
                      </a:endParaRPr>
                    </a:p>
                  </a:txBody>
                  <a:tcPr marL="44450" marR="44450" marT="0" marB="0" anchor="ctr"/>
                </a:tc>
                <a:extLst>
                  <a:ext uri="{0D108BD9-81ED-4DB2-BD59-A6C34878D82A}">
                    <a16:rowId xmlns:a16="http://schemas.microsoft.com/office/drawing/2014/main" val="2564611373"/>
                  </a:ext>
                </a:extLst>
              </a:tr>
              <a:tr h="315081">
                <a:tc rowSpan="3">
                  <a:txBody>
                    <a:bodyPr/>
                    <a:lstStyle/>
                    <a:p>
                      <a:pPr>
                        <a:spcAft>
                          <a:spcPts val="0"/>
                        </a:spcAft>
                      </a:pPr>
                      <a:r>
                        <a:rPr lang="en-US" sz="900">
                          <a:effectLst/>
                        </a:rPr>
                        <a:t>UTILBAN</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tc>
                  <a:txBody>
                    <a:bodyPr/>
                    <a:lstStyle/>
                    <a:p>
                      <a:pPr algn="r">
                        <a:spcAft>
                          <a:spcPts val="0"/>
                        </a:spcAft>
                      </a:pPr>
                      <a:r>
                        <a:rPr lang="en-US" sz="900">
                          <a:effectLst/>
                        </a:rPr>
                        <a:t>,931</a:t>
                      </a:r>
                      <a:r>
                        <a:rPr lang="en-US" sz="900" baseline="30000">
                          <a:effectLst/>
                        </a:rPr>
                        <a:t>*</a:t>
                      </a:r>
                      <a:endParaRPr lang="en-US">
                        <a:effectLst/>
                      </a:endParaRPr>
                    </a:p>
                  </a:txBody>
                  <a:tcPr marL="44450" marR="44450" marT="0" marB="0" anchor="ctr"/>
                </a:tc>
                <a:extLst>
                  <a:ext uri="{0D108BD9-81ED-4DB2-BD59-A6C34878D82A}">
                    <a16:rowId xmlns:a16="http://schemas.microsoft.com/office/drawing/2014/main" val="3948668891"/>
                  </a:ext>
                </a:extLst>
              </a:tr>
              <a:tr h="302478">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endParaRPr lang="en-US">
                        <a:effectLst/>
                      </a:endParaRPr>
                    </a:p>
                  </a:txBody>
                  <a:tcPr marL="44450" marR="44450" marT="0" marB="0" anchor="ctr"/>
                </a:tc>
                <a:tc>
                  <a:txBody>
                    <a:bodyPr/>
                    <a:lstStyle/>
                    <a:p>
                      <a:pPr algn="r">
                        <a:spcAft>
                          <a:spcPts val="0"/>
                        </a:spcAft>
                      </a:pPr>
                      <a:r>
                        <a:rPr lang="en-US" sz="900">
                          <a:effectLst/>
                        </a:rPr>
                        <a:t>0,022</a:t>
                      </a:r>
                      <a:endParaRPr lang="en-US">
                        <a:effectLst/>
                      </a:endParaRPr>
                    </a:p>
                  </a:txBody>
                  <a:tcPr marL="44450" marR="44450" marT="0" marB="0" anchor="ctr"/>
                </a:tc>
                <a:extLst>
                  <a:ext uri="{0D108BD9-81ED-4DB2-BD59-A6C34878D82A}">
                    <a16:rowId xmlns:a16="http://schemas.microsoft.com/office/drawing/2014/main" val="2797752131"/>
                  </a:ext>
                </a:extLst>
              </a:tr>
              <a:tr h="214255">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3658571945"/>
                  </a:ext>
                </a:extLst>
              </a:tr>
              <a:tr h="315081">
                <a:tc rowSpan="3">
                  <a:txBody>
                    <a:bodyPr/>
                    <a:lstStyle/>
                    <a:p>
                      <a:pPr>
                        <a:spcAft>
                          <a:spcPts val="0"/>
                        </a:spcAft>
                      </a:pPr>
                      <a:r>
                        <a:rPr lang="en-US" sz="900">
                          <a:effectLst/>
                        </a:rPr>
                        <a:t>MONBAN</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,931</a:t>
                      </a:r>
                      <a:r>
                        <a:rPr lang="en-US" sz="900" baseline="30000">
                          <a:effectLst/>
                        </a:rPr>
                        <a:t>*</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extLst>
                  <a:ext uri="{0D108BD9-81ED-4DB2-BD59-A6C34878D82A}">
                    <a16:rowId xmlns:a16="http://schemas.microsoft.com/office/drawing/2014/main" val="4098977287"/>
                  </a:ext>
                </a:extLst>
              </a:tr>
              <a:tr h="302478">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pPr algn="r">
                        <a:spcAft>
                          <a:spcPts val="0"/>
                        </a:spcAft>
                      </a:pPr>
                      <a:r>
                        <a:rPr lang="en-US" sz="900">
                          <a:effectLst/>
                        </a:rPr>
                        <a:t>0,022</a:t>
                      </a:r>
                      <a:endParaRPr lang="en-US">
                        <a:effectLst/>
                      </a:endParaRPr>
                    </a:p>
                  </a:txBody>
                  <a:tcPr marL="44450" marR="44450" marT="0" marB="0" anchor="ctr"/>
                </a:tc>
                <a:tc>
                  <a:txBody>
                    <a:bodyPr/>
                    <a:lstStyle/>
                    <a:p>
                      <a:endParaRPr lang="en-US">
                        <a:effectLst/>
                      </a:endParaRPr>
                    </a:p>
                  </a:txBody>
                  <a:tcPr marL="44450" marR="44450" marT="0" marB="0" anchor="ctr"/>
                </a:tc>
                <a:extLst>
                  <a:ext uri="{0D108BD9-81ED-4DB2-BD59-A6C34878D82A}">
                    <a16:rowId xmlns:a16="http://schemas.microsoft.com/office/drawing/2014/main" val="3633762544"/>
                  </a:ext>
                </a:extLst>
              </a:tr>
              <a:tr h="214255">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3760777336"/>
                  </a:ext>
                </a:extLst>
              </a:tr>
              <a:tr h="214255">
                <a:tc gridSpan="4">
                  <a:txBody>
                    <a:bodyPr/>
                    <a:lstStyle/>
                    <a:p>
                      <a:pPr>
                        <a:spcAft>
                          <a:spcPts val="0"/>
                        </a:spcAft>
                      </a:pPr>
                      <a:r>
                        <a:rPr lang="en-US" sz="900">
                          <a:effectLst/>
                        </a:rPr>
                        <a:t>*. La correlación es significativa en el nivel 0,05 (bilateral).</a:t>
                      </a:r>
                      <a:endParaRPr lang="en-US">
                        <a:effectLst/>
                      </a:endParaRPr>
                    </a:p>
                  </a:txBody>
                  <a:tcPr marL="44450" marR="4445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6187283"/>
                  </a:ext>
                </a:extLst>
              </a:tr>
            </a:tbl>
          </a:graphicData>
        </a:graphic>
      </p:graphicFrame>
      <p:graphicFrame>
        <p:nvGraphicFramePr>
          <p:cNvPr id="22" name="Table 21">
            <a:extLst>
              <a:ext uri="{FF2B5EF4-FFF2-40B4-BE49-F238E27FC236}">
                <a16:creationId xmlns:a16="http://schemas.microsoft.com/office/drawing/2014/main" id="{633AE39C-DDCC-4418-B104-32E95B8E2625}"/>
              </a:ext>
            </a:extLst>
          </p:cNvPr>
          <p:cNvGraphicFramePr>
            <a:graphicFrameLocks noGrp="1"/>
          </p:cNvGraphicFramePr>
          <p:nvPr>
            <p:extLst>
              <p:ext uri="{D42A27DB-BD31-4B8C-83A1-F6EECF244321}">
                <p14:modId xmlns:p14="http://schemas.microsoft.com/office/powerpoint/2010/main" val="3608310921"/>
              </p:ext>
            </p:extLst>
          </p:nvPr>
        </p:nvGraphicFramePr>
        <p:xfrm>
          <a:off x="6804818" y="2016919"/>
          <a:ext cx="4333092" cy="2476704"/>
        </p:xfrm>
        <a:graphic>
          <a:graphicData uri="http://schemas.openxmlformats.org/drawingml/2006/table">
            <a:tbl>
              <a:tblPr firstRow="1" firstCol="1" bandRow="1">
                <a:tableStyleId>{8799B23B-EC83-4686-B30A-512413B5E67A}</a:tableStyleId>
              </a:tblPr>
              <a:tblGrid>
                <a:gridCol w="1440330">
                  <a:extLst>
                    <a:ext uri="{9D8B030D-6E8A-4147-A177-3AD203B41FA5}">
                      <a16:colId xmlns:a16="http://schemas.microsoft.com/office/drawing/2014/main" val="3126732173"/>
                    </a:ext>
                  </a:extLst>
                </a:gridCol>
                <a:gridCol w="1440330">
                  <a:extLst>
                    <a:ext uri="{9D8B030D-6E8A-4147-A177-3AD203B41FA5}">
                      <a16:colId xmlns:a16="http://schemas.microsoft.com/office/drawing/2014/main" val="3402021526"/>
                    </a:ext>
                  </a:extLst>
                </a:gridCol>
                <a:gridCol w="726216">
                  <a:extLst>
                    <a:ext uri="{9D8B030D-6E8A-4147-A177-3AD203B41FA5}">
                      <a16:colId xmlns:a16="http://schemas.microsoft.com/office/drawing/2014/main" val="397690712"/>
                    </a:ext>
                  </a:extLst>
                </a:gridCol>
                <a:gridCol w="726216">
                  <a:extLst>
                    <a:ext uri="{9D8B030D-6E8A-4147-A177-3AD203B41FA5}">
                      <a16:colId xmlns:a16="http://schemas.microsoft.com/office/drawing/2014/main" val="1647595094"/>
                    </a:ext>
                  </a:extLst>
                </a:gridCol>
              </a:tblGrid>
              <a:tr h="221969">
                <a:tc gridSpan="4">
                  <a:txBody>
                    <a:bodyPr/>
                    <a:lstStyle/>
                    <a:p>
                      <a:pPr algn="ctr"/>
                      <a:r>
                        <a:rPr lang="en-US" sz="1100">
                          <a:effectLst/>
                        </a:rPr>
                        <a:t>Correlaciones</a:t>
                      </a:r>
                      <a:endParaRPr lang="en-US">
                        <a:effectLst/>
                      </a:endParaRPr>
                    </a:p>
                  </a:txBody>
                  <a:tcPr marL="44450" marR="44450" marT="0" marB="0"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2091490963"/>
                  </a:ext>
                </a:extLst>
              </a:tr>
              <a:tr h="327112">
                <a:tc gridSpan="2">
                  <a:txBody>
                    <a:bodyPr/>
                    <a:lstStyle/>
                    <a:p>
                      <a:pPr>
                        <a:spcAft>
                          <a:spcPts val="0"/>
                        </a:spcAft>
                      </a:pPr>
                      <a:endParaRPr lang="en-US" dirty="0">
                        <a:effectLst/>
                      </a:endParaRPr>
                    </a:p>
                  </a:txBody>
                  <a:tcPr marL="44450" marR="44450" marT="0" marB="0" anchor="ctr"/>
                </a:tc>
                <a:tc hMerge="1">
                  <a:txBody>
                    <a:bodyPr/>
                    <a:lstStyle/>
                    <a:p>
                      <a:endParaRPr lang="en-US"/>
                    </a:p>
                  </a:txBody>
                  <a:tcPr marL="0" marR="0" marT="0" marB="0" horzOverflow="overflow"/>
                </a:tc>
                <a:tc>
                  <a:txBody>
                    <a:bodyPr/>
                    <a:lstStyle/>
                    <a:p>
                      <a:pPr algn="ctr">
                        <a:spcAft>
                          <a:spcPts val="0"/>
                        </a:spcAft>
                      </a:pPr>
                      <a:r>
                        <a:rPr lang="en-US" sz="900">
                          <a:effectLst/>
                        </a:rPr>
                        <a:t>UTILCOOP</a:t>
                      </a:r>
                      <a:endParaRPr lang="en-US">
                        <a:effectLst/>
                      </a:endParaRPr>
                    </a:p>
                  </a:txBody>
                  <a:tcPr marL="44450" marR="44450" marT="0" marB="0" anchor="ctr"/>
                </a:tc>
                <a:tc>
                  <a:txBody>
                    <a:bodyPr/>
                    <a:lstStyle/>
                    <a:p>
                      <a:pPr algn="ctr">
                        <a:spcAft>
                          <a:spcPts val="0"/>
                        </a:spcAft>
                      </a:pPr>
                      <a:r>
                        <a:rPr lang="en-US" sz="900">
                          <a:effectLst/>
                        </a:rPr>
                        <a:t>MONCOOP</a:t>
                      </a:r>
                      <a:endParaRPr lang="en-US">
                        <a:effectLst/>
                      </a:endParaRPr>
                    </a:p>
                  </a:txBody>
                  <a:tcPr marL="44450" marR="44450" marT="0" marB="0" anchor="ctr"/>
                </a:tc>
                <a:extLst>
                  <a:ext uri="{0D108BD9-81ED-4DB2-BD59-A6C34878D82A}">
                    <a16:rowId xmlns:a16="http://schemas.microsoft.com/office/drawing/2014/main" val="526847220"/>
                  </a:ext>
                </a:extLst>
              </a:tr>
              <a:tr h="327112">
                <a:tc rowSpan="3">
                  <a:txBody>
                    <a:bodyPr/>
                    <a:lstStyle/>
                    <a:p>
                      <a:pPr>
                        <a:spcAft>
                          <a:spcPts val="0"/>
                        </a:spcAft>
                      </a:pPr>
                      <a:r>
                        <a:rPr lang="en-US" sz="900">
                          <a:effectLst/>
                        </a:rPr>
                        <a:t>UTILCOOP</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tc>
                  <a:txBody>
                    <a:bodyPr/>
                    <a:lstStyle/>
                    <a:p>
                      <a:pPr algn="r">
                        <a:spcAft>
                          <a:spcPts val="0"/>
                        </a:spcAft>
                      </a:pPr>
                      <a:r>
                        <a:rPr lang="en-US" sz="900">
                          <a:effectLst/>
                        </a:rPr>
                        <a:t>0,472</a:t>
                      </a:r>
                      <a:endParaRPr lang="en-US">
                        <a:effectLst/>
                      </a:endParaRPr>
                    </a:p>
                  </a:txBody>
                  <a:tcPr marL="44450" marR="44450" marT="0" marB="0" anchor="ctr"/>
                </a:tc>
                <a:extLst>
                  <a:ext uri="{0D108BD9-81ED-4DB2-BD59-A6C34878D82A}">
                    <a16:rowId xmlns:a16="http://schemas.microsoft.com/office/drawing/2014/main" val="357531396"/>
                  </a:ext>
                </a:extLst>
              </a:tr>
              <a:tr h="303747">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endParaRPr lang="en-US">
                        <a:effectLst/>
                      </a:endParaRPr>
                    </a:p>
                  </a:txBody>
                  <a:tcPr marL="44450" marR="44450" marT="0" marB="0" anchor="ctr"/>
                </a:tc>
                <a:tc>
                  <a:txBody>
                    <a:bodyPr/>
                    <a:lstStyle/>
                    <a:p>
                      <a:pPr algn="r">
                        <a:spcAft>
                          <a:spcPts val="0"/>
                        </a:spcAft>
                      </a:pPr>
                      <a:r>
                        <a:rPr lang="en-US" sz="900">
                          <a:effectLst/>
                        </a:rPr>
                        <a:t>0,048</a:t>
                      </a:r>
                      <a:endParaRPr lang="en-US">
                        <a:effectLst/>
                      </a:endParaRPr>
                    </a:p>
                  </a:txBody>
                  <a:tcPr marL="44450" marR="44450" marT="0" marB="0" anchor="ctr"/>
                </a:tc>
                <a:extLst>
                  <a:ext uri="{0D108BD9-81ED-4DB2-BD59-A6C34878D82A}">
                    <a16:rowId xmlns:a16="http://schemas.microsoft.com/office/drawing/2014/main" val="2654097611"/>
                  </a:ext>
                </a:extLst>
              </a:tr>
              <a:tr h="221969">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416162597"/>
                  </a:ext>
                </a:extLst>
              </a:tr>
              <a:tr h="327112">
                <a:tc rowSpan="3">
                  <a:txBody>
                    <a:bodyPr/>
                    <a:lstStyle/>
                    <a:p>
                      <a:pPr>
                        <a:spcAft>
                          <a:spcPts val="0"/>
                        </a:spcAft>
                      </a:pPr>
                      <a:r>
                        <a:rPr lang="en-US" sz="900">
                          <a:effectLst/>
                        </a:rPr>
                        <a:t>MONCOOP</a:t>
                      </a:r>
                      <a:endParaRPr lang="en-US">
                        <a:effectLst/>
                      </a:endParaRPr>
                    </a:p>
                  </a:txBody>
                  <a:tcPr marL="44450" marR="44450" marT="0" marB="0" anchor="ctr"/>
                </a:tc>
                <a:tc>
                  <a:txBody>
                    <a:bodyPr/>
                    <a:lstStyle/>
                    <a:p>
                      <a:pPr>
                        <a:spcAft>
                          <a:spcPts val="0"/>
                        </a:spcAft>
                      </a:pPr>
                      <a:r>
                        <a:rPr lang="en-US" sz="900">
                          <a:effectLst/>
                        </a:rPr>
                        <a:t>Correlación de Pearson</a:t>
                      </a:r>
                      <a:endParaRPr lang="en-US">
                        <a:effectLst/>
                      </a:endParaRPr>
                    </a:p>
                  </a:txBody>
                  <a:tcPr marL="44450" marR="44450" marT="0" marB="0" anchor="ctr"/>
                </a:tc>
                <a:tc>
                  <a:txBody>
                    <a:bodyPr/>
                    <a:lstStyle/>
                    <a:p>
                      <a:pPr algn="r">
                        <a:spcAft>
                          <a:spcPts val="0"/>
                        </a:spcAft>
                      </a:pPr>
                      <a:r>
                        <a:rPr lang="en-US" sz="900">
                          <a:effectLst/>
                        </a:rPr>
                        <a:t>0,472</a:t>
                      </a:r>
                      <a:endParaRPr lang="en-US">
                        <a:effectLst/>
                      </a:endParaRPr>
                    </a:p>
                  </a:txBody>
                  <a:tcPr marL="44450" marR="44450" marT="0" marB="0" anchor="ctr"/>
                </a:tc>
                <a:tc>
                  <a:txBody>
                    <a:bodyPr/>
                    <a:lstStyle/>
                    <a:p>
                      <a:pPr algn="r">
                        <a:spcAft>
                          <a:spcPts val="0"/>
                        </a:spcAft>
                      </a:pPr>
                      <a:r>
                        <a:rPr lang="en-US" sz="900">
                          <a:effectLst/>
                        </a:rPr>
                        <a:t>1</a:t>
                      </a:r>
                      <a:endParaRPr lang="en-US">
                        <a:effectLst/>
                      </a:endParaRPr>
                    </a:p>
                  </a:txBody>
                  <a:tcPr marL="44450" marR="44450" marT="0" marB="0" anchor="ctr"/>
                </a:tc>
                <a:extLst>
                  <a:ext uri="{0D108BD9-81ED-4DB2-BD59-A6C34878D82A}">
                    <a16:rowId xmlns:a16="http://schemas.microsoft.com/office/drawing/2014/main" val="1774278994"/>
                  </a:ext>
                </a:extLst>
              </a:tr>
              <a:tr h="315429">
                <a:tc vMerge="1">
                  <a:txBody>
                    <a:bodyPr/>
                    <a:lstStyle/>
                    <a:p>
                      <a:endParaRPr lang="en-US"/>
                    </a:p>
                  </a:txBody>
                  <a:tcPr marL="0" marR="0" marT="0" marB="0" horzOverflow="overflow"/>
                </a:tc>
                <a:tc>
                  <a:txBody>
                    <a:bodyPr/>
                    <a:lstStyle/>
                    <a:p>
                      <a:pPr>
                        <a:spcAft>
                          <a:spcPts val="0"/>
                        </a:spcAft>
                      </a:pPr>
                      <a:r>
                        <a:rPr lang="en-US" sz="900">
                          <a:effectLst/>
                        </a:rPr>
                        <a:t>Sig. (bilateral)</a:t>
                      </a:r>
                      <a:endParaRPr lang="en-US">
                        <a:effectLst/>
                      </a:endParaRPr>
                    </a:p>
                  </a:txBody>
                  <a:tcPr marL="44450" marR="44450" marT="0" marB="0" anchor="ctr"/>
                </a:tc>
                <a:tc>
                  <a:txBody>
                    <a:bodyPr/>
                    <a:lstStyle/>
                    <a:p>
                      <a:pPr algn="r">
                        <a:spcAft>
                          <a:spcPts val="0"/>
                        </a:spcAft>
                      </a:pPr>
                      <a:r>
                        <a:rPr lang="en-US" sz="900">
                          <a:effectLst/>
                        </a:rPr>
                        <a:t>0,048</a:t>
                      </a:r>
                      <a:endParaRPr lang="en-US">
                        <a:effectLst/>
                      </a:endParaRPr>
                    </a:p>
                  </a:txBody>
                  <a:tcPr marL="44450" marR="44450" marT="0" marB="0" anchor="ctr"/>
                </a:tc>
                <a:tc>
                  <a:txBody>
                    <a:bodyPr/>
                    <a:lstStyle/>
                    <a:p>
                      <a:endParaRPr lang="en-US">
                        <a:effectLst/>
                      </a:endParaRPr>
                    </a:p>
                  </a:txBody>
                  <a:tcPr marL="44450" marR="44450" marT="0" marB="0" anchor="ctr"/>
                </a:tc>
                <a:extLst>
                  <a:ext uri="{0D108BD9-81ED-4DB2-BD59-A6C34878D82A}">
                    <a16:rowId xmlns:a16="http://schemas.microsoft.com/office/drawing/2014/main" val="1621220702"/>
                  </a:ext>
                </a:extLst>
              </a:tr>
              <a:tr h="210285">
                <a:tc vMerge="1">
                  <a:txBody>
                    <a:bodyPr/>
                    <a:lstStyle/>
                    <a:p>
                      <a:endParaRPr lang="en-US"/>
                    </a:p>
                  </a:txBody>
                  <a:tcPr marL="0" marR="0" marT="0" marB="0" horzOverflow="overflow"/>
                </a:tc>
                <a:tc>
                  <a:txBody>
                    <a:bodyPr/>
                    <a:lstStyle/>
                    <a:p>
                      <a:pPr>
                        <a:spcAft>
                          <a:spcPts val="0"/>
                        </a:spcAft>
                      </a:pPr>
                      <a:r>
                        <a:rPr lang="en-US" sz="900">
                          <a:effectLst/>
                        </a:rPr>
                        <a:t>N</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tc>
                  <a:txBody>
                    <a:bodyPr/>
                    <a:lstStyle/>
                    <a:p>
                      <a:pPr algn="r">
                        <a:spcAft>
                          <a:spcPts val="0"/>
                        </a:spcAft>
                      </a:pPr>
                      <a:r>
                        <a:rPr lang="en-US" sz="900">
                          <a:effectLst/>
                        </a:rPr>
                        <a:t>5</a:t>
                      </a:r>
                      <a:endParaRPr lang="en-US">
                        <a:effectLst/>
                      </a:endParaRPr>
                    </a:p>
                  </a:txBody>
                  <a:tcPr marL="44450" marR="44450" marT="0" marB="0" anchor="ctr"/>
                </a:tc>
                <a:extLst>
                  <a:ext uri="{0D108BD9-81ED-4DB2-BD59-A6C34878D82A}">
                    <a16:rowId xmlns:a16="http://schemas.microsoft.com/office/drawing/2014/main" val="4047735499"/>
                  </a:ext>
                </a:extLst>
              </a:tr>
              <a:tr h="221969">
                <a:tc gridSpan="4">
                  <a:txBody>
                    <a:bodyPr/>
                    <a:lstStyle/>
                    <a:p>
                      <a:pPr>
                        <a:spcAft>
                          <a:spcPts val="0"/>
                        </a:spcAft>
                      </a:pPr>
                      <a:r>
                        <a:rPr lang="en-US" sz="900">
                          <a:effectLst/>
                        </a:rPr>
                        <a:t>*. La correlación es significativa en el nivel 0,05 (bilateral).</a:t>
                      </a:r>
                      <a:endParaRPr lang="en-US">
                        <a:effectLst/>
                      </a:endParaRPr>
                    </a:p>
                  </a:txBody>
                  <a:tcPr marL="44450" marR="44450" marT="0" marB="0" anchor="b"/>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extLst>
                  <a:ext uri="{0D108BD9-81ED-4DB2-BD59-A6C34878D82A}">
                    <a16:rowId xmlns:a16="http://schemas.microsoft.com/office/drawing/2014/main" val="4192929522"/>
                  </a:ext>
                </a:extLst>
              </a:tr>
            </a:tbl>
          </a:graphicData>
        </a:graphic>
      </p:graphicFrame>
      <p:sp>
        <p:nvSpPr>
          <p:cNvPr id="23" name="TextBox 22">
            <a:extLst>
              <a:ext uri="{FF2B5EF4-FFF2-40B4-BE49-F238E27FC236}">
                <a16:creationId xmlns:a16="http://schemas.microsoft.com/office/drawing/2014/main" id="{9451C87F-C607-4CA0-AFFD-33FCB7455FEC}"/>
              </a:ext>
            </a:extLst>
          </p:cNvPr>
          <p:cNvSpPr txBox="1"/>
          <p:nvPr/>
        </p:nvSpPr>
        <p:spPr>
          <a:xfrm>
            <a:off x="7331869" y="285511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25" name="Google Shape;1660;p35">
            <a:extLst>
              <a:ext uri="{FF2B5EF4-FFF2-40B4-BE49-F238E27FC236}">
                <a16:creationId xmlns:a16="http://schemas.microsoft.com/office/drawing/2014/main" id="{2443442B-C778-4943-B735-31B66122C1E5}"/>
              </a:ext>
            </a:extLst>
          </p:cNvPr>
          <p:cNvSpPr/>
          <p:nvPr/>
        </p:nvSpPr>
        <p:spPr>
          <a:xfrm flipH="1">
            <a:off x="652169" y="4622327"/>
            <a:ext cx="1373393" cy="454231"/>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algn="ctr"/>
            <a:r>
              <a:rPr lang="es-EC" sz="1400" dirty="0">
                <a:cs typeface="Arial"/>
              </a:rPr>
              <a:t>Correlación </a:t>
            </a:r>
            <a:r>
              <a:rPr lang="es-EC" sz="1400">
                <a:cs typeface="Arial"/>
              </a:rPr>
              <a:t>muy buena</a:t>
            </a:r>
          </a:p>
        </p:txBody>
      </p:sp>
      <p:sp>
        <p:nvSpPr>
          <p:cNvPr id="27" name="Google Shape;1660;p35">
            <a:extLst>
              <a:ext uri="{FF2B5EF4-FFF2-40B4-BE49-F238E27FC236}">
                <a16:creationId xmlns:a16="http://schemas.microsoft.com/office/drawing/2014/main" id="{7C423744-138C-491F-8FF7-A2FA7B8F39F0}"/>
              </a:ext>
            </a:extLst>
          </p:cNvPr>
          <p:cNvSpPr/>
          <p:nvPr/>
        </p:nvSpPr>
        <p:spPr>
          <a:xfrm flipH="1">
            <a:off x="652169" y="5503390"/>
            <a:ext cx="1373393" cy="454231"/>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algn="ctr"/>
            <a:r>
              <a:rPr lang="es-EC" sz="1400" dirty="0">
                <a:cs typeface="Arial"/>
              </a:rPr>
              <a:t>Significancia: </a:t>
            </a:r>
            <a:r>
              <a:rPr lang="es-EC" sz="1400">
                <a:cs typeface="Arial"/>
              </a:rPr>
              <a:t>0,022</a:t>
            </a:r>
            <a:endParaRPr lang="es-EC" sz="1400" dirty="0">
              <a:cs typeface="Arial"/>
            </a:endParaRPr>
          </a:p>
        </p:txBody>
      </p:sp>
      <p:sp>
        <p:nvSpPr>
          <p:cNvPr id="29" name="Arrow: Down 28">
            <a:extLst>
              <a:ext uri="{FF2B5EF4-FFF2-40B4-BE49-F238E27FC236}">
                <a16:creationId xmlns:a16="http://schemas.microsoft.com/office/drawing/2014/main" id="{36565767-EB88-46D8-8DD4-479D26789C93}"/>
              </a:ext>
            </a:extLst>
          </p:cNvPr>
          <p:cNvSpPr/>
          <p:nvPr/>
        </p:nvSpPr>
        <p:spPr>
          <a:xfrm>
            <a:off x="1234059" y="5130546"/>
            <a:ext cx="202407" cy="32147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233086DA-9262-434D-9288-CDEF4FDDDFB0}"/>
              </a:ext>
            </a:extLst>
          </p:cNvPr>
          <p:cNvSpPr/>
          <p:nvPr/>
        </p:nvSpPr>
        <p:spPr>
          <a:xfrm>
            <a:off x="2709861" y="4722018"/>
            <a:ext cx="2464593" cy="1142999"/>
          </a:xfrm>
          <a:prstGeom prst="rect">
            <a:avLst/>
          </a:prstGeom>
        </p:spPr>
        <p:style>
          <a:lnRef idx="0">
            <a:schemeClr val="accent3"/>
          </a:lnRef>
          <a:fillRef idx="3">
            <a:schemeClr val="accent3"/>
          </a:fillRef>
          <a:effectRef idx="3">
            <a:schemeClr val="accent3"/>
          </a:effectRef>
          <a:fontRef idx="minor">
            <a:schemeClr val="lt1"/>
          </a:fontRef>
        </p:style>
        <p:txBody>
          <a:bodyPr lIns="91440" tIns="45720" rIns="91440" bIns="45720" rtlCol="0" anchor="ctr"/>
          <a:lstStyle/>
          <a:p>
            <a:pPr algn="just"/>
            <a:r>
              <a:rPr lang="en-US" sz="1400">
                <a:latin typeface="Century Gothic"/>
                <a:ea typeface="+mn-lt"/>
                <a:cs typeface="+mn-lt"/>
              </a:rPr>
              <a:t>Los montos colocados influyen de manera directa en las utilidades netas de los bancos. </a:t>
            </a:r>
            <a:r>
              <a:rPr lang="en-US" sz="1400" dirty="0">
                <a:latin typeface="Century Gothic"/>
                <a:ea typeface="+mn-lt"/>
                <a:cs typeface="+mn-lt"/>
              </a:rPr>
              <a:t> </a:t>
            </a:r>
            <a:endParaRPr lang="en-US" sz="1400" dirty="0">
              <a:latin typeface="Century Gothic"/>
            </a:endParaRPr>
          </a:p>
        </p:txBody>
      </p:sp>
      <p:sp>
        <p:nvSpPr>
          <p:cNvPr id="33" name="Equals 32">
            <a:extLst>
              <a:ext uri="{FF2B5EF4-FFF2-40B4-BE49-F238E27FC236}">
                <a16:creationId xmlns:a16="http://schemas.microsoft.com/office/drawing/2014/main" id="{028A2660-30E0-4F43-B6FA-AC72CDD09AB7}"/>
              </a:ext>
            </a:extLst>
          </p:cNvPr>
          <p:cNvSpPr/>
          <p:nvPr/>
        </p:nvSpPr>
        <p:spPr>
          <a:xfrm>
            <a:off x="2102642" y="4948235"/>
            <a:ext cx="488157" cy="559595"/>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34" name="Google Shape;1660;p35">
            <a:extLst>
              <a:ext uri="{FF2B5EF4-FFF2-40B4-BE49-F238E27FC236}">
                <a16:creationId xmlns:a16="http://schemas.microsoft.com/office/drawing/2014/main" id="{A3F2E57B-E295-4CEF-A1B6-D75E24D2C092}"/>
              </a:ext>
            </a:extLst>
          </p:cNvPr>
          <p:cNvSpPr/>
          <p:nvPr/>
        </p:nvSpPr>
        <p:spPr>
          <a:xfrm flipH="1">
            <a:off x="6724357" y="4598515"/>
            <a:ext cx="1373393" cy="454231"/>
          </a:xfrm>
          <a:prstGeom prst="rect">
            <a:avLst/>
          </a:pr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algn="ctr"/>
            <a:r>
              <a:rPr lang="es-EC" sz="1400" dirty="0">
                <a:cs typeface="Arial"/>
              </a:rPr>
              <a:t>Correlación </a:t>
            </a:r>
            <a:r>
              <a:rPr lang="es-EC" sz="1400">
                <a:cs typeface="Arial"/>
              </a:rPr>
              <a:t>moderada</a:t>
            </a:r>
          </a:p>
        </p:txBody>
      </p:sp>
      <p:sp>
        <p:nvSpPr>
          <p:cNvPr id="35" name="Google Shape;1660;p35">
            <a:extLst>
              <a:ext uri="{FF2B5EF4-FFF2-40B4-BE49-F238E27FC236}">
                <a16:creationId xmlns:a16="http://schemas.microsoft.com/office/drawing/2014/main" id="{FAD25BA7-6078-4220-B8E7-6584995108F5}"/>
              </a:ext>
            </a:extLst>
          </p:cNvPr>
          <p:cNvSpPr/>
          <p:nvPr/>
        </p:nvSpPr>
        <p:spPr>
          <a:xfrm flipH="1">
            <a:off x="6724357" y="5479577"/>
            <a:ext cx="1373393" cy="454231"/>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algn="ctr"/>
            <a:r>
              <a:rPr lang="es-EC" sz="1400" dirty="0">
                <a:cs typeface="Arial"/>
              </a:rPr>
              <a:t>Significancia: </a:t>
            </a:r>
            <a:r>
              <a:rPr lang="es-EC" sz="1400">
                <a:cs typeface="Arial"/>
              </a:rPr>
              <a:t>0,048</a:t>
            </a:r>
            <a:endParaRPr lang="es-EC" sz="1400" dirty="0">
              <a:cs typeface="Arial"/>
            </a:endParaRPr>
          </a:p>
        </p:txBody>
      </p:sp>
      <p:sp>
        <p:nvSpPr>
          <p:cNvPr id="36" name="Arrow: Down 35">
            <a:extLst>
              <a:ext uri="{FF2B5EF4-FFF2-40B4-BE49-F238E27FC236}">
                <a16:creationId xmlns:a16="http://schemas.microsoft.com/office/drawing/2014/main" id="{B86439DE-F848-43C9-A180-9036D9CD9325}"/>
              </a:ext>
            </a:extLst>
          </p:cNvPr>
          <p:cNvSpPr/>
          <p:nvPr/>
        </p:nvSpPr>
        <p:spPr>
          <a:xfrm>
            <a:off x="7306247" y="5106734"/>
            <a:ext cx="202407" cy="32147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D0A5E6E2-4577-452E-AC63-B51FE7E44EAB}"/>
              </a:ext>
            </a:extLst>
          </p:cNvPr>
          <p:cNvSpPr/>
          <p:nvPr/>
        </p:nvSpPr>
        <p:spPr>
          <a:xfrm>
            <a:off x="8782047" y="4698206"/>
            <a:ext cx="2464593" cy="1142999"/>
          </a:xfrm>
          <a:prstGeom prst="rect">
            <a:avLst/>
          </a:prstGeom>
        </p:spPr>
        <p:style>
          <a:lnRef idx="0">
            <a:schemeClr val="accent3"/>
          </a:lnRef>
          <a:fillRef idx="3">
            <a:schemeClr val="accent3"/>
          </a:fillRef>
          <a:effectRef idx="3">
            <a:schemeClr val="accent3"/>
          </a:effectRef>
          <a:fontRef idx="minor">
            <a:schemeClr val="lt1"/>
          </a:fontRef>
        </p:style>
        <p:txBody>
          <a:bodyPr lIns="91440" tIns="45720" rIns="91440" bIns="45720" rtlCol="0" anchor="ctr"/>
          <a:lstStyle/>
          <a:p>
            <a:pPr algn="just"/>
            <a:r>
              <a:rPr lang="en-US" sz="1200">
                <a:latin typeface="Century Gothic"/>
                <a:ea typeface="+mn-lt"/>
                <a:cs typeface="+mn-lt"/>
              </a:rPr>
              <a:t>Los montos colocados influyen en </a:t>
            </a:r>
            <a:r>
              <a:rPr lang="en-US" sz="1200" dirty="0">
                <a:latin typeface="Century Gothic"/>
                <a:ea typeface="+mn-lt"/>
                <a:cs typeface="+mn-lt"/>
              </a:rPr>
              <a:t>las utilidades netas de las cooperativas, pero no son un </a:t>
            </a:r>
            <a:r>
              <a:rPr lang="en-US" sz="1200">
                <a:latin typeface="Century Gothic"/>
                <a:ea typeface="+mn-lt"/>
                <a:cs typeface="+mn-lt"/>
              </a:rPr>
              <a:t>factor determinante de las mismas.</a:t>
            </a:r>
            <a:r>
              <a:rPr lang="en-US" sz="1200" dirty="0">
                <a:latin typeface="Century Gothic"/>
                <a:ea typeface="+mn-lt"/>
                <a:cs typeface="+mn-lt"/>
              </a:rPr>
              <a:t> </a:t>
            </a:r>
            <a:endParaRPr lang="en-US" sz="1200" dirty="0">
              <a:latin typeface="Century Gothic"/>
            </a:endParaRPr>
          </a:p>
        </p:txBody>
      </p:sp>
      <p:sp>
        <p:nvSpPr>
          <p:cNvPr id="38" name="Equals 37">
            <a:extLst>
              <a:ext uri="{FF2B5EF4-FFF2-40B4-BE49-F238E27FC236}">
                <a16:creationId xmlns:a16="http://schemas.microsoft.com/office/drawing/2014/main" id="{91FB49CE-E5C6-41E7-BE07-3BED767A0802}"/>
              </a:ext>
            </a:extLst>
          </p:cNvPr>
          <p:cNvSpPr/>
          <p:nvPr/>
        </p:nvSpPr>
        <p:spPr>
          <a:xfrm>
            <a:off x="8174829" y="4924422"/>
            <a:ext cx="488157" cy="559595"/>
          </a:xfrm>
          <a:prstGeom prst="mathEqua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4" name="CuadroTexto 23">
            <a:extLst>
              <a:ext uri="{FF2B5EF4-FFF2-40B4-BE49-F238E27FC236}">
                <a16:creationId xmlns:a16="http://schemas.microsoft.com/office/drawing/2014/main" id="{E9005FCC-88FB-4FE3-8A20-92B3A5E1F1B8}"/>
              </a:ext>
            </a:extLst>
          </p:cNvPr>
          <p:cNvSpPr txBox="1"/>
          <p:nvPr/>
        </p:nvSpPr>
        <p:spPr>
          <a:xfrm>
            <a:off x="708819" y="2076450"/>
            <a:ext cx="4452152" cy="1389221"/>
          </a:xfrm>
          <a:prstGeom prst="rect">
            <a:avLst/>
          </a:prstGeom>
          <a:noFill/>
          <a:ln w="38100">
            <a:solidFill>
              <a:srgbClr val="FF0000"/>
            </a:solidFill>
          </a:ln>
        </p:spPr>
        <p:txBody>
          <a:bodyPr wrap="square" rtlCol="0">
            <a:spAutoFit/>
          </a:bodyPr>
          <a:lstStyle/>
          <a:p>
            <a:endParaRPr lang="es-EC" dirty="0"/>
          </a:p>
        </p:txBody>
      </p:sp>
      <p:sp>
        <p:nvSpPr>
          <p:cNvPr id="26" name="CuadroTexto 25">
            <a:extLst>
              <a:ext uri="{FF2B5EF4-FFF2-40B4-BE49-F238E27FC236}">
                <a16:creationId xmlns:a16="http://schemas.microsoft.com/office/drawing/2014/main" id="{A89EE139-8DF6-4528-A76A-2060A3CEC928}"/>
              </a:ext>
            </a:extLst>
          </p:cNvPr>
          <p:cNvSpPr txBox="1"/>
          <p:nvPr/>
        </p:nvSpPr>
        <p:spPr>
          <a:xfrm>
            <a:off x="6804818" y="2021451"/>
            <a:ext cx="4371967" cy="1389221"/>
          </a:xfrm>
          <a:prstGeom prst="rect">
            <a:avLst/>
          </a:prstGeom>
          <a:noFill/>
          <a:ln w="38100">
            <a:solidFill>
              <a:srgbClr val="FF0000"/>
            </a:solidFill>
          </a:ln>
        </p:spPr>
        <p:txBody>
          <a:bodyPr wrap="square" rtlCol="0">
            <a:spAutoFit/>
          </a:bodyPr>
          <a:lstStyle/>
          <a:p>
            <a:endParaRPr lang="es-EC" dirty="0"/>
          </a:p>
        </p:txBody>
      </p:sp>
    </p:spTree>
    <p:extLst>
      <p:ext uri="{BB962C8B-B14F-4D97-AF65-F5344CB8AC3E}">
        <p14:creationId xmlns:p14="http://schemas.microsoft.com/office/powerpoint/2010/main" val="175855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569;p53" descr="Forma, Rectángulo&#10;&#10;Descripción generada automáticamente">
            <a:extLst>
              <a:ext uri="{FF2B5EF4-FFF2-40B4-BE49-F238E27FC236}">
                <a16:creationId xmlns:a16="http://schemas.microsoft.com/office/drawing/2014/main" id="{1A1E540B-11A2-4E0A-A691-15D2254460B6}"/>
              </a:ext>
            </a:extLst>
          </p:cNvPr>
          <p:cNvPicPr preferRelativeResize="0"/>
          <p:nvPr/>
        </p:nvPicPr>
        <p:blipFill rotWithShape="1">
          <a:blip r:embed="rId2">
            <a:alphaModFix/>
          </a:blip>
          <a:srcRect t="16970" r="8892" b="21025"/>
          <a:stretch/>
        </p:blipFill>
        <p:spPr>
          <a:xfrm>
            <a:off x="4489075" y="82371"/>
            <a:ext cx="3398919" cy="928521"/>
          </a:xfrm>
          <a:prstGeom prst="rect">
            <a:avLst/>
          </a:prstGeom>
          <a:noFill/>
          <a:ln>
            <a:noFill/>
          </a:ln>
        </p:spPr>
      </p:pic>
      <p:sp>
        <p:nvSpPr>
          <p:cNvPr id="7" name="Google Shape;1638;p35">
            <a:extLst>
              <a:ext uri="{FF2B5EF4-FFF2-40B4-BE49-F238E27FC236}">
                <a16:creationId xmlns:a16="http://schemas.microsoft.com/office/drawing/2014/main" id="{2EF77B11-7229-4AE3-B777-3DFB5A6F654B}"/>
              </a:ext>
            </a:extLst>
          </p:cNvPr>
          <p:cNvSpPr txBox="1"/>
          <p:nvPr/>
        </p:nvSpPr>
        <p:spPr>
          <a:xfrm>
            <a:off x="5147556" y="220080"/>
            <a:ext cx="2076062" cy="57140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latin typeface="Century Gothic"/>
                <a:ea typeface="Roboto"/>
                <a:cs typeface="Roboto"/>
                <a:sym typeface="Roboto"/>
              </a:rPr>
              <a:t>RESULTADOS</a:t>
            </a:r>
            <a:endParaRPr sz="2000" b="1">
              <a:latin typeface="Century Gothic" panose="020B0502020202020204" pitchFamily="34" charset="0"/>
              <a:ea typeface="Roboto"/>
              <a:cs typeface="Roboto"/>
              <a:sym typeface="Roboto"/>
            </a:endParaRPr>
          </a:p>
        </p:txBody>
      </p:sp>
      <p:sp>
        <p:nvSpPr>
          <p:cNvPr id="9" name="Google Shape;1638;p35">
            <a:extLst>
              <a:ext uri="{FF2B5EF4-FFF2-40B4-BE49-F238E27FC236}">
                <a16:creationId xmlns:a16="http://schemas.microsoft.com/office/drawing/2014/main" id="{1B239E48-04F7-485F-A89D-7A04D03B34B3}"/>
              </a:ext>
            </a:extLst>
          </p:cNvPr>
          <p:cNvSpPr txBox="1"/>
          <p:nvPr/>
        </p:nvSpPr>
        <p:spPr>
          <a:xfrm>
            <a:off x="661464" y="378706"/>
            <a:ext cx="2445963" cy="545622"/>
          </a:xfrm>
          <a:prstGeom prst="rect">
            <a:avLst/>
          </a:prstGeom>
          <a:ln/>
        </p:spPr>
        <p:style>
          <a:lnRef idx="3">
            <a:schemeClr val="lt1"/>
          </a:lnRef>
          <a:fillRef idx="1">
            <a:schemeClr val="accent4"/>
          </a:fillRef>
          <a:effectRef idx="1">
            <a:schemeClr val="accent4"/>
          </a:effectRef>
          <a:fontRef idx="minor">
            <a:schemeClr val="lt1"/>
          </a:fontRef>
        </p:style>
        <p:txBody>
          <a:bodyPr spcFirstLastPara="1" wrap="square" lIns="91425" tIns="91425" rIns="91425" bIns="91425" anchor="ctr" anchorCtr="0">
            <a:noAutofit/>
          </a:bodyPr>
          <a:lstStyle/>
          <a:p>
            <a:r>
              <a:rPr lang="en" sz="1600" b="1">
                <a:latin typeface="Century Gothic"/>
                <a:ea typeface="Roboto"/>
                <a:cs typeface="Roboto"/>
                <a:sym typeface="Roboto"/>
              </a:rPr>
              <a:t>Analisis Multivariado</a:t>
            </a:r>
            <a:endParaRPr lang="en" sz="1600" b="1">
              <a:latin typeface="Century Gothic" panose="020B0502020202020204" pitchFamily="34" charset="0"/>
              <a:ea typeface="Roboto"/>
              <a:cs typeface="Roboto"/>
            </a:endParaRPr>
          </a:p>
        </p:txBody>
      </p:sp>
      <p:sp>
        <p:nvSpPr>
          <p:cNvPr id="11" name="Flecha: hacia la izquierda 12">
            <a:extLst>
              <a:ext uri="{FF2B5EF4-FFF2-40B4-BE49-F238E27FC236}">
                <a16:creationId xmlns:a16="http://schemas.microsoft.com/office/drawing/2014/main" id="{C6C8D0D6-E6D3-4F09-B4D1-63E425962273}"/>
              </a:ext>
            </a:extLst>
          </p:cNvPr>
          <p:cNvSpPr/>
          <p:nvPr/>
        </p:nvSpPr>
        <p:spPr>
          <a:xfrm>
            <a:off x="3594640" y="519684"/>
            <a:ext cx="666750" cy="273844"/>
          </a:xfrm>
          <a:prstGeom prst="lef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13" name="Rectángulo: esquinas redondeadas 3">
            <a:extLst>
              <a:ext uri="{FF2B5EF4-FFF2-40B4-BE49-F238E27FC236}">
                <a16:creationId xmlns:a16="http://schemas.microsoft.com/office/drawing/2014/main" id="{169C87C9-F2DB-446C-99FD-0B6C964D359F}"/>
              </a:ext>
            </a:extLst>
          </p:cNvPr>
          <p:cNvSpPr/>
          <p:nvPr/>
        </p:nvSpPr>
        <p:spPr>
          <a:xfrm>
            <a:off x="3202879" y="1056997"/>
            <a:ext cx="5791453" cy="453688"/>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ES" sz="1600" b="1">
                <a:cs typeface="Arial"/>
              </a:rPr>
              <a:t>Segmento de bancos y COAC’S con activos desde 500 a 875 millones</a:t>
            </a:r>
            <a:r>
              <a:rPr lang="es-ES" sz="1600" dirty="0">
                <a:cs typeface="Arial"/>
              </a:rPr>
              <a:t> </a:t>
            </a:r>
            <a:endParaRPr lang="en-US" dirty="0"/>
          </a:p>
        </p:txBody>
      </p:sp>
      <p:sp>
        <p:nvSpPr>
          <p:cNvPr id="15" name="Google Shape;1660;p35">
            <a:extLst>
              <a:ext uri="{FF2B5EF4-FFF2-40B4-BE49-F238E27FC236}">
                <a16:creationId xmlns:a16="http://schemas.microsoft.com/office/drawing/2014/main" id="{D17764AE-05AD-48F4-A492-7F6DA2461776}"/>
              </a:ext>
            </a:extLst>
          </p:cNvPr>
          <p:cNvSpPr/>
          <p:nvPr/>
        </p:nvSpPr>
        <p:spPr>
          <a:xfrm flipH="1">
            <a:off x="5033669" y="1645764"/>
            <a:ext cx="2135394" cy="454231"/>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algn="ctr"/>
            <a:r>
              <a:rPr lang="es-EC" sz="1400" b="1">
                <a:cs typeface="Arial"/>
              </a:rPr>
              <a:t>Análisis General</a:t>
            </a:r>
            <a:endParaRPr lang="es-EC" sz="1400" b="1" dirty="0">
              <a:cs typeface="Arial"/>
            </a:endParaRPr>
          </a:p>
        </p:txBody>
      </p:sp>
      <p:pic>
        <p:nvPicPr>
          <p:cNvPr id="17" name="Google Shape;572;p53">
            <a:extLst>
              <a:ext uri="{FF2B5EF4-FFF2-40B4-BE49-F238E27FC236}">
                <a16:creationId xmlns:a16="http://schemas.microsoft.com/office/drawing/2014/main" id="{96FDE8DA-9761-4E8B-A74A-9D4545EF3E93}"/>
              </a:ext>
            </a:extLst>
          </p:cNvPr>
          <p:cNvPicPr preferRelativeResize="0"/>
          <p:nvPr/>
        </p:nvPicPr>
        <p:blipFill>
          <a:blip r:embed="rId3">
            <a:alphaModFix/>
          </a:blip>
          <a:stretch>
            <a:fillRect/>
          </a:stretch>
        </p:blipFill>
        <p:spPr>
          <a:xfrm rot="16200000">
            <a:off x="1087343" y="1066190"/>
            <a:ext cx="3921314" cy="6096000"/>
          </a:xfrm>
          <a:prstGeom prst="rect">
            <a:avLst/>
          </a:prstGeom>
          <a:noFill/>
          <a:ln>
            <a:noFill/>
          </a:ln>
        </p:spPr>
      </p:pic>
      <p:sp>
        <p:nvSpPr>
          <p:cNvPr id="19" name="TextBox 18">
            <a:extLst>
              <a:ext uri="{FF2B5EF4-FFF2-40B4-BE49-F238E27FC236}">
                <a16:creationId xmlns:a16="http://schemas.microsoft.com/office/drawing/2014/main" id="{A8CFEB7C-B8FE-486F-844B-66DB8269DDB7}"/>
              </a:ext>
            </a:extLst>
          </p:cNvPr>
          <p:cNvSpPr txBox="1"/>
          <p:nvPr/>
        </p:nvSpPr>
        <p:spPr>
          <a:xfrm>
            <a:off x="2474119" y="2914650"/>
            <a:ext cx="2743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1400" dirty="0">
              <a:cs typeface="Arial"/>
            </a:endParaRPr>
          </a:p>
        </p:txBody>
      </p:sp>
      <p:sp>
        <p:nvSpPr>
          <p:cNvPr id="23" name="TextBox 22">
            <a:extLst>
              <a:ext uri="{FF2B5EF4-FFF2-40B4-BE49-F238E27FC236}">
                <a16:creationId xmlns:a16="http://schemas.microsoft.com/office/drawing/2014/main" id="{C01E6641-B43D-4C09-8DF3-7C62D747A4E0}"/>
              </a:ext>
            </a:extLst>
          </p:cNvPr>
          <p:cNvSpPr txBox="1"/>
          <p:nvPr/>
        </p:nvSpPr>
        <p:spPr>
          <a:xfrm>
            <a:off x="2474119" y="2914650"/>
            <a:ext cx="274319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400" dirty="0">
                <a:ea typeface="+mn-lt"/>
                <a:cs typeface="+mn-lt"/>
              </a:rPr>
              <a:t>Una vez realizado el análisis bivariado del segundo segmento del universo estudiado mediante una correlación de Pearson, se puede concluir que las variables estudiadas tienen significancia fuerte con respecto a las Bancos, lo cual indica que el monto de colocaciones de </a:t>
            </a:r>
          </a:p>
          <a:p>
            <a:pPr algn="just"/>
            <a:r>
              <a:rPr lang="es-ES" sz="1400" dirty="0">
                <a:ea typeface="+mn-lt"/>
                <a:cs typeface="+mn-lt"/>
              </a:rPr>
              <a:t>microcrédito afecta a los ingresos y por tanto a la utilidad.</a:t>
            </a:r>
          </a:p>
        </p:txBody>
      </p:sp>
      <p:graphicFrame>
        <p:nvGraphicFramePr>
          <p:cNvPr id="25" name="Diagram 30">
            <a:extLst>
              <a:ext uri="{FF2B5EF4-FFF2-40B4-BE49-F238E27FC236}">
                <a16:creationId xmlns:a16="http://schemas.microsoft.com/office/drawing/2014/main" id="{1E32C697-2C83-4BA9-84B7-3C9ED24549DB}"/>
              </a:ext>
            </a:extLst>
          </p:cNvPr>
          <p:cNvGraphicFramePr/>
          <p:nvPr>
            <p:extLst>
              <p:ext uri="{D42A27DB-BD31-4B8C-83A1-F6EECF244321}">
                <p14:modId xmlns:p14="http://schemas.microsoft.com/office/powerpoint/2010/main" val="3579209698"/>
              </p:ext>
            </p:extLst>
          </p:nvPr>
        </p:nvGraphicFramePr>
        <p:xfrm>
          <a:off x="6846094" y="2147888"/>
          <a:ext cx="4572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3603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3" name="Título 1">
            <a:extLst>
              <a:ext uri="{FF2B5EF4-FFF2-40B4-BE49-F238E27FC236}">
                <a16:creationId xmlns:a16="http://schemas.microsoft.com/office/drawing/2014/main" id="{7E15B641-2ED1-452B-8C0F-56BB81BBE820}"/>
              </a:ext>
            </a:extLst>
          </p:cNvPr>
          <p:cNvSpPr txBox="1">
            <a:spLocks/>
          </p:cNvSpPr>
          <p:nvPr/>
        </p:nvSpPr>
        <p:spPr>
          <a:xfrm>
            <a:off x="1504608" y="385511"/>
            <a:ext cx="9182784" cy="667307"/>
          </a:xfrm>
          <a:prstGeom prst="rect">
            <a:avLst/>
          </a:prstGeom>
        </p:spPr>
        <p:txBody>
          <a:bodyPr spcFirstLastPara="1" wrap="square" lIns="91425" tIns="91425" rIns="91425" bIns="91425" anchor="b" anchorCtr="0">
            <a:noAutofit/>
            <a:scene3d>
              <a:camera prst="orthographicFront"/>
              <a:lightRig rig="soft" dir="t">
                <a:rot lat="0" lon="0" rev="15600000"/>
              </a:lightRig>
            </a:scene3d>
            <a:sp3d extrusionH="57150" prstMaterial="softEdge">
              <a:bevelT w="25400" h="38100"/>
            </a:sp3d>
          </a:bodyPr>
          <a:lstStyle>
            <a:lvl1pPr lvl="0"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mj-lt"/>
                <a:ea typeface="+mj-ea"/>
                <a:cs typeface="+mj-cs"/>
              </a:defRPr>
            </a:lvl1pPr>
            <a:lvl2pPr lvl="1"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2pPr>
            <a:lvl3pPr lvl="2"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3pPr>
            <a:lvl4pPr lvl="3"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4pPr>
            <a:lvl5pPr lvl="4"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5pPr>
            <a:lvl6pPr marL="457200" lvl="5"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6pPr>
            <a:lvl7pPr marL="914400" lvl="6"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7pPr>
            <a:lvl8pPr marL="1371600" lvl="7"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8pPr>
            <a:lvl9pPr marL="1828800" lvl="8"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9pPr>
          </a:lstStyle>
          <a:p>
            <a:pPr algn="ctr" defTabSz="914400"/>
            <a:r>
              <a:rPr lang="es-ES" sz="2500" i="0" kern="0" dirty="0">
                <a:ln/>
                <a:solidFill>
                  <a:schemeClr val="accent4"/>
                </a:solidFill>
                <a:effectLst/>
                <a:latin typeface="Century Gothic" panose="020B0502020202020204" pitchFamily="34" charset="0"/>
              </a:rPr>
              <a:t>Conclusiones</a:t>
            </a:r>
            <a:endParaRPr lang="es-EC" sz="2500" i="0" kern="0" dirty="0">
              <a:ln/>
              <a:solidFill>
                <a:schemeClr val="accent4"/>
              </a:solidFill>
              <a:effectLst/>
              <a:latin typeface="Century Gothic" panose="020B0502020202020204" pitchFamily="34" charset="0"/>
            </a:endParaRPr>
          </a:p>
        </p:txBody>
      </p:sp>
      <p:sp>
        <p:nvSpPr>
          <p:cNvPr id="16" name="CuadroTexto 15">
            <a:extLst>
              <a:ext uri="{FF2B5EF4-FFF2-40B4-BE49-F238E27FC236}">
                <a16:creationId xmlns:a16="http://schemas.microsoft.com/office/drawing/2014/main" id="{7CAA353D-1EAF-43BC-9593-215133621AA8}"/>
              </a:ext>
            </a:extLst>
          </p:cNvPr>
          <p:cNvSpPr txBox="1"/>
          <p:nvPr/>
        </p:nvSpPr>
        <p:spPr>
          <a:xfrm>
            <a:off x="731520" y="841802"/>
            <a:ext cx="5064369" cy="5943487"/>
          </a:xfrm>
          <a:prstGeom prst="rect">
            <a:avLst/>
          </a:prstGeom>
          <a:noFill/>
        </p:spPr>
        <p:txBody>
          <a:bodyPr wrap="square" rtlCol="0">
            <a:spAutoFit/>
          </a:bodyPr>
          <a:lstStyle/>
          <a:p>
            <a:pPr marL="342900" lvl="0" indent="-342900" algn="just">
              <a:lnSpc>
                <a:spcPct val="200000"/>
              </a:lnSpc>
              <a:buAutoNum type="arabicPeriod"/>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200000"/>
              </a:lnSpc>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1, </a:t>
            </a:r>
            <a:r>
              <a:rPr lang="es-EC" sz="1200" b="1" dirty="0">
                <a:effectLst/>
                <a:latin typeface="Century Gothic" panose="020B0502020202020204" pitchFamily="34" charset="0"/>
                <a:ea typeface="Calibri" panose="020F0502020204030204" pitchFamily="34" charset="0"/>
                <a:cs typeface="Times New Roman" panose="02020603050405020304" pitchFamily="18" charset="0"/>
              </a:rPr>
              <a:t>Volumen </a:t>
            </a:r>
            <a:r>
              <a:rPr lang="es-ES" sz="1200" b="1" dirty="0">
                <a:effectLst/>
                <a:latin typeface="Century Gothic" panose="020B0502020202020204" pitchFamily="34" charset="0"/>
                <a:ea typeface="Calibri" panose="020F0502020204030204" pitchFamily="34" charset="0"/>
                <a:cs typeface="Times New Roman" panose="02020603050405020304" pitchFamily="18" charset="0"/>
              </a:rPr>
              <a:t>de ingresos por colocación de microcréditos</a:t>
            </a: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las COAC´S generan ingresos significativos en este segmento, específicamente en esta población la COAC JEP </a:t>
            </a:r>
            <a:r>
              <a:rPr lang="es-ES" sz="1200" dirty="0" err="1">
                <a:effectLst/>
                <a:latin typeface="Century Gothic" panose="020B0502020202020204" pitchFamily="34" charset="0"/>
                <a:ea typeface="Calibri" panose="020F0502020204030204" pitchFamily="34" charset="0"/>
                <a:cs typeface="Times New Roman" panose="02020603050405020304" pitchFamily="18" charset="0"/>
              </a:rPr>
              <a:t>Ltda</a:t>
            </a:r>
            <a:r>
              <a:rPr lang="es-ES" sz="1200" dirty="0">
                <a:latin typeface="Century Gothic" panose="020B0502020202020204" pitchFamily="34" charset="0"/>
                <a:ea typeface="Calibri" panose="020F0502020204030204" pitchFamily="34" charset="0"/>
                <a:cs typeface="Times New Roman" panose="02020603050405020304" pitchFamily="18" charset="0"/>
              </a:rPr>
              <a:t>,</a:t>
            </a:r>
            <a:r>
              <a:rPr lang="es-ES" sz="1200" dirty="0">
                <a:effectLst/>
                <a:latin typeface="Century Gothic" panose="020B0502020202020204" pitchFamily="34" charset="0"/>
                <a:ea typeface="Calibri" panose="020F0502020204030204" pitchFamily="34" charset="0"/>
                <a:cs typeface="Times New Roman" panose="02020603050405020304" pitchFamily="18" charset="0"/>
              </a:rPr>
              <a:t> genera ingresos del 92.11% en comparación a las entidades analizadas en el mismo segmento de activos que va desde 900 a 2500  millones. Histórico en COAC´S existe una tendencia  creciente a partir del año 2017 en donde se colocó 844 operaciones de microcrédito y ya para el 2020 las COAC´S efectuaron 1557 colocaciones; mientras tanto la banca de este segmento es fluctuante lo que indica que mantiene un comportamiento  conservador, el mismo que se ve reflejado en el año 2016 donde se entregó 92 microcréditos, para el 2017 (68), 2018 (51), 2019 (94) y para el año 2020 decrece a 45 operaciones efectuadas en ese año.</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200000"/>
              </a:lnSpc>
            </a:pPr>
            <a:endParaRPr lang="es-EC" sz="1200" dirty="0">
              <a:latin typeface="Century Gothic" panose="020B0502020202020204" pitchFamily="34" charset="0"/>
            </a:endParaRPr>
          </a:p>
        </p:txBody>
      </p:sp>
      <p:sp>
        <p:nvSpPr>
          <p:cNvPr id="49" name="CuadroTexto 48">
            <a:extLst>
              <a:ext uri="{FF2B5EF4-FFF2-40B4-BE49-F238E27FC236}">
                <a16:creationId xmlns:a16="http://schemas.microsoft.com/office/drawing/2014/main" id="{2C0E8838-A9B5-4D39-8BF3-451F5581BE14}"/>
              </a:ext>
            </a:extLst>
          </p:cNvPr>
          <p:cNvSpPr txBox="1"/>
          <p:nvPr/>
        </p:nvSpPr>
        <p:spPr>
          <a:xfrm>
            <a:off x="6229643" y="719164"/>
            <a:ext cx="5334000" cy="4466159"/>
          </a:xfrm>
          <a:prstGeom prst="rect">
            <a:avLst/>
          </a:prstGeom>
          <a:noFill/>
        </p:spPr>
        <p:txBody>
          <a:bodyPr wrap="square" rtlCol="0">
            <a:spAutoFit/>
          </a:bodyPr>
          <a:lstStyle/>
          <a:p>
            <a:pPr lvl="0" algn="just">
              <a:lnSpc>
                <a:spcPct val="200000"/>
              </a:lnSpc>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200000"/>
              </a:lnSpc>
            </a:pPr>
            <a:r>
              <a:rPr lang="es-EC" sz="1200" dirty="0">
                <a:latin typeface="Century Gothic" panose="020B0502020202020204" pitchFamily="34" charset="0"/>
                <a:cs typeface="Times New Roman" panose="02020603050405020304" pitchFamily="18" charset="0"/>
              </a:rPr>
              <a:t>2.</a:t>
            </a:r>
            <a:r>
              <a:rPr lang="es-ES" sz="1200" dirty="0">
                <a:latin typeface="Century Gothic" panose="020B0502020202020204" pitchFamily="34" charset="0"/>
                <a:cs typeface="Times New Roman" panose="02020603050405020304" pitchFamily="18" charset="0"/>
              </a:rPr>
              <a:t> </a:t>
            </a:r>
            <a:r>
              <a:rPr lang="es-ES" sz="1200" b="1" dirty="0">
                <a:latin typeface="Century Gothic" panose="020B0502020202020204" pitchFamily="34" charset="0"/>
                <a:cs typeface="Times New Roman" panose="02020603050405020304" pitchFamily="18" charset="0"/>
              </a:rPr>
              <a:t>Montos colocados , </a:t>
            </a:r>
            <a:r>
              <a:rPr lang="es-ES" sz="1200" dirty="0">
                <a:latin typeface="Century Gothic" panose="020B0502020202020204" pitchFamily="34" charset="0"/>
                <a:cs typeface="Times New Roman" panose="02020603050405020304" pitchFamily="18" charset="0"/>
              </a:rPr>
              <a:t>las cooperativas otorgan en mayor proporción, por tanto, al saber que los microcréditos contribuyen con crecimiento y desarrollo productivo de la sociedad, se concluye que las COAC’S al ofrecer alternativas de financiamiento con fácil acceso contribuyen con el avance de las pequeñas y medianas empresas. </a:t>
            </a:r>
            <a:r>
              <a:rPr lang="es-ES" sz="1200" b="1" i="1" dirty="0">
                <a:latin typeface="Century Gothic" panose="020B0502020202020204" pitchFamily="34" charset="0"/>
                <a:cs typeface="Times New Roman" panose="02020603050405020304" pitchFamily="18" charset="0"/>
              </a:rPr>
              <a:t>Importante </a:t>
            </a:r>
            <a:r>
              <a:rPr lang="es-ES" sz="1200" dirty="0">
                <a:latin typeface="Century Gothic" panose="020B0502020202020204" pitchFamily="34" charset="0"/>
                <a:cs typeface="Times New Roman" panose="02020603050405020304" pitchFamily="18" charset="0"/>
              </a:rPr>
              <a:t>el segmento cooperativo es quien realiza más colocación, dentro de la banca el Solidario es una entidad que mantiene el compromiso con los pequeños emprendedores, colocando así en los años estudiados un monto de 1.343.468.864,80 USD lo que representa 387327 colocaciones desde el año 2016 al 2020</a:t>
            </a:r>
            <a:endParaRPr lang="es-EC" sz="1200" dirty="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2C5F7-93B1-4B39-9615-BAD61279035A}"/>
              </a:ext>
            </a:extLst>
          </p:cNvPr>
          <p:cNvSpPr>
            <a:spLocks noGrp="1"/>
          </p:cNvSpPr>
          <p:nvPr>
            <p:ph type="title"/>
          </p:nvPr>
        </p:nvSpPr>
        <p:spPr>
          <a:xfrm>
            <a:off x="1058779" y="244152"/>
            <a:ext cx="5486400" cy="840122"/>
          </a:xfrm>
        </p:spPr>
        <p:style>
          <a:lnRef idx="2">
            <a:schemeClr val="accent2"/>
          </a:lnRef>
          <a:fillRef idx="1">
            <a:schemeClr val="lt1"/>
          </a:fillRef>
          <a:effectRef idx="0">
            <a:schemeClr val="accent2"/>
          </a:effectRef>
          <a:fontRef idx="minor">
            <a:schemeClr val="dk1"/>
          </a:fontRef>
        </p:style>
        <p:txBody>
          <a:bodyPr/>
          <a:lstStyle/>
          <a:p>
            <a:pPr algn="ctr"/>
            <a:r>
              <a:rPr lang="es-EC" sz="4400"/>
              <a:t>INTRODUCCIÓN</a:t>
            </a:r>
          </a:p>
        </p:txBody>
      </p:sp>
      <p:graphicFrame>
        <p:nvGraphicFramePr>
          <p:cNvPr id="4" name="Marcador de contenido 3">
            <a:extLst>
              <a:ext uri="{FF2B5EF4-FFF2-40B4-BE49-F238E27FC236}">
                <a16:creationId xmlns:a16="http://schemas.microsoft.com/office/drawing/2014/main" id="{CED924B2-73B8-4F2F-AF94-3A1B23C647E2}"/>
              </a:ext>
            </a:extLst>
          </p:cNvPr>
          <p:cNvGraphicFramePr>
            <a:graphicFrameLocks noGrp="1"/>
          </p:cNvGraphicFramePr>
          <p:nvPr>
            <p:ph idx="1"/>
            <p:extLst>
              <p:ext uri="{D42A27DB-BD31-4B8C-83A1-F6EECF244321}">
                <p14:modId xmlns:p14="http://schemas.microsoft.com/office/powerpoint/2010/main" val="151505165"/>
              </p:ext>
            </p:extLst>
          </p:nvPr>
        </p:nvGraphicFramePr>
        <p:xfrm>
          <a:off x="-868029" y="1417638"/>
          <a:ext cx="10972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El Sistema Financiero: La Intermediación Financiera">
            <a:extLst>
              <a:ext uri="{FF2B5EF4-FFF2-40B4-BE49-F238E27FC236}">
                <a16:creationId xmlns:a16="http://schemas.microsoft.com/office/drawing/2014/main" id="{C1F07DB2-A7CA-4641-A2CD-9EC6246EB4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84" y="1603960"/>
            <a:ext cx="2736431" cy="1825039"/>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22E6CE1A-0CFC-4D6D-811E-E6C04925D8DE}"/>
              </a:ext>
            </a:extLst>
          </p:cNvPr>
          <p:cNvSpPr txBox="1"/>
          <p:nvPr/>
        </p:nvSpPr>
        <p:spPr>
          <a:xfrm>
            <a:off x="4370596" y="4482289"/>
            <a:ext cx="7356183"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s-ES" sz="2000" b="1" i="1"/>
              <a:t>No. JB-2014-3049 de la SB</a:t>
            </a:r>
          </a:p>
          <a:p>
            <a:pPr marL="342900" indent="-342900">
              <a:buFont typeface="Arial" panose="020B0604020202020204" pitchFamily="34" charset="0"/>
              <a:buChar char="•"/>
            </a:pPr>
            <a:r>
              <a:rPr lang="es-ES" sz="2000" b="1" i="1"/>
              <a:t>SEPS-IGT-INSESF-INGINT-INR-2021-0032 de SEPS</a:t>
            </a:r>
            <a:endParaRPr lang="es-EC" sz="2000" b="1" i="1"/>
          </a:p>
        </p:txBody>
      </p:sp>
      <p:pic>
        <p:nvPicPr>
          <p:cNvPr id="7" name="Imagen 6" descr="Una mujer con una corona de flores en una mesa&#10;&#10;Descripción generada automáticamente con confianza media">
            <a:extLst>
              <a:ext uri="{FF2B5EF4-FFF2-40B4-BE49-F238E27FC236}">
                <a16:creationId xmlns:a16="http://schemas.microsoft.com/office/drawing/2014/main" id="{73072527-6D9B-4FDC-A62E-7BA01726EAA6}"/>
              </a:ext>
            </a:extLst>
          </p:cNvPr>
          <p:cNvPicPr>
            <a:picLocks noChangeAspect="1"/>
          </p:cNvPicPr>
          <p:nvPr/>
        </p:nvPicPr>
        <p:blipFill>
          <a:blip r:embed="rId8"/>
          <a:stretch>
            <a:fillRect/>
          </a:stretch>
        </p:blipFill>
        <p:spPr>
          <a:xfrm>
            <a:off x="8297779" y="1849729"/>
            <a:ext cx="3429000" cy="1333500"/>
          </a:xfrm>
          <a:prstGeom prst="rect">
            <a:avLst/>
          </a:prstGeom>
        </p:spPr>
      </p:pic>
      <p:sp>
        <p:nvSpPr>
          <p:cNvPr id="8" name="CuadroTexto 7">
            <a:extLst>
              <a:ext uri="{FF2B5EF4-FFF2-40B4-BE49-F238E27FC236}">
                <a16:creationId xmlns:a16="http://schemas.microsoft.com/office/drawing/2014/main" id="{C6B640ED-2F3E-4A7E-BC39-84AE67122B90}"/>
              </a:ext>
            </a:extLst>
          </p:cNvPr>
          <p:cNvSpPr txBox="1"/>
          <p:nvPr/>
        </p:nvSpPr>
        <p:spPr>
          <a:xfrm>
            <a:off x="8689681" y="896074"/>
            <a:ext cx="2830179"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pt-BR" sz="2000"/>
              <a:t>Ventas anual menor a $100.000</a:t>
            </a:r>
          </a:p>
        </p:txBody>
      </p:sp>
    </p:spTree>
    <p:extLst>
      <p:ext uri="{BB962C8B-B14F-4D97-AF65-F5344CB8AC3E}">
        <p14:creationId xmlns:p14="http://schemas.microsoft.com/office/powerpoint/2010/main" val="302063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3" name="Título 1">
            <a:extLst>
              <a:ext uri="{FF2B5EF4-FFF2-40B4-BE49-F238E27FC236}">
                <a16:creationId xmlns:a16="http://schemas.microsoft.com/office/drawing/2014/main" id="{7E15B641-2ED1-452B-8C0F-56BB81BBE820}"/>
              </a:ext>
            </a:extLst>
          </p:cNvPr>
          <p:cNvSpPr txBox="1">
            <a:spLocks/>
          </p:cNvSpPr>
          <p:nvPr/>
        </p:nvSpPr>
        <p:spPr>
          <a:xfrm>
            <a:off x="1504608" y="385511"/>
            <a:ext cx="9182784" cy="667307"/>
          </a:xfrm>
          <a:prstGeom prst="rect">
            <a:avLst/>
          </a:prstGeom>
        </p:spPr>
        <p:txBody>
          <a:bodyPr spcFirstLastPara="1" wrap="square" lIns="91425" tIns="91425" rIns="91425" bIns="91425" anchor="b" anchorCtr="0">
            <a:noAutofit/>
            <a:scene3d>
              <a:camera prst="orthographicFront"/>
              <a:lightRig rig="soft" dir="t">
                <a:rot lat="0" lon="0" rev="15600000"/>
              </a:lightRig>
            </a:scene3d>
            <a:sp3d extrusionH="57150" prstMaterial="softEdge">
              <a:bevelT w="25400" h="38100"/>
            </a:sp3d>
          </a:bodyPr>
          <a:lstStyle>
            <a:lvl1pPr lvl="0"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mj-lt"/>
                <a:ea typeface="+mj-ea"/>
                <a:cs typeface="+mj-cs"/>
              </a:defRPr>
            </a:lvl1pPr>
            <a:lvl2pPr lvl="1"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2pPr>
            <a:lvl3pPr lvl="2"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3pPr>
            <a:lvl4pPr lvl="3"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4pPr>
            <a:lvl5pPr lvl="4"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5pPr>
            <a:lvl6pPr marL="457200" lvl="5"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6pPr>
            <a:lvl7pPr marL="914400" lvl="6"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7pPr>
            <a:lvl8pPr marL="1371600" lvl="7"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8pPr>
            <a:lvl9pPr marL="1828800" lvl="8"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9pPr>
          </a:lstStyle>
          <a:p>
            <a:pPr algn="ctr" defTabSz="914400"/>
            <a:r>
              <a:rPr lang="es-ES" sz="2500" i="0" kern="0" dirty="0">
                <a:ln/>
                <a:solidFill>
                  <a:schemeClr val="accent4"/>
                </a:solidFill>
                <a:effectLst/>
                <a:latin typeface="Century Gothic" panose="020B0502020202020204" pitchFamily="34" charset="0"/>
              </a:rPr>
              <a:t>Conclusiones</a:t>
            </a:r>
            <a:endParaRPr lang="es-EC" sz="2500" i="0" kern="0" dirty="0">
              <a:ln/>
              <a:solidFill>
                <a:schemeClr val="accent4"/>
              </a:solidFill>
              <a:effectLst/>
              <a:latin typeface="Century Gothic" panose="020B0502020202020204" pitchFamily="34" charset="0"/>
            </a:endParaRPr>
          </a:p>
        </p:txBody>
      </p:sp>
      <p:sp>
        <p:nvSpPr>
          <p:cNvPr id="16" name="CuadroTexto 15">
            <a:extLst>
              <a:ext uri="{FF2B5EF4-FFF2-40B4-BE49-F238E27FC236}">
                <a16:creationId xmlns:a16="http://schemas.microsoft.com/office/drawing/2014/main" id="{7CAA353D-1EAF-43BC-9593-215133621AA8}"/>
              </a:ext>
            </a:extLst>
          </p:cNvPr>
          <p:cNvSpPr txBox="1"/>
          <p:nvPr/>
        </p:nvSpPr>
        <p:spPr>
          <a:xfrm>
            <a:off x="731520" y="841802"/>
            <a:ext cx="5064369" cy="4466159"/>
          </a:xfrm>
          <a:prstGeom prst="rect">
            <a:avLst/>
          </a:prstGeom>
          <a:noFill/>
        </p:spPr>
        <p:txBody>
          <a:bodyPr wrap="square" rtlCol="0">
            <a:spAutoFit/>
          </a:bodyPr>
          <a:lstStyle/>
          <a:p>
            <a:pPr marL="342900" lvl="0" indent="-342900" algn="just">
              <a:lnSpc>
                <a:spcPct val="200000"/>
              </a:lnSpc>
              <a:buAutoNum type="arabicPeriod"/>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lvl="0" algn="just">
              <a:lnSpc>
                <a:spcPct val="200000"/>
              </a:lnSpc>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3. Con la presente investigación se pudo determinar que, si bien el segmento de cooperativas del segmento 1 con activos entre los 500 a 2500 millones realizan más colocaciones que los bancos, estos últimos mantienen mayores valores de utilidad, esto se debe a que la banca mantiene otros tipos de segmentos de crédito que le generan mayor volumen de ingresos. </a:t>
            </a:r>
          </a:p>
          <a:p>
            <a:pPr lvl="0" algn="just">
              <a:lnSpc>
                <a:spcPct val="200000"/>
              </a:lnSpc>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Sin embargo, se recalca que en el segmento de microcrédito este no afecta en mayor proporción a la utilidad de bancos, mientras que para las COAC´S los ingresos por </a:t>
            </a:r>
          </a:p>
          <a:p>
            <a:pPr lvl="0" algn="just">
              <a:lnSpc>
                <a:spcPct val="200000"/>
              </a:lnSpc>
            </a:pPr>
            <a:r>
              <a:rPr lang="es-MX" sz="1200" dirty="0">
                <a:effectLst/>
                <a:latin typeface="Century Gothic" panose="020B0502020202020204" pitchFamily="34" charset="0"/>
                <a:ea typeface="Calibri" panose="020F0502020204030204" pitchFamily="34" charset="0"/>
                <a:cs typeface="Times New Roman" panose="02020603050405020304" pitchFamily="18" charset="0"/>
              </a:rPr>
              <a:t>microcréditos representan gran parte de sus utilidades. </a:t>
            </a:r>
          </a:p>
          <a:p>
            <a:pPr algn="just">
              <a:lnSpc>
                <a:spcPct val="200000"/>
              </a:lnSpc>
            </a:pPr>
            <a:endParaRPr lang="es-EC" sz="1200" dirty="0">
              <a:latin typeface="Century Gothic" panose="020B0502020202020204" pitchFamily="34" charset="0"/>
            </a:endParaRPr>
          </a:p>
        </p:txBody>
      </p:sp>
    </p:spTree>
    <p:extLst>
      <p:ext uri="{BB962C8B-B14F-4D97-AF65-F5344CB8AC3E}">
        <p14:creationId xmlns:p14="http://schemas.microsoft.com/office/powerpoint/2010/main" val="2147211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33" name="Título 1">
            <a:extLst>
              <a:ext uri="{FF2B5EF4-FFF2-40B4-BE49-F238E27FC236}">
                <a16:creationId xmlns:a16="http://schemas.microsoft.com/office/drawing/2014/main" id="{7E15B641-2ED1-452B-8C0F-56BB81BBE820}"/>
              </a:ext>
            </a:extLst>
          </p:cNvPr>
          <p:cNvSpPr txBox="1">
            <a:spLocks/>
          </p:cNvSpPr>
          <p:nvPr/>
        </p:nvSpPr>
        <p:spPr>
          <a:xfrm>
            <a:off x="1504608" y="469917"/>
            <a:ext cx="9182784" cy="667307"/>
          </a:xfrm>
          <a:prstGeom prst="rect">
            <a:avLst/>
          </a:prstGeom>
        </p:spPr>
        <p:txBody>
          <a:bodyPr spcFirstLastPara="1" wrap="square" lIns="91425" tIns="91425" rIns="91425" bIns="91425" anchor="b" anchorCtr="0">
            <a:noAutofit/>
            <a:scene3d>
              <a:camera prst="orthographicFront"/>
              <a:lightRig rig="soft" dir="t">
                <a:rot lat="0" lon="0" rev="15600000"/>
              </a:lightRig>
            </a:scene3d>
            <a:sp3d extrusionH="57150" prstMaterial="softEdge">
              <a:bevelT w="25400" h="38100"/>
            </a:sp3d>
          </a:bodyPr>
          <a:lstStyle>
            <a:lvl1pPr lvl="0"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mj-lt"/>
                <a:ea typeface="+mj-ea"/>
                <a:cs typeface="+mj-cs"/>
              </a:defRPr>
            </a:lvl1pPr>
            <a:lvl2pPr lvl="1"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2pPr>
            <a:lvl3pPr lvl="2"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3pPr>
            <a:lvl4pPr lvl="3"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4pPr>
            <a:lvl5pPr lvl="4"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5pPr>
            <a:lvl6pPr marL="457200" lvl="5"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6pPr>
            <a:lvl7pPr marL="914400" lvl="6"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7pPr>
            <a:lvl8pPr marL="1371600" lvl="7"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8pPr>
            <a:lvl9pPr marL="1828800" lvl="8" algn="r" rtl="0" eaLnBrk="1" fontAlgn="base" hangingPunct="1">
              <a:spcBef>
                <a:spcPts val="0"/>
              </a:spcBef>
              <a:spcAft>
                <a:spcPts val="0"/>
              </a:spcAft>
              <a:buSzPts val="2000"/>
              <a:buNone/>
              <a:defRPr sz="2667" b="1" i="1">
                <a:solidFill>
                  <a:srgbClr val="FFFFCC"/>
                </a:solidFill>
                <a:effectLst>
                  <a:outerShdw blurRad="38100" dist="38100" dir="2700000" algn="tl">
                    <a:srgbClr val="C0C0C0"/>
                  </a:outerShdw>
                </a:effectLst>
                <a:latin typeface="Arial" charset="0"/>
              </a:defRPr>
            </a:lvl9pPr>
          </a:lstStyle>
          <a:p>
            <a:pPr algn="ctr" defTabSz="914400"/>
            <a:r>
              <a:rPr lang="es-ES" sz="2500" i="0" kern="0">
                <a:ln/>
                <a:solidFill>
                  <a:schemeClr val="accent4"/>
                </a:solidFill>
                <a:effectLst/>
                <a:latin typeface="Century Gothic" panose="020B0502020202020204" pitchFamily="34" charset="0"/>
              </a:rPr>
              <a:t>13. Recomendaciones</a:t>
            </a:r>
            <a:endParaRPr lang="es-EC" sz="2500" i="0" kern="0">
              <a:ln/>
              <a:solidFill>
                <a:schemeClr val="accent4"/>
              </a:solidFill>
              <a:effectLst/>
              <a:latin typeface="Century Gothic" panose="020B0502020202020204" pitchFamily="34" charset="0"/>
            </a:endParaRPr>
          </a:p>
        </p:txBody>
      </p:sp>
      <p:sp>
        <p:nvSpPr>
          <p:cNvPr id="16" name="CuadroTexto 15">
            <a:extLst>
              <a:ext uri="{FF2B5EF4-FFF2-40B4-BE49-F238E27FC236}">
                <a16:creationId xmlns:a16="http://schemas.microsoft.com/office/drawing/2014/main" id="{7CAA353D-1EAF-43BC-9593-215133621AA8}"/>
              </a:ext>
            </a:extLst>
          </p:cNvPr>
          <p:cNvSpPr txBox="1"/>
          <p:nvPr/>
        </p:nvSpPr>
        <p:spPr>
          <a:xfrm>
            <a:off x="881575" y="1138725"/>
            <a:ext cx="5214425" cy="3727495"/>
          </a:xfrm>
          <a:prstGeom prst="rect">
            <a:avLst/>
          </a:prstGeom>
          <a:noFill/>
        </p:spPr>
        <p:txBody>
          <a:bodyPr wrap="square" rtlCol="0">
            <a:spAutoFit/>
          </a:bodyPr>
          <a:lstStyle/>
          <a:p>
            <a:pPr lvl="0">
              <a:lnSpc>
                <a:spcPct val="200000"/>
              </a:lnSpc>
            </a:pPr>
            <a:r>
              <a:rPr lang="es-EC" sz="1200">
                <a:effectLst/>
                <a:latin typeface="Century Gothic" panose="020B0502020202020204" pitchFamily="34" charset="0"/>
                <a:ea typeface="Calibri" panose="020F0502020204030204" pitchFamily="34" charset="0"/>
                <a:cs typeface="Times New Roman" panose="02020603050405020304" pitchFamily="18" charset="0"/>
              </a:rPr>
              <a:t>1</a:t>
            </a:r>
            <a:r>
              <a:rPr lang="es-EC" sz="1200">
                <a:latin typeface="Century Gothic" panose="020B0502020202020204" pitchFamily="34" charset="0"/>
                <a:ea typeface="Calibri" panose="020F0502020204030204" pitchFamily="34" charset="0"/>
                <a:cs typeface="Times New Roman" panose="02020603050405020304" pitchFamily="18" charset="0"/>
              </a:rPr>
              <a:t>. Los </a:t>
            </a:r>
            <a:r>
              <a:rPr lang="es-ES" sz="1200">
                <a:effectLst/>
                <a:latin typeface="Century Gothic" panose="020B0502020202020204" pitchFamily="34" charset="0"/>
                <a:ea typeface="Calibri" panose="020F0502020204030204" pitchFamily="34" charset="0"/>
                <a:cs typeface="Times New Roman" panose="02020603050405020304" pitchFamily="18" charset="0"/>
              </a:rPr>
              <a:t>bancos medianos analizados deberían ajustarse a las </a:t>
            </a:r>
          </a:p>
          <a:p>
            <a:pPr lvl="0">
              <a:lnSpc>
                <a:spcPct val="200000"/>
              </a:lnSpc>
            </a:pPr>
            <a:r>
              <a:rPr lang="es-ES" sz="1200">
                <a:effectLst/>
                <a:latin typeface="Century Gothic" panose="020B0502020202020204" pitchFamily="34" charset="0"/>
                <a:ea typeface="Calibri" panose="020F0502020204030204" pitchFamily="34" charset="0"/>
                <a:cs typeface="Times New Roman" panose="02020603050405020304" pitchFamily="18" charset="0"/>
              </a:rPr>
              <a:t>necesidades de los usuarios finales para de esta manera ser más competitivos en el otorgamiento de microcréditos con las COAC´S. De esta forma los ingresos por  colocaciones en la banca podrían seguir creciendo.</a:t>
            </a: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p>
            <a:pPr lvl="0">
              <a:lnSpc>
                <a:spcPct val="200000"/>
              </a:lnSpc>
            </a:pPr>
            <a:endParaRPr lang="es-EC" sz="1200">
              <a:effectLst/>
              <a:latin typeface="Century Gothic" panose="020B0502020202020204" pitchFamily="34" charset="0"/>
              <a:ea typeface="Calibri" panose="020F0502020204030204" pitchFamily="34" charset="0"/>
              <a:cs typeface="Times New Roman" panose="02020603050405020304" pitchFamily="18" charset="0"/>
            </a:endParaRPr>
          </a:p>
          <a:p>
            <a:pPr lvl="0">
              <a:lnSpc>
                <a:spcPct val="200000"/>
              </a:lnSpc>
            </a:pPr>
            <a:r>
              <a:rPr lang="es-EC" sz="1200">
                <a:effectLst/>
                <a:latin typeface="Century Gothic" panose="020B0502020202020204" pitchFamily="34" charset="0"/>
                <a:ea typeface="Calibri" panose="020F0502020204030204" pitchFamily="34" charset="0"/>
                <a:cs typeface="Times New Roman" panose="02020603050405020304" pitchFamily="18" charset="0"/>
              </a:rPr>
              <a:t>2. C</a:t>
            </a:r>
            <a:r>
              <a:rPr lang="es-ES" sz="1200">
                <a:effectLst/>
                <a:latin typeface="Century Gothic" panose="020B0502020202020204" pitchFamily="34" charset="0"/>
                <a:ea typeface="Calibri" panose="020F0502020204030204" pitchFamily="34" charset="0"/>
                <a:cs typeface="Times New Roman" panose="02020603050405020304" pitchFamily="18" charset="0"/>
              </a:rPr>
              <a:t>OAC´S del segmento 1 buscar estrategias para poder seguir </a:t>
            </a:r>
          </a:p>
          <a:p>
            <a:pPr lvl="0">
              <a:lnSpc>
                <a:spcPct val="200000"/>
              </a:lnSpc>
            </a:pPr>
            <a:r>
              <a:rPr lang="es-ES" sz="1200">
                <a:effectLst/>
                <a:latin typeface="Century Gothic" panose="020B0502020202020204" pitchFamily="34" charset="0"/>
                <a:ea typeface="Calibri" panose="020F0502020204030204" pitchFamily="34" charset="0"/>
                <a:cs typeface="Times New Roman" panose="02020603050405020304" pitchFamily="18" charset="0"/>
              </a:rPr>
              <a:t>ganando espacio en las colocaciones de microcréditos, ya que al ser un segmento fuerte debe mantenerse sólido e ir incrementando año a año su número de operaciones.</a:t>
            </a:r>
            <a:endParaRPr lang="es-EC" sz="1200">
              <a:latin typeface="Century Gothic" panose="020B0502020202020204" pitchFamily="34" charset="0"/>
            </a:endParaRPr>
          </a:p>
        </p:txBody>
      </p:sp>
      <p:sp>
        <p:nvSpPr>
          <p:cNvPr id="5" name="CuadroTexto 4">
            <a:extLst>
              <a:ext uri="{FF2B5EF4-FFF2-40B4-BE49-F238E27FC236}">
                <a16:creationId xmlns:a16="http://schemas.microsoft.com/office/drawing/2014/main" id="{BB89F8DD-9105-43CE-9035-98C3D3392A8F}"/>
              </a:ext>
            </a:extLst>
          </p:cNvPr>
          <p:cNvSpPr txBox="1"/>
          <p:nvPr/>
        </p:nvSpPr>
        <p:spPr>
          <a:xfrm>
            <a:off x="6320304" y="1137224"/>
            <a:ext cx="5214423" cy="2250168"/>
          </a:xfrm>
          <a:prstGeom prst="rect">
            <a:avLst/>
          </a:prstGeom>
          <a:noFill/>
        </p:spPr>
        <p:txBody>
          <a:bodyPr wrap="square">
            <a:spAutoFit/>
          </a:bodyPr>
          <a:lstStyle/>
          <a:p>
            <a:pPr lvl="0">
              <a:lnSpc>
                <a:spcPct val="200000"/>
              </a:lnSpc>
            </a:pPr>
            <a:r>
              <a:rPr lang="es-EC" sz="1200" dirty="0">
                <a:effectLst/>
                <a:latin typeface="Century Gothic" panose="020B0502020202020204" pitchFamily="34" charset="0"/>
                <a:ea typeface="Calibri" panose="020F0502020204030204" pitchFamily="34" charset="0"/>
                <a:cs typeface="Times New Roman" panose="02020603050405020304" pitchFamily="18" charset="0"/>
              </a:rPr>
              <a:t>3. </a:t>
            </a:r>
            <a:r>
              <a:rPr lang="es-ES" sz="1200" dirty="0">
                <a:effectLst/>
                <a:latin typeface="Century Gothic" panose="020B0502020202020204" pitchFamily="34" charset="0"/>
                <a:ea typeface="Calibri" panose="020F0502020204030204" pitchFamily="34" charset="0"/>
                <a:cs typeface="Times New Roman" panose="02020603050405020304" pitchFamily="18" charset="0"/>
              </a:rPr>
              <a:t>COAC´S deberían socializar los diferentes segmentos de crédito que manejan, para de esta manera mejorar su volumen de utilidad, ya que si bien es cierto el microcrédito podría considerase su producto estrella, podrían generar mayor rentabilidad al realizar mas colocaciones en los diversos segmentos.</a:t>
            </a: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a:p>
            <a:pPr lvl="0">
              <a:lnSpc>
                <a:spcPct val="200000"/>
              </a:lnSpc>
            </a:pPr>
            <a:endParaRPr lang="es-EC" sz="1200"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265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EAB3661-74DF-40EF-A5CA-CBD61878C328}"/>
              </a:ext>
            </a:extLst>
          </p:cNvPr>
          <p:cNvPicPr>
            <a:picLocks noChangeAspect="1"/>
          </p:cNvPicPr>
          <p:nvPr/>
        </p:nvPicPr>
        <p:blipFill>
          <a:blip r:embed="rId2"/>
          <a:stretch>
            <a:fillRect/>
          </a:stretch>
        </p:blipFill>
        <p:spPr>
          <a:xfrm>
            <a:off x="1200150" y="630905"/>
            <a:ext cx="9053511" cy="5191377"/>
          </a:xfrm>
          <a:prstGeom prst="rect">
            <a:avLst/>
          </a:prstGeom>
        </p:spPr>
      </p:pic>
    </p:spTree>
    <p:extLst>
      <p:ext uri="{BB962C8B-B14F-4D97-AF65-F5344CB8AC3E}">
        <p14:creationId xmlns:p14="http://schemas.microsoft.com/office/powerpoint/2010/main" val="44001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Google Shape;786;p29">
            <a:extLst>
              <a:ext uri="{FF2B5EF4-FFF2-40B4-BE49-F238E27FC236}">
                <a16:creationId xmlns:a16="http://schemas.microsoft.com/office/drawing/2014/main" id="{860D38AD-F167-4DD5-8120-F7031B3F1285}"/>
              </a:ext>
            </a:extLst>
          </p:cNvPr>
          <p:cNvSpPr txBox="1">
            <a:spLocks noGrp="1"/>
          </p:cNvSpPr>
          <p:nvPr/>
        </p:nvSpPr>
        <p:spPr>
          <a:xfrm>
            <a:off x="8285050" y="108503"/>
            <a:ext cx="2458747" cy="393773"/>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lvl="0" indent="0" algn="ctr" rtl="0">
              <a:spcBef>
                <a:spcPts val="0"/>
              </a:spcBef>
              <a:spcAft>
                <a:spcPts val="0"/>
              </a:spcAft>
              <a:buNone/>
            </a:pPr>
            <a:r>
              <a:rPr lang="en" sz="2000" b="1">
                <a:latin typeface="Century Gothic" panose="020B0502020202020204" pitchFamily="34" charset="0"/>
              </a:rPr>
              <a:t>Variables</a:t>
            </a:r>
            <a:endParaRPr sz="2000" b="1">
              <a:latin typeface="Century Gothic" panose="020B0502020202020204" pitchFamily="34" charset="0"/>
            </a:endParaRPr>
          </a:p>
        </p:txBody>
      </p:sp>
      <p:sp>
        <p:nvSpPr>
          <p:cNvPr id="293" name="Google Shape;815;p29">
            <a:extLst>
              <a:ext uri="{FF2B5EF4-FFF2-40B4-BE49-F238E27FC236}">
                <a16:creationId xmlns:a16="http://schemas.microsoft.com/office/drawing/2014/main" id="{739E790A-445E-4378-99F1-2F8356227B08}"/>
              </a:ext>
            </a:extLst>
          </p:cNvPr>
          <p:cNvSpPr/>
          <p:nvPr/>
        </p:nvSpPr>
        <p:spPr>
          <a:xfrm>
            <a:off x="8138206" y="1693988"/>
            <a:ext cx="303598" cy="284632"/>
          </a:xfrm>
          <a:custGeom>
            <a:avLst/>
            <a:gdLst/>
            <a:ahLst/>
            <a:cxnLst/>
            <a:rect l="l" t="t" r="r" b="b"/>
            <a:pathLst>
              <a:path w="19273" h="18069" extrusionOk="0">
                <a:moveTo>
                  <a:pt x="5456" y="7679"/>
                </a:moveTo>
                <a:cubicBezTo>
                  <a:pt x="6294" y="7679"/>
                  <a:pt x="6715" y="8694"/>
                  <a:pt x="6122" y="9284"/>
                </a:cubicBezTo>
                <a:cubicBezTo>
                  <a:pt x="5930" y="9476"/>
                  <a:pt x="5694" y="9562"/>
                  <a:pt x="5462" y="9562"/>
                </a:cubicBezTo>
                <a:cubicBezTo>
                  <a:pt x="4979" y="9562"/>
                  <a:pt x="4517" y="9188"/>
                  <a:pt x="4517" y="8622"/>
                </a:cubicBezTo>
                <a:cubicBezTo>
                  <a:pt x="4517" y="8101"/>
                  <a:pt x="4936" y="7679"/>
                  <a:pt x="5456" y="7679"/>
                </a:cubicBezTo>
                <a:close/>
                <a:moveTo>
                  <a:pt x="9636" y="7679"/>
                </a:moveTo>
                <a:cubicBezTo>
                  <a:pt x="10473" y="7679"/>
                  <a:pt x="10892" y="8694"/>
                  <a:pt x="10299" y="9284"/>
                </a:cubicBezTo>
                <a:cubicBezTo>
                  <a:pt x="10107" y="9476"/>
                  <a:pt x="9872" y="9562"/>
                  <a:pt x="9640" y="9562"/>
                </a:cubicBezTo>
                <a:cubicBezTo>
                  <a:pt x="9157" y="9562"/>
                  <a:pt x="8694" y="9188"/>
                  <a:pt x="8694" y="8622"/>
                </a:cubicBezTo>
                <a:cubicBezTo>
                  <a:pt x="8694" y="8101"/>
                  <a:pt x="9115" y="7679"/>
                  <a:pt x="9636" y="7679"/>
                </a:cubicBezTo>
                <a:close/>
                <a:moveTo>
                  <a:pt x="13813" y="7679"/>
                </a:moveTo>
                <a:cubicBezTo>
                  <a:pt x="14650" y="7679"/>
                  <a:pt x="15071" y="8694"/>
                  <a:pt x="14478" y="9284"/>
                </a:cubicBezTo>
                <a:cubicBezTo>
                  <a:pt x="14286" y="9476"/>
                  <a:pt x="14050" y="9562"/>
                  <a:pt x="13819" y="9562"/>
                </a:cubicBezTo>
                <a:cubicBezTo>
                  <a:pt x="13336" y="9562"/>
                  <a:pt x="12873" y="9188"/>
                  <a:pt x="12873" y="8622"/>
                </a:cubicBezTo>
                <a:cubicBezTo>
                  <a:pt x="12873" y="8101"/>
                  <a:pt x="13292" y="7679"/>
                  <a:pt x="13813" y="7679"/>
                </a:cubicBezTo>
                <a:close/>
                <a:moveTo>
                  <a:pt x="9597" y="1"/>
                </a:moveTo>
                <a:cubicBezTo>
                  <a:pt x="4303" y="1"/>
                  <a:pt x="0" y="3801"/>
                  <a:pt x="0" y="8471"/>
                </a:cubicBezTo>
                <a:cubicBezTo>
                  <a:pt x="0" y="10444"/>
                  <a:pt x="780" y="12356"/>
                  <a:pt x="2201" y="13870"/>
                </a:cubicBezTo>
                <a:cubicBezTo>
                  <a:pt x="2481" y="15033"/>
                  <a:pt x="2138" y="16258"/>
                  <a:pt x="1292" y="17104"/>
                </a:cubicBezTo>
                <a:cubicBezTo>
                  <a:pt x="940" y="17460"/>
                  <a:pt x="1190" y="18068"/>
                  <a:pt x="1692" y="18068"/>
                </a:cubicBezTo>
                <a:cubicBezTo>
                  <a:pt x="3300" y="18065"/>
                  <a:pt x="4845" y="17442"/>
                  <a:pt x="6005" y="16328"/>
                </a:cubicBezTo>
                <a:cubicBezTo>
                  <a:pt x="7150" y="16731"/>
                  <a:pt x="8357" y="16939"/>
                  <a:pt x="9571" y="16939"/>
                </a:cubicBezTo>
                <a:cubicBezTo>
                  <a:pt x="9579" y="16939"/>
                  <a:pt x="9588" y="16939"/>
                  <a:pt x="9597" y="16939"/>
                </a:cubicBezTo>
                <a:cubicBezTo>
                  <a:pt x="14891" y="16939"/>
                  <a:pt x="19272" y="13139"/>
                  <a:pt x="19272" y="8471"/>
                </a:cubicBezTo>
                <a:cubicBezTo>
                  <a:pt x="19272" y="3801"/>
                  <a:pt x="14891" y="1"/>
                  <a:pt x="959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1200">
              <a:solidFill>
                <a:srgbClr val="435D74"/>
              </a:solidFill>
              <a:latin typeface="Century Gothic" panose="020B0502020202020204" pitchFamily="34" charset="0"/>
            </a:endParaRPr>
          </a:p>
        </p:txBody>
      </p:sp>
      <p:sp>
        <p:nvSpPr>
          <p:cNvPr id="90" name="CuadroTexto 89">
            <a:extLst>
              <a:ext uri="{FF2B5EF4-FFF2-40B4-BE49-F238E27FC236}">
                <a16:creationId xmlns:a16="http://schemas.microsoft.com/office/drawing/2014/main" id="{8C406CC3-9C61-481F-AB0D-27CDAD08535A}"/>
              </a:ext>
            </a:extLst>
          </p:cNvPr>
          <p:cNvSpPr txBox="1"/>
          <p:nvPr/>
        </p:nvSpPr>
        <p:spPr>
          <a:xfrm>
            <a:off x="311831" y="518765"/>
            <a:ext cx="5020985"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ES" sz="2800" b="1" dirty="0">
                <a:latin typeface="Century Gothic" panose="020B0502020202020204" pitchFamily="34" charset="0"/>
              </a:rPr>
              <a:t>Pregunta de investigación</a:t>
            </a:r>
          </a:p>
        </p:txBody>
      </p:sp>
      <p:sp>
        <p:nvSpPr>
          <p:cNvPr id="9" name="Rectángulo 8"/>
          <p:cNvSpPr/>
          <p:nvPr/>
        </p:nvSpPr>
        <p:spPr>
          <a:xfrm>
            <a:off x="2152817" y="1640483"/>
            <a:ext cx="5567833" cy="16032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000">
                <a:latin typeface="Century Gothic" panose="020B0502020202020204" pitchFamily="34" charset="0"/>
              </a:rPr>
              <a:t>¿El volumen de microcréditos otorgados por las </a:t>
            </a:r>
            <a:r>
              <a:rPr lang="es-ES" sz="2000" err="1">
                <a:latin typeface="Century Gothic" panose="020B0502020202020204" pitchFamily="34" charset="0"/>
              </a:rPr>
              <a:t>COAC´s</a:t>
            </a:r>
            <a:r>
              <a:rPr lang="es-ES" sz="2000">
                <a:latin typeface="Century Gothic" panose="020B0502020202020204" pitchFamily="34" charset="0"/>
              </a:rPr>
              <a:t> es más rentable que el colocado por los Bancos que manejan activos entre los 500 y 2500 millones USD?</a:t>
            </a:r>
            <a:r>
              <a:rPr lang="es-EC" sz="2000">
                <a:latin typeface="Century Gothic" panose="020B0502020202020204" pitchFamily="34" charset="0"/>
              </a:rPr>
              <a:t> </a:t>
            </a:r>
            <a:endParaRPr lang="en-US" sz="2000">
              <a:latin typeface="Century Gothic" panose="020B0502020202020204" pitchFamily="34" charset="0"/>
            </a:endParaRPr>
          </a:p>
        </p:txBody>
      </p:sp>
      <p:sp>
        <p:nvSpPr>
          <p:cNvPr id="3" name="Flecha derecha 2"/>
          <p:cNvSpPr/>
          <p:nvPr/>
        </p:nvSpPr>
        <p:spPr>
          <a:xfrm rot="1061079">
            <a:off x="397976" y="1577011"/>
            <a:ext cx="1517448" cy="803217"/>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200" b="1" dirty="0">
                <a:latin typeface="Century Gothic" panose="020B0502020202020204" pitchFamily="34" charset="0"/>
              </a:rPr>
              <a:t>Pregunta</a:t>
            </a:r>
            <a:endParaRPr lang="en-US" sz="1200" b="1" dirty="0">
              <a:latin typeface="Century Gothic" panose="020B0502020202020204" pitchFamily="34" charset="0"/>
            </a:endParaRPr>
          </a:p>
        </p:txBody>
      </p:sp>
      <p:pic>
        <p:nvPicPr>
          <p:cNvPr id="3074" name="Picture 2" descr="Planteamiento del Problema de Investigación | Mind Map">
            <a:extLst>
              <a:ext uri="{FF2B5EF4-FFF2-40B4-BE49-F238E27FC236}">
                <a16:creationId xmlns:a16="http://schemas.microsoft.com/office/drawing/2014/main" id="{1C11240F-7FA1-4A55-ACA0-411A174704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487" y="356916"/>
            <a:ext cx="863458" cy="8469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Tipos de depósitos de ahorros - Escolar - ABC Color">
            <a:extLst>
              <a:ext uri="{FF2B5EF4-FFF2-40B4-BE49-F238E27FC236}">
                <a16:creationId xmlns:a16="http://schemas.microsoft.com/office/drawing/2014/main" id="{77F35175-A903-4ED6-ABC9-A1EE19FDF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848" y="3429000"/>
            <a:ext cx="2574074" cy="21486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2" name="Diagrama 51">
            <a:extLst>
              <a:ext uri="{FF2B5EF4-FFF2-40B4-BE49-F238E27FC236}">
                <a16:creationId xmlns:a16="http://schemas.microsoft.com/office/drawing/2014/main" id="{11BC23DB-5B3A-4290-B2D5-2801ED36091E}"/>
              </a:ext>
            </a:extLst>
          </p:cNvPr>
          <p:cNvGraphicFramePr/>
          <p:nvPr>
            <p:extLst>
              <p:ext uri="{D42A27DB-BD31-4B8C-83A1-F6EECF244321}">
                <p14:modId xmlns:p14="http://schemas.microsoft.com/office/powerpoint/2010/main" val="3903288407"/>
              </p:ext>
            </p:extLst>
          </p:nvPr>
        </p:nvGraphicFramePr>
        <p:xfrm>
          <a:off x="7720650" y="294433"/>
          <a:ext cx="3879289" cy="24386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lecha: pentágono 3">
            <a:extLst>
              <a:ext uri="{FF2B5EF4-FFF2-40B4-BE49-F238E27FC236}">
                <a16:creationId xmlns:a16="http://schemas.microsoft.com/office/drawing/2014/main" id="{EDE82462-E423-4E00-AB20-F134725352C4}"/>
              </a:ext>
            </a:extLst>
          </p:cNvPr>
          <p:cNvSpPr/>
          <p:nvPr/>
        </p:nvSpPr>
        <p:spPr>
          <a:xfrm rot="16200000">
            <a:off x="9369929" y="3356960"/>
            <a:ext cx="2286697" cy="641684"/>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a:t>DEPENDIENTE</a:t>
            </a:r>
          </a:p>
        </p:txBody>
      </p:sp>
      <p:sp>
        <p:nvSpPr>
          <p:cNvPr id="13" name="Flecha: pentágono 12">
            <a:extLst>
              <a:ext uri="{FF2B5EF4-FFF2-40B4-BE49-F238E27FC236}">
                <a16:creationId xmlns:a16="http://schemas.microsoft.com/office/drawing/2014/main" id="{FEC004C3-ECEB-4AB4-95E7-8433C56BAF22}"/>
              </a:ext>
            </a:extLst>
          </p:cNvPr>
          <p:cNvSpPr/>
          <p:nvPr/>
        </p:nvSpPr>
        <p:spPr>
          <a:xfrm rot="16200000">
            <a:off x="7901840" y="2849490"/>
            <a:ext cx="2286697" cy="641684"/>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a:t>INDEPENDIENTE</a:t>
            </a:r>
          </a:p>
        </p:txBody>
      </p:sp>
    </p:spTree>
    <p:extLst>
      <p:ext uri="{BB962C8B-B14F-4D97-AF65-F5344CB8AC3E}">
        <p14:creationId xmlns:p14="http://schemas.microsoft.com/office/powerpoint/2010/main" val="158499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oogle Shape;1248;p29">
            <a:extLst>
              <a:ext uri="{FF2B5EF4-FFF2-40B4-BE49-F238E27FC236}">
                <a16:creationId xmlns:a16="http://schemas.microsoft.com/office/drawing/2014/main" id="{8312794A-6CB0-427F-8500-99627D5CCF8E}"/>
              </a:ext>
            </a:extLst>
          </p:cNvPr>
          <p:cNvGrpSpPr/>
          <p:nvPr/>
        </p:nvGrpSpPr>
        <p:grpSpPr>
          <a:xfrm>
            <a:off x="4053510" y="1227768"/>
            <a:ext cx="3650621" cy="2012283"/>
            <a:chOff x="2492316" y="931994"/>
            <a:chExt cx="3650621" cy="2012283"/>
          </a:xfrm>
        </p:grpSpPr>
        <p:sp>
          <p:nvSpPr>
            <p:cNvPr id="153" name="Google Shape;1249;p29">
              <a:extLst>
                <a:ext uri="{FF2B5EF4-FFF2-40B4-BE49-F238E27FC236}">
                  <a16:creationId xmlns:a16="http://schemas.microsoft.com/office/drawing/2014/main" id="{E1B1E9AF-8EF9-45F2-A1E6-CEE760107601}"/>
                </a:ext>
              </a:extLst>
            </p:cNvPr>
            <p:cNvSpPr/>
            <p:nvPr/>
          </p:nvSpPr>
          <p:spPr>
            <a:xfrm>
              <a:off x="4384627" y="1598824"/>
              <a:ext cx="1758310" cy="1345453"/>
            </a:xfrm>
            <a:custGeom>
              <a:avLst/>
              <a:gdLst/>
              <a:ahLst/>
              <a:cxnLst/>
              <a:rect l="l" t="t" r="r" b="b"/>
              <a:pathLst>
                <a:path w="89096" h="68176" extrusionOk="0">
                  <a:moveTo>
                    <a:pt x="45138" y="1"/>
                  </a:moveTo>
                  <a:cubicBezTo>
                    <a:pt x="32434" y="1"/>
                    <a:pt x="22087" y="10335"/>
                    <a:pt x="22087" y="23051"/>
                  </a:cubicBezTo>
                  <a:cubicBezTo>
                    <a:pt x="22087" y="28171"/>
                    <a:pt x="23754" y="33041"/>
                    <a:pt x="26826" y="37041"/>
                  </a:cubicBezTo>
                  <a:lnTo>
                    <a:pt x="1" y="63866"/>
                  </a:lnTo>
                  <a:lnTo>
                    <a:pt x="4323" y="68176"/>
                  </a:lnTo>
                  <a:lnTo>
                    <a:pt x="35517" y="36982"/>
                  </a:lnTo>
                  <a:cubicBezTo>
                    <a:pt x="31088" y="33934"/>
                    <a:pt x="28195" y="28826"/>
                    <a:pt x="28195" y="23051"/>
                  </a:cubicBezTo>
                  <a:cubicBezTo>
                    <a:pt x="28195" y="13693"/>
                    <a:pt x="35779" y="6109"/>
                    <a:pt x="45138" y="6109"/>
                  </a:cubicBezTo>
                  <a:cubicBezTo>
                    <a:pt x="54496" y="6109"/>
                    <a:pt x="62080" y="13693"/>
                    <a:pt x="62080" y="23051"/>
                  </a:cubicBezTo>
                  <a:cubicBezTo>
                    <a:pt x="62080" y="28826"/>
                    <a:pt x="59175" y="33934"/>
                    <a:pt x="54758" y="36982"/>
                  </a:cubicBezTo>
                  <a:lnTo>
                    <a:pt x="84773" y="67009"/>
                  </a:lnTo>
                  <a:lnTo>
                    <a:pt x="89095" y="62687"/>
                  </a:lnTo>
                  <a:lnTo>
                    <a:pt x="63449" y="37041"/>
                  </a:lnTo>
                  <a:cubicBezTo>
                    <a:pt x="66509" y="33041"/>
                    <a:pt x="68176" y="28171"/>
                    <a:pt x="68176" y="23051"/>
                  </a:cubicBezTo>
                  <a:cubicBezTo>
                    <a:pt x="68176" y="10335"/>
                    <a:pt x="57842" y="1"/>
                    <a:pt x="45138" y="1"/>
                  </a:cubicBezTo>
                  <a:close/>
                </a:path>
              </a:pathLst>
            </a:custGeom>
            <a:solidFill>
              <a:srgbClr val="FCB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entury Gothic" panose="020B0502020202020204" pitchFamily="34" charset="0"/>
              </a:endParaRPr>
            </a:p>
          </p:txBody>
        </p:sp>
        <p:sp>
          <p:nvSpPr>
            <p:cNvPr id="154" name="Google Shape;1250;p29">
              <a:extLst>
                <a:ext uri="{FF2B5EF4-FFF2-40B4-BE49-F238E27FC236}">
                  <a16:creationId xmlns:a16="http://schemas.microsoft.com/office/drawing/2014/main" id="{D00F76FC-CDE6-4734-A34C-4BF19B13652F}"/>
                </a:ext>
              </a:extLst>
            </p:cNvPr>
            <p:cNvSpPr/>
            <p:nvPr/>
          </p:nvSpPr>
          <p:spPr>
            <a:xfrm>
              <a:off x="4941051" y="1719369"/>
              <a:ext cx="668760" cy="668503"/>
            </a:xfrm>
            <a:custGeom>
              <a:avLst/>
              <a:gdLst/>
              <a:ahLst/>
              <a:cxnLst/>
              <a:rect l="l" t="t" r="r" b="b"/>
              <a:pathLst>
                <a:path w="33887" h="33874" extrusionOk="0">
                  <a:moveTo>
                    <a:pt x="33886" y="16943"/>
                  </a:moveTo>
                  <a:cubicBezTo>
                    <a:pt x="33886" y="26290"/>
                    <a:pt x="26302" y="33874"/>
                    <a:pt x="16944" y="33874"/>
                  </a:cubicBezTo>
                  <a:cubicBezTo>
                    <a:pt x="7585" y="33874"/>
                    <a:pt x="1" y="26290"/>
                    <a:pt x="1" y="16943"/>
                  </a:cubicBezTo>
                  <a:cubicBezTo>
                    <a:pt x="1" y="7585"/>
                    <a:pt x="7585" y="1"/>
                    <a:pt x="16944" y="1"/>
                  </a:cubicBezTo>
                  <a:cubicBezTo>
                    <a:pt x="26302" y="1"/>
                    <a:pt x="33886" y="7585"/>
                    <a:pt x="33886" y="1694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solidFill>
                  <a:schemeClr val="lt2"/>
                </a:solidFill>
                <a:latin typeface="Century Gothic" panose="020B0502020202020204" pitchFamily="34" charset="0"/>
              </a:endParaRPr>
            </a:p>
          </p:txBody>
        </p:sp>
        <p:sp>
          <p:nvSpPr>
            <p:cNvPr id="155" name="Google Shape;1251;p29">
              <a:extLst>
                <a:ext uri="{FF2B5EF4-FFF2-40B4-BE49-F238E27FC236}">
                  <a16:creationId xmlns:a16="http://schemas.microsoft.com/office/drawing/2014/main" id="{10DC40BA-85D3-4588-AC3E-AFEE8D558AE1}"/>
                </a:ext>
              </a:extLst>
            </p:cNvPr>
            <p:cNvSpPr/>
            <p:nvPr/>
          </p:nvSpPr>
          <p:spPr>
            <a:xfrm>
              <a:off x="4998403" y="1776464"/>
              <a:ext cx="554080" cy="554317"/>
            </a:xfrm>
            <a:custGeom>
              <a:avLst/>
              <a:gdLst/>
              <a:ahLst/>
              <a:cxnLst/>
              <a:rect l="l" t="t" r="r" b="b"/>
              <a:pathLst>
                <a:path w="28076" h="28088" extrusionOk="0">
                  <a:moveTo>
                    <a:pt x="14038" y="1"/>
                  </a:moveTo>
                  <a:cubicBezTo>
                    <a:pt x="6287" y="1"/>
                    <a:pt x="0" y="6287"/>
                    <a:pt x="0" y="14050"/>
                  </a:cubicBezTo>
                  <a:cubicBezTo>
                    <a:pt x="0" y="21801"/>
                    <a:pt x="6287" y="28088"/>
                    <a:pt x="14038" y="28088"/>
                  </a:cubicBezTo>
                  <a:cubicBezTo>
                    <a:pt x="21789" y="28088"/>
                    <a:pt x="28075" y="21801"/>
                    <a:pt x="28075" y="14050"/>
                  </a:cubicBezTo>
                  <a:cubicBezTo>
                    <a:pt x="28075" y="6287"/>
                    <a:pt x="21789" y="1"/>
                    <a:pt x="14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entury Gothic" panose="020B0502020202020204" pitchFamily="34" charset="0"/>
              </a:endParaRPr>
            </a:p>
          </p:txBody>
        </p:sp>
        <p:sp>
          <p:nvSpPr>
            <p:cNvPr id="156" name="Google Shape;1252;p29">
              <a:extLst>
                <a:ext uri="{FF2B5EF4-FFF2-40B4-BE49-F238E27FC236}">
                  <a16:creationId xmlns:a16="http://schemas.microsoft.com/office/drawing/2014/main" id="{E10680CC-AC23-479C-BEBE-2F06A67E1C1E}"/>
                </a:ext>
              </a:extLst>
            </p:cNvPr>
            <p:cNvSpPr txBox="1"/>
            <p:nvPr/>
          </p:nvSpPr>
          <p:spPr>
            <a:xfrm>
              <a:off x="3104305" y="970906"/>
              <a:ext cx="2296409" cy="877821"/>
            </a:xfrm>
            <a:prstGeom prst="rect">
              <a:avLst/>
            </a:prstGeom>
            <a:noFill/>
            <a:ln>
              <a:noFill/>
            </a:ln>
          </p:spPr>
          <p:txBody>
            <a:bodyPr spcFirstLastPara="1" wrap="square" lIns="91425" tIns="91425" rIns="91425" bIns="91425" anchor="ctr" anchorCtr="0">
              <a:noAutofit/>
            </a:bodyPr>
            <a:lstStyle/>
            <a:p>
              <a:pPr lvl="0"/>
              <a:r>
                <a:rPr lang="es-ES" sz="2000" dirty="0"/>
                <a:t>Datos históricos</a:t>
              </a:r>
            </a:p>
          </p:txBody>
        </p:sp>
        <p:sp>
          <p:nvSpPr>
            <p:cNvPr id="157" name="Google Shape;1253;p29">
              <a:extLst>
                <a:ext uri="{FF2B5EF4-FFF2-40B4-BE49-F238E27FC236}">
                  <a16:creationId xmlns:a16="http://schemas.microsoft.com/office/drawing/2014/main" id="{E3713A4C-9458-4CE4-9FCB-1642D95AE281}"/>
                </a:ext>
              </a:extLst>
            </p:cNvPr>
            <p:cNvSpPr txBox="1"/>
            <p:nvPr/>
          </p:nvSpPr>
          <p:spPr>
            <a:xfrm>
              <a:off x="2492316" y="931994"/>
              <a:ext cx="2584112" cy="30152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b="1">
                  <a:solidFill>
                    <a:srgbClr val="434343"/>
                  </a:solidFill>
                  <a:latin typeface="Century Gothic" panose="020B0502020202020204" pitchFamily="34" charset="0"/>
                  <a:ea typeface="Fira Sans Extra Condensed Medium"/>
                  <a:cs typeface="Fira Sans Extra Condensed Medium"/>
                  <a:sym typeface="Fira Sans Extra Condensed Medium"/>
                </a:rPr>
                <a:t>Objetivo</a:t>
              </a:r>
              <a:r>
                <a:rPr lang="en" b="1">
                  <a:solidFill>
                    <a:srgbClr val="434343"/>
                  </a:solidFill>
                  <a:latin typeface="Century Gothic" panose="020B0502020202020204" pitchFamily="34" charset="0"/>
                  <a:ea typeface="Fira Sans Extra Condensed Medium"/>
                  <a:cs typeface="Fira Sans Extra Condensed Medium"/>
                  <a:sym typeface="Fira Sans Extra Condensed Medium"/>
                </a:rPr>
                <a:t> específico 1</a:t>
              </a:r>
              <a:endParaRPr b="1">
                <a:solidFill>
                  <a:srgbClr val="434343"/>
                </a:solidFill>
                <a:latin typeface="Century Gothic" panose="020B0502020202020204" pitchFamily="34" charset="0"/>
                <a:ea typeface="Fira Sans Extra Condensed Medium"/>
                <a:cs typeface="Fira Sans Extra Condensed Medium"/>
                <a:sym typeface="Fira Sans Extra Condensed Medium"/>
              </a:endParaRPr>
            </a:p>
          </p:txBody>
        </p:sp>
        <p:grpSp>
          <p:nvGrpSpPr>
            <p:cNvPr id="158" name="Google Shape;1254;p29">
              <a:extLst>
                <a:ext uri="{FF2B5EF4-FFF2-40B4-BE49-F238E27FC236}">
                  <a16:creationId xmlns:a16="http://schemas.microsoft.com/office/drawing/2014/main" id="{D8591F3E-51C8-46C0-93C8-253554BE2E44}"/>
                </a:ext>
              </a:extLst>
            </p:cNvPr>
            <p:cNvGrpSpPr/>
            <p:nvPr/>
          </p:nvGrpSpPr>
          <p:grpSpPr>
            <a:xfrm>
              <a:off x="5134594" y="1912779"/>
              <a:ext cx="281680" cy="281680"/>
              <a:chOff x="-57570350" y="3982600"/>
              <a:chExt cx="319800" cy="319800"/>
            </a:xfrm>
          </p:grpSpPr>
          <p:sp>
            <p:nvSpPr>
              <p:cNvPr id="159" name="Google Shape;1255;p29">
                <a:extLst>
                  <a:ext uri="{FF2B5EF4-FFF2-40B4-BE49-F238E27FC236}">
                    <a16:creationId xmlns:a16="http://schemas.microsoft.com/office/drawing/2014/main" id="{7FD2603F-E784-4188-ADAD-271618D8678F}"/>
                  </a:ext>
                </a:extLst>
              </p:cNvPr>
              <p:cNvSpPr/>
              <p:nvPr/>
            </p:nvSpPr>
            <p:spPr>
              <a:xfrm>
                <a:off x="-57570350" y="4033000"/>
                <a:ext cx="319800" cy="269400"/>
              </a:xfrm>
              <a:custGeom>
                <a:avLst/>
                <a:gdLst/>
                <a:ahLst/>
                <a:cxnLst/>
                <a:rect l="l" t="t" r="r" b="b"/>
                <a:pathLst>
                  <a:path w="12792" h="10776" extrusionOk="0">
                    <a:moveTo>
                      <a:pt x="9452" y="4002"/>
                    </a:moveTo>
                    <a:cubicBezTo>
                      <a:pt x="10083" y="4002"/>
                      <a:pt x="10555" y="4506"/>
                      <a:pt x="10555" y="5105"/>
                    </a:cubicBezTo>
                    <a:lnTo>
                      <a:pt x="10555" y="5861"/>
                    </a:lnTo>
                    <a:cubicBezTo>
                      <a:pt x="10555" y="6459"/>
                      <a:pt x="10020" y="6963"/>
                      <a:pt x="9389" y="6963"/>
                    </a:cubicBezTo>
                    <a:lnTo>
                      <a:pt x="8665" y="6963"/>
                    </a:lnTo>
                    <a:cubicBezTo>
                      <a:pt x="7751" y="6963"/>
                      <a:pt x="6995" y="6333"/>
                      <a:pt x="6838" y="5451"/>
                    </a:cubicBezTo>
                    <a:lnTo>
                      <a:pt x="6018" y="5451"/>
                    </a:lnTo>
                    <a:cubicBezTo>
                      <a:pt x="5861" y="6333"/>
                      <a:pt x="5105" y="6963"/>
                      <a:pt x="4191" y="6963"/>
                    </a:cubicBezTo>
                    <a:lnTo>
                      <a:pt x="3467" y="6963"/>
                    </a:lnTo>
                    <a:cubicBezTo>
                      <a:pt x="2836" y="6963"/>
                      <a:pt x="2364" y="6459"/>
                      <a:pt x="2364" y="5861"/>
                    </a:cubicBezTo>
                    <a:lnTo>
                      <a:pt x="2364" y="5105"/>
                    </a:lnTo>
                    <a:cubicBezTo>
                      <a:pt x="2364" y="4475"/>
                      <a:pt x="2868" y="4002"/>
                      <a:pt x="3467" y="4002"/>
                    </a:cubicBezTo>
                    <a:lnTo>
                      <a:pt x="4947" y="4002"/>
                    </a:lnTo>
                    <a:cubicBezTo>
                      <a:pt x="5420" y="4002"/>
                      <a:pt x="5861" y="4317"/>
                      <a:pt x="6018" y="4758"/>
                    </a:cubicBezTo>
                    <a:lnTo>
                      <a:pt x="6869" y="4758"/>
                    </a:lnTo>
                    <a:cubicBezTo>
                      <a:pt x="7027" y="4317"/>
                      <a:pt x="7436" y="4002"/>
                      <a:pt x="7940" y="4002"/>
                    </a:cubicBezTo>
                    <a:close/>
                    <a:moveTo>
                      <a:pt x="1135" y="6365"/>
                    </a:moveTo>
                    <a:cubicBezTo>
                      <a:pt x="1419" y="6711"/>
                      <a:pt x="1860" y="6963"/>
                      <a:pt x="2364" y="6963"/>
                    </a:cubicBezTo>
                    <a:cubicBezTo>
                      <a:pt x="2301" y="7342"/>
                      <a:pt x="1954" y="7720"/>
                      <a:pt x="1576" y="7720"/>
                    </a:cubicBezTo>
                    <a:cubicBezTo>
                      <a:pt x="1167" y="7720"/>
                      <a:pt x="820" y="7342"/>
                      <a:pt x="820" y="6963"/>
                    </a:cubicBezTo>
                    <a:cubicBezTo>
                      <a:pt x="820" y="6711"/>
                      <a:pt x="946" y="6491"/>
                      <a:pt x="1135" y="6365"/>
                    </a:cubicBezTo>
                    <a:close/>
                    <a:moveTo>
                      <a:pt x="11784" y="6365"/>
                    </a:moveTo>
                    <a:cubicBezTo>
                      <a:pt x="11973" y="6491"/>
                      <a:pt x="12099" y="6711"/>
                      <a:pt x="12099" y="6963"/>
                    </a:cubicBezTo>
                    <a:cubicBezTo>
                      <a:pt x="12099" y="7342"/>
                      <a:pt x="11721" y="7720"/>
                      <a:pt x="11343" y="7720"/>
                    </a:cubicBezTo>
                    <a:cubicBezTo>
                      <a:pt x="10933" y="7720"/>
                      <a:pt x="10555" y="7342"/>
                      <a:pt x="10555" y="6963"/>
                    </a:cubicBezTo>
                    <a:cubicBezTo>
                      <a:pt x="11028" y="6963"/>
                      <a:pt x="11500" y="6711"/>
                      <a:pt x="11784" y="6365"/>
                    </a:cubicBezTo>
                    <a:close/>
                    <a:moveTo>
                      <a:pt x="7432" y="7286"/>
                    </a:moveTo>
                    <a:cubicBezTo>
                      <a:pt x="7531" y="7286"/>
                      <a:pt x="7625" y="7326"/>
                      <a:pt x="7688" y="7405"/>
                    </a:cubicBezTo>
                    <a:cubicBezTo>
                      <a:pt x="7909" y="7499"/>
                      <a:pt x="7909" y="7751"/>
                      <a:pt x="7751" y="7909"/>
                    </a:cubicBezTo>
                    <a:cubicBezTo>
                      <a:pt x="7405" y="8255"/>
                      <a:pt x="6932" y="8444"/>
                      <a:pt x="6396" y="8444"/>
                    </a:cubicBezTo>
                    <a:cubicBezTo>
                      <a:pt x="5892" y="8444"/>
                      <a:pt x="5420" y="8255"/>
                      <a:pt x="5073" y="7909"/>
                    </a:cubicBezTo>
                    <a:cubicBezTo>
                      <a:pt x="4916" y="7751"/>
                      <a:pt x="4916" y="7499"/>
                      <a:pt x="5073" y="7405"/>
                    </a:cubicBezTo>
                    <a:cubicBezTo>
                      <a:pt x="5152" y="7326"/>
                      <a:pt x="5254" y="7286"/>
                      <a:pt x="5349" y="7286"/>
                    </a:cubicBezTo>
                    <a:cubicBezTo>
                      <a:pt x="5443" y="7286"/>
                      <a:pt x="5530" y="7326"/>
                      <a:pt x="5577" y="7405"/>
                    </a:cubicBezTo>
                    <a:cubicBezTo>
                      <a:pt x="5798" y="7609"/>
                      <a:pt x="6081" y="7712"/>
                      <a:pt x="6365" y="7712"/>
                    </a:cubicBezTo>
                    <a:cubicBezTo>
                      <a:pt x="6649" y="7712"/>
                      <a:pt x="6932" y="7609"/>
                      <a:pt x="7153" y="7405"/>
                    </a:cubicBezTo>
                    <a:cubicBezTo>
                      <a:pt x="7231" y="7326"/>
                      <a:pt x="7334" y="7286"/>
                      <a:pt x="7432" y="7286"/>
                    </a:cubicBezTo>
                    <a:close/>
                    <a:moveTo>
                      <a:pt x="8287" y="1"/>
                    </a:moveTo>
                    <a:lnTo>
                      <a:pt x="8350" y="158"/>
                    </a:lnTo>
                    <a:cubicBezTo>
                      <a:pt x="8476" y="726"/>
                      <a:pt x="8287" y="1324"/>
                      <a:pt x="7940" y="1797"/>
                    </a:cubicBezTo>
                    <a:cubicBezTo>
                      <a:pt x="7562" y="2269"/>
                      <a:pt x="6995" y="2521"/>
                      <a:pt x="6428" y="2521"/>
                    </a:cubicBezTo>
                    <a:cubicBezTo>
                      <a:pt x="5829" y="2521"/>
                      <a:pt x="5262" y="2238"/>
                      <a:pt x="4884" y="1797"/>
                    </a:cubicBezTo>
                    <a:cubicBezTo>
                      <a:pt x="4475" y="1324"/>
                      <a:pt x="4380" y="726"/>
                      <a:pt x="4475" y="190"/>
                    </a:cubicBezTo>
                    <a:lnTo>
                      <a:pt x="4538" y="32"/>
                    </a:lnTo>
                    <a:lnTo>
                      <a:pt x="4538" y="32"/>
                    </a:lnTo>
                    <a:cubicBezTo>
                      <a:pt x="3183" y="726"/>
                      <a:pt x="2332" y="2112"/>
                      <a:pt x="2332" y="3655"/>
                    </a:cubicBezTo>
                    <a:lnTo>
                      <a:pt x="2332" y="4002"/>
                    </a:lnTo>
                    <a:cubicBezTo>
                      <a:pt x="1482" y="4002"/>
                      <a:pt x="789" y="4664"/>
                      <a:pt x="789" y="5514"/>
                    </a:cubicBezTo>
                    <a:lnTo>
                      <a:pt x="789" y="5703"/>
                    </a:lnTo>
                    <a:cubicBezTo>
                      <a:pt x="316" y="5987"/>
                      <a:pt x="32" y="6428"/>
                      <a:pt x="32" y="6995"/>
                    </a:cubicBezTo>
                    <a:cubicBezTo>
                      <a:pt x="32" y="7405"/>
                      <a:pt x="190" y="7751"/>
                      <a:pt x="442" y="7972"/>
                    </a:cubicBezTo>
                    <a:lnTo>
                      <a:pt x="64" y="8696"/>
                    </a:lnTo>
                    <a:cubicBezTo>
                      <a:pt x="1" y="8885"/>
                      <a:pt x="64" y="9074"/>
                      <a:pt x="222" y="9200"/>
                    </a:cubicBezTo>
                    <a:cubicBezTo>
                      <a:pt x="282" y="9226"/>
                      <a:pt x="341" y="9238"/>
                      <a:pt x="396" y="9238"/>
                    </a:cubicBezTo>
                    <a:cubicBezTo>
                      <a:pt x="541" y="9238"/>
                      <a:pt x="666" y="9157"/>
                      <a:pt x="757" y="9043"/>
                    </a:cubicBezTo>
                    <a:lnTo>
                      <a:pt x="1072" y="8413"/>
                    </a:lnTo>
                    <a:cubicBezTo>
                      <a:pt x="1230" y="8444"/>
                      <a:pt x="1387" y="8507"/>
                      <a:pt x="1545" y="8507"/>
                    </a:cubicBezTo>
                    <a:cubicBezTo>
                      <a:pt x="1923" y="8507"/>
                      <a:pt x="2332" y="8350"/>
                      <a:pt x="2553" y="8098"/>
                    </a:cubicBezTo>
                    <a:cubicBezTo>
                      <a:pt x="3151" y="9641"/>
                      <a:pt x="4632" y="10776"/>
                      <a:pt x="6365" y="10776"/>
                    </a:cubicBezTo>
                    <a:cubicBezTo>
                      <a:pt x="8098" y="10776"/>
                      <a:pt x="9610" y="9641"/>
                      <a:pt x="10209" y="8098"/>
                    </a:cubicBezTo>
                    <a:cubicBezTo>
                      <a:pt x="10461" y="8381"/>
                      <a:pt x="10839" y="8507"/>
                      <a:pt x="11217" y="8507"/>
                    </a:cubicBezTo>
                    <a:cubicBezTo>
                      <a:pt x="11374" y="8507"/>
                      <a:pt x="11532" y="8444"/>
                      <a:pt x="11689" y="8413"/>
                    </a:cubicBezTo>
                    <a:lnTo>
                      <a:pt x="12004" y="9043"/>
                    </a:lnTo>
                    <a:cubicBezTo>
                      <a:pt x="12069" y="9173"/>
                      <a:pt x="12193" y="9258"/>
                      <a:pt x="12326" y="9258"/>
                    </a:cubicBezTo>
                    <a:cubicBezTo>
                      <a:pt x="12387" y="9258"/>
                      <a:pt x="12449" y="9240"/>
                      <a:pt x="12508" y="9200"/>
                    </a:cubicBezTo>
                    <a:cubicBezTo>
                      <a:pt x="12729" y="9137"/>
                      <a:pt x="12792" y="8885"/>
                      <a:pt x="12666" y="8696"/>
                    </a:cubicBezTo>
                    <a:lnTo>
                      <a:pt x="12382" y="7940"/>
                    </a:lnTo>
                    <a:cubicBezTo>
                      <a:pt x="12634" y="7657"/>
                      <a:pt x="12792" y="7310"/>
                      <a:pt x="12792" y="6963"/>
                    </a:cubicBezTo>
                    <a:cubicBezTo>
                      <a:pt x="12792" y="6396"/>
                      <a:pt x="12477" y="5924"/>
                      <a:pt x="12036" y="5672"/>
                    </a:cubicBezTo>
                    <a:lnTo>
                      <a:pt x="12036" y="5451"/>
                    </a:lnTo>
                    <a:cubicBezTo>
                      <a:pt x="12036" y="4632"/>
                      <a:pt x="11343" y="3971"/>
                      <a:pt x="10524" y="3971"/>
                    </a:cubicBezTo>
                    <a:lnTo>
                      <a:pt x="10524" y="3624"/>
                    </a:lnTo>
                    <a:cubicBezTo>
                      <a:pt x="10524" y="2080"/>
                      <a:pt x="9641" y="694"/>
                      <a:pt x="82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entury Gothic" panose="020B0502020202020204" pitchFamily="34" charset="0"/>
                </a:endParaRPr>
              </a:p>
            </p:txBody>
          </p:sp>
          <p:sp>
            <p:nvSpPr>
              <p:cNvPr id="160" name="Google Shape;1256;p29">
                <a:extLst>
                  <a:ext uri="{FF2B5EF4-FFF2-40B4-BE49-F238E27FC236}">
                    <a16:creationId xmlns:a16="http://schemas.microsoft.com/office/drawing/2014/main" id="{A96A84C7-4923-43ED-B2AE-40B5F565488B}"/>
                  </a:ext>
                </a:extLst>
              </p:cNvPr>
              <p:cNvSpPr/>
              <p:nvPr/>
            </p:nvSpPr>
            <p:spPr>
              <a:xfrm>
                <a:off x="-57493150" y="4151150"/>
                <a:ext cx="55150" cy="36250"/>
              </a:xfrm>
              <a:custGeom>
                <a:avLst/>
                <a:gdLst/>
                <a:ahLst/>
                <a:cxnLst/>
                <a:rect l="l" t="t" r="r" b="b"/>
                <a:pathLst>
                  <a:path w="2206" h="1450" extrusionOk="0">
                    <a:moveTo>
                      <a:pt x="379" y="1"/>
                    </a:moveTo>
                    <a:cubicBezTo>
                      <a:pt x="158" y="1"/>
                      <a:pt x="0" y="127"/>
                      <a:pt x="0" y="347"/>
                    </a:cubicBezTo>
                    <a:lnTo>
                      <a:pt x="0" y="1072"/>
                    </a:lnTo>
                    <a:cubicBezTo>
                      <a:pt x="0" y="1292"/>
                      <a:pt x="158" y="1450"/>
                      <a:pt x="379" y="1450"/>
                    </a:cubicBezTo>
                    <a:lnTo>
                      <a:pt x="1103" y="1450"/>
                    </a:lnTo>
                    <a:cubicBezTo>
                      <a:pt x="1733" y="1450"/>
                      <a:pt x="2206" y="914"/>
                      <a:pt x="2206" y="347"/>
                    </a:cubicBezTo>
                    <a:cubicBezTo>
                      <a:pt x="2206" y="158"/>
                      <a:pt x="2048" y="1"/>
                      <a:pt x="18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entury Gothic" panose="020B0502020202020204" pitchFamily="34" charset="0"/>
                </a:endParaRPr>
              </a:p>
            </p:txBody>
          </p:sp>
          <p:sp>
            <p:nvSpPr>
              <p:cNvPr id="161" name="Google Shape;1257;p29">
                <a:extLst>
                  <a:ext uri="{FF2B5EF4-FFF2-40B4-BE49-F238E27FC236}">
                    <a16:creationId xmlns:a16="http://schemas.microsoft.com/office/drawing/2014/main" id="{B4C108DE-17D1-45C9-B788-12E39815F022}"/>
                  </a:ext>
                </a:extLst>
              </p:cNvPr>
              <p:cNvSpPr/>
              <p:nvPr/>
            </p:nvSpPr>
            <p:spPr>
              <a:xfrm>
                <a:off x="-57381300" y="4151150"/>
                <a:ext cx="55925" cy="36250"/>
              </a:xfrm>
              <a:custGeom>
                <a:avLst/>
                <a:gdLst/>
                <a:ahLst/>
                <a:cxnLst/>
                <a:rect l="l" t="t" r="r" b="b"/>
                <a:pathLst>
                  <a:path w="2237" h="1450" extrusionOk="0">
                    <a:moveTo>
                      <a:pt x="347" y="1"/>
                    </a:moveTo>
                    <a:cubicBezTo>
                      <a:pt x="158" y="1"/>
                      <a:pt x="0" y="127"/>
                      <a:pt x="0" y="347"/>
                    </a:cubicBezTo>
                    <a:cubicBezTo>
                      <a:pt x="0" y="977"/>
                      <a:pt x="504" y="1450"/>
                      <a:pt x="1103" y="1450"/>
                    </a:cubicBezTo>
                    <a:lnTo>
                      <a:pt x="1827" y="1450"/>
                    </a:lnTo>
                    <a:cubicBezTo>
                      <a:pt x="2048" y="1450"/>
                      <a:pt x="2206" y="1292"/>
                      <a:pt x="2206" y="1103"/>
                    </a:cubicBezTo>
                    <a:lnTo>
                      <a:pt x="2206" y="347"/>
                    </a:lnTo>
                    <a:cubicBezTo>
                      <a:pt x="2237" y="158"/>
                      <a:pt x="2079" y="1"/>
                      <a:pt x="18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entury Gothic" panose="020B0502020202020204" pitchFamily="34" charset="0"/>
                </a:endParaRPr>
              </a:p>
            </p:txBody>
          </p:sp>
          <p:sp>
            <p:nvSpPr>
              <p:cNvPr id="162" name="Google Shape;1258;p29">
                <a:extLst>
                  <a:ext uri="{FF2B5EF4-FFF2-40B4-BE49-F238E27FC236}">
                    <a16:creationId xmlns:a16="http://schemas.microsoft.com/office/drawing/2014/main" id="{44497F70-16BE-4896-99C1-D010DDEA89A3}"/>
                  </a:ext>
                </a:extLst>
              </p:cNvPr>
              <p:cNvSpPr/>
              <p:nvPr/>
            </p:nvSpPr>
            <p:spPr>
              <a:xfrm>
                <a:off x="-57442750" y="3982600"/>
                <a:ext cx="65400" cy="93750"/>
              </a:xfrm>
              <a:custGeom>
                <a:avLst/>
                <a:gdLst/>
                <a:ahLst/>
                <a:cxnLst/>
                <a:rect l="l" t="t" r="r" b="b"/>
                <a:pathLst>
                  <a:path w="2616" h="3750" extrusionOk="0">
                    <a:moveTo>
                      <a:pt x="1292" y="1"/>
                    </a:moveTo>
                    <a:cubicBezTo>
                      <a:pt x="883" y="1"/>
                      <a:pt x="473" y="316"/>
                      <a:pt x="410" y="757"/>
                    </a:cubicBezTo>
                    <a:lnTo>
                      <a:pt x="95" y="2269"/>
                    </a:lnTo>
                    <a:cubicBezTo>
                      <a:pt x="1" y="2616"/>
                      <a:pt x="127" y="3025"/>
                      <a:pt x="316" y="3309"/>
                    </a:cubicBezTo>
                    <a:cubicBezTo>
                      <a:pt x="599" y="3529"/>
                      <a:pt x="946" y="3750"/>
                      <a:pt x="1355" y="3750"/>
                    </a:cubicBezTo>
                    <a:cubicBezTo>
                      <a:pt x="1702" y="3750"/>
                      <a:pt x="2049" y="3592"/>
                      <a:pt x="2301" y="3309"/>
                    </a:cubicBezTo>
                    <a:cubicBezTo>
                      <a:pt x="2521" y="3025"/>
                      <a:pt x="2616" y="2647"/>
                      <a:pt x="2521" y="2269"/>
                    </a:cubicBezTo>
                    <a:lnTo>
                      <a:pt x="2206" y="757"/>
                    </a:lnTo>
                    <a:cubicBezTo>
                      <a:pt x="2143" y="316"/>
                      <a:pt x="1734" y="1"/>
                      <a:pt x="12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a:latin typeface="Century Gothic" panose="020B0502020202020204" pitchFamily="34" charset="0"/>
                </a:endParaRPr>
              </a:p>
            </p:txBody>
          </p:sp>
        </p:grpSp>
      </p:grpSp>
      <p:grpSp>
        <p:nvGrpSpPr>
          <p:cNvPr id="163" name="Google Shape;1259;p29">
            <a:extLst>
              <a:ext uri="{FF2B5EF4-FFF2-40B4-BE49-F238E27FC236}">
                <a16:creationId xmlns:a16="http://schemas.microsoft.com/office/drawing/2014/main" id="{D60C5FF5-D54A-4628-B06E-F78EE791A244}"/>
              </a:ext>
            </a:extLst>
          </p:cNvPr>
          <p:cNvGrpSpPr/>
          <p:nvPr/>
        </p:nvGrpSpPr>
        <p:grpSpPr>
          <a:xfrm>
            <a:off x="8973020" y="1170545"/>
            <a:ext cx="2456372" cy="2086439"/>
            <a:chOff x="6464184" y="850793"/>
            <a:chExt cx="2456372" cy="2086439"/>
          </a:xfrm>
        </p:grpSpPr>
        <p:sp>
          <p:nvSpPr>
            <p:cNvPr id="164" name="Google Shape;1260;p29">
              <a:extLst>
                <a:ext uri="{FF2B5EF4-FFF2-40B4-BE49-F238E27FC236}">
                  <a16:creationId xmlns:a16="http://schemas.microsoft.com/office/drawing/2014/main" id="{F26E272D-96A3-4709-80F1-65C1500CA8F7}"/>
                </a:ext>
              </a:extLst>
            </p:cNvPr>
            <p:cNvSpPr/>
            <p:nvPr/>
          </p:nvSpPr>
          <p:spPr>
            <a:xfrm>
              <a:off x="6464184" y="1598824"/>
              <a:ext cx="1338171" cy="1338408"/>
            </a:xfrm>
            <a:custGeom>
              <a:avLst/>
              <a:gdLst/>
              <a:ahLst/>
              <a:cxnLst/>
              <a:rect l="l" t="t" r="r" b="b"/>
              <a:pathLst>
                <a:path w="67807" h="67819" extrusionOk="0">
                  <a:moveTo>
                    <a:pt x="44768" y="1"/>
                  </a:moveTo>
                  <a:cubicBezTo>
                    <a:pt x="32052" y="1"/>
                    <a:pt x="21717" y="10335"/>
                    <a:pt x="21717" y="23051"/>
                  </a:cubicBezTo>
                  <a:lnTo>
                    <a:pt x="27825" y="23051"/>
                  </a:lnTo>
                  <a:cubicBezTo>
                    <a:pt x="27825" y="13693"/>
                    <a:pt x="35409" y="6109"/>
                    <a:pt x="44768" y="6109"/>
                  </a:cubicBezTo>
                  <a:cubicBezTo>
                    <a:pt x="54114" y="6109"/>
                    <a:pt x="61710" y="13693"/>
                    <a:pt x="61710" y="23051"/>
                  </a:cubicBezTo>
                  <a:cubicBezTo>
                    <a:pt x="61710" y="32398"/>
                    <a:pt x="54114" y="39982"/>
                    <a:pt x="44768" y="39982"/>
                  </a:cubicBezTo>
                  <a:cubicBezTo>
                    <a:pt x="38981" y="39982"/>
                    <a:pt x="33885" y="37089"/>
                    <a:pt x="30826" y="32672"/>
                  </a:cubicBezTo>
                  <a:lnTo>
                    <a:pt x="0" y="63497"/>
                  </a:lnTo>
                  <a:lnTo>
                    <a:pt x="4310" y="67819"/>
                  </a:lnTo>
                  <a:lnTo>
                    <a:pt x="30778" y="41351"/>
                  </a:lnTo>
                  <a:cubicBezTo>
                    <a:pt x="34767" y="44423"/>
                    <a:pt x="39636" y="46090"/>
                    <a:pt x="44768" y="46090"/>
                  </a:cubicBezTo>
                  <a:cubicBezTo>
                    <a:pt x="57472" y="46090"/>
                    <a:pt x="67806" y="35755"/>
                    <a:pt x="67806" y="23051"/>
                  </a:cubicBezTo>
                  <a:cubicBezTo>
                    <a:pt x="67806" y="10335"/>
                    <a:pt x="57472" y="1"/>
                    <a:pt x="44768" y="1"/>
                  </a:cubicBezTo>
                  <a:close/>
                </a:path>
              </a:pathLst>
            </a:custGeom>
            <a:solidFill>
              <a:srgbClr val="5EB2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65" name="Google Shape;1261;p29">
              <a:extLst>
                <a:ext uri="{FF2B5EF4-FFF2-40B4-BE49-F238E27FC236}">
                  <a16:creationId xmlns:a16="http://schemas.microsoft.com/office/drawing/2014/main" id="{7B72F080-9E46-4409-8CB2-85D71A0C7F27}"/>
                </a:ext>
              </a:extLst>
            </p:cNvPr>
            <p:cNvSpPr/>
            <p:nvPr/>
          </p:nvSpPr>
          <p:spPr>
            <a:xfrm>
              <a:off x="7013326" y="1719369"/>
              <a:ext cx="668740" cy="668503"/>
            </a:xfrm>
            <a:custGeom>
              <a:avLst/>
              <a:gdLst/>
              <a:ahLst/>
              <a:cxnLst/>
              <a:rect l="l" t="t" r="r" b="b"/>
              <a:pathLst>
                <a:path w="33886" h="33874" extrusionOk="0">
                  <a:moveTo>
                    <a:pt x="16943" y="1"/>
                  </a:moveTo>
                  <a:cubicBezTo>
                    <a:pt x="7584" y="1"/>
                    <a:pt x="0" y="7585"/>
                    <a:pt x="0" y="16943"/>
                  </a:cubicBezTo>
                  <a:cubicBezTo>
                    <a:pt x="0" y="26290"/>
                    <a:pt x="7584" y="33874"/>
                    <a:pt x="16943" y="33874"/>
                  </a:cubicBezTo>
                  <a:cubicBezTo>
                    <a:pt x="26289" y="33874"/>
                    <a:pt x="33885" y="26290"/>
                    <a:pt x="33885" y="16943"/>
                  </a:cubicBezTo>
                  <a:cubicBezTo>
                    <a:pt x="33885" y="7585"/>
                    <a:pt x="26289" y="1"/>
                    <a:pt x="16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Century Gothic" panose="020B0502020202020204" pitchFamily="34" charset="0"/>
              </a:endParaRPr>
            </a:p>
          </p:txBody>
        </p:sp>
        <p:sp>
          <p:nvSpPr>
            <p:cNvPr id="166" name="Google Shape;1262;p29">
              <a:extLst>
                <a:ext uri="{FF2B5EF4-FFF2-40B4-BE49-F238E27FC236}">
                  <a16:creationId xmlns:a16="http://schemas.microsoft.com/office/drawing/2014/main" id="{5EBDC0A9-B4C1-4DE4-A149-CDEDC5319EC0}"/>
                </a:ext>
              </a:extLst>
            </p:cNvPr>
            <p:cNvSpPr/>
            <p:nvPr/>
          </p:nvSpPr>
          <p:spPr>
            <a:xfrm>
              <a:off x="7070421" y="1776464"/>
              <a:ext cx="554317" cy="554317"/>
            </a:xfrm>
            <a:custGeom>
              <a:avLst/>
              <a:gdLst/>
              <a:ahLst/>
              <a:cxnLst/>
              <a:rect l="l" t="t" r="r" b="b"/>
              <a:pathLst>
                <a:path w="28088" h="28088" extrusionOk="0">
                  <a:moveTo>
                    <a:pt x="14050" y="1"/>
                  </a:moveTo>
                  <a:cubicBezTo>
                    <a:pt x="6287" y="1"/>
                    <a:pt x="0" y="6287"/>
                    <a:pt x="0" y="14050"/>
                  </a:cubicBezTo>
                  <a:cubicBezTo>
                    <a:pt x="0" y="21801"/>
                    <a:pt x="6287" y="28088"/>
                    <a:pt x="14050" y="28088"/>
                  </a:cubicBezTo>
                  <a:cubicBezTo>
                    <a:pt x="21801" y="28088"/>
                    <a:pt x="28087" y="21801"/>
                    <a:pt x="28087" y="14050"/>
                  </a:cubicBezTo>
                  <a:cubicBezTo>
                    <a:pt x="28087" y="6287"/>
                    <a:pt x="21801" y="1"/>
                    <a:pt x="14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68" name="Google Shape;1264;p29">
              <a:extLst>
                <a:ext uri="{FF2B5EF4-FFF2-40B4-BE49-F238E27FC236}">
                  <a16:creationId xmlns:a16="http://schemas.microsoft.com/office/drawing/2014/main" id="{8D7256D1-33DF-440C-8938-8291772DA05F}"/>
                </a:ext>
              </a:extLst>
            </p:cNvPr>
            <p:cNvSpPr txBox="1"/>
            <p:nvPr/>
          </p:nvSpPr>
          <p:spPr>
            <a:xfrm>
              <a:off x="6504016" y="850793"/>
              <a:ext cx="2416540" cy="709307"/>
            </a:xfrm>
            <a:prstGeom prst="rect">
              <a:avLst/>
            </a:prstGeom>
            <a:noFill/>
            <a:ln>
              <a:noFill/>
            </a:ln>
          </p:spPr>
          <p:txBody>
            <a:bodyPr spcFirstLastPara="1" wrap="square" lIns="91425" tIns="91425" rIns="91425" bIns="91425" anchor="ctr" anchorCtr="0">
              <a:noAutofit/>
            </a:bodyPr>
            <a:lstStyle/>
            <a:p>
              <a:pPr lvl="0"/>
              <a:r>
                <a:rPr lang="es-ES" dirty="0"/>
                <a:t>Teorías y definiciones </a:t>
              </a:r>
            </a:p>
          </p:txBody>
        </p:sp>
        <p:grpSp>
          <p:nvGrpSpPr>
            <p:cNvPr id="169" name="Google Shape;1265;p29">
              <a:extLst>
                <a:ext uri="{FF2B5EF4-FFF2-40B4-BE49-F238E27FC236}">
                  <a16:creationId xmlns:a16="http://schemas.microsoft.com/office/drawing/2014/main" id="{BD7C3C72-1D24-4453-BEE2-EF25D1E99C16}"/>
                </a:ext>
              </a:extLst>
            </p:cNvPr>
            <p:cNvGrpSpPr/>
            <p:nvPr/>
          </p:nvGrpSpPr>
          <p:grpSpPr>
            <a:xfrm>
              <a:off x="7207202" y="1913346"/>
              <a:ext cx="280975" cy="280535"/>
              <a:chOff x="-52043575" y="3983125"/>
              <a:chExt cx="319000" cy="318500"/>
            </a:xfrm>
          </p:grpSpPr>
          <p:sp>
            <p:nvSpPr>
              <p:cNvPr id="170" name="Google Shape;1266;p29">
                <a:extLst>
                  <a:ext uri="{FF2B5EF4-FFF2-40B4-BE49-F238E27FC236}">
                    <a16:creationId xmlns:a16="http://schemas.microsoft.com/office/drawing/2014/main" id="{209F2721-8540-4CCF-9BB3-951627EA2216}"/>
                  </a:ext>
                </a:extLst>
              </p:cNvPr>
              <p:cNvSpPr/>
              <p:nvPr/>
            </p:nvSpPr>
            <p:spPr>
              <a:xfrm>
                <a:off x="-52043575" y="3983200"/>
                <a:ext cx="55150" cy="105750"/>
              </a:xfrm>
              <a:custGeom>
                <a:avLst/>
                <a:gdLst/>
                <a:ahLst/>
                <a:cxnLst/>
                <a:rect l="l" t="t" r="r" b="b"/>
                <a:pathLst>
                  <a:path w="2206" h="4230" extrusionOk="0">
                    <a:moveTo>
                      <a:pt x="367" y="0"/>
                    </a:moveTo>
                    <a:cubicBezTo>
                      <a:pt x="339" y="0"/>
                      <a:pt x="311" y="3"/>
                      <a:pt x="284" y="8"/>
                    </a:cubicBezTo>
                    <a:cubicBezTo>
                      <a:pt x="126" y="40"/>
                      <a:pt x="0" y="197"/>
                      <a:pt x="0" y="355"/>
                    </a:cubicBezTo>
                    <a:lnTo>
                      <a:pt x="0" y="1867"/>
                    </a:lnTo>
                    <a:cubicBezTo>
                      <a:pt x="0" y="2875"/>
                      <a:pt x="630" y="3789"/>
                      <a:pt x="1512" y="4230"/>
                    </a:cubicBezTo>
                    <a:cubicBezTo>
                      <a:pt x="1512" y="3285"/>
                      <a:pt x="1733" y="2371"/>
                      <a:pt x="2206" y="1583"/>
                    </a:cubicBezTo>
                    <a:cubicBezTo>
                      <a:pt x="1607" y="1237"/>
                      <a:pt x="1103" y="764"/>
                      <a:pt x="725" y="166"/>
                    </a:cubicBezTo>
                    <a:cubicBezTo>
                      <a:pt x="647" y="61"/>
                      <a:pt x="503" y="0"/>
                      <a:pt x="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1" name="Google Shape;1267;p29">
                <a:extLst>
                  <a:ext uri="{FF2B5EF4-FFF2-40B4-BE49-F238E27FC236}">
                    <a16:creationId xmlns:a16="http://schemas.microsoft.com/office/drawing/2014/main" id="{15212EBD-8B8E-4786-8F37-2BD26055B0E9}"/>
                  </a:ext>
                </a:extLst>
              </p:cNvPr>
              <p:cNvSpPr/>
              <p:nvPr/>
            </p:nvSpPr>
            <p:spPr>
              <a:xfrm>
                <a:off x="-51985300" y="3983400"/>
                <a:ext cx="204800" cy="129975"/>
              </a:xfrm>
              <a:custGeom>
                <a:avLst/>
                <a:gdLst/>
                <a:ahLst/>
                <a:cxnLst/>
                <a:rect l="l" t="t" r="r" b="b"/>
                <a:pathLst>
                  <a:path w="8192" h="5199" extrusionOk="0">
                    <a:moveTo>
                      <a:pt x="3718" y="0"/>
                    </a:moveTo>
                    <a:lnTo>
                      <a:pt x="3718" y="4096"/>
                    </a:lnTo>
                    <a:cubicBezTo>
                      <a:pt x="3718" y="4285"/>
                      <a:pt x="3561" y="4442"/>
                      <a:pt x="3340" y="4442"/>
                    </a:cubicBezTo>
                    <a:lnTo>
                      <a:pt x="1" y="4442"/>
                    </a:lnTo>
                    <a:lnTo>
                      <a:pt x="1" y="5198"/>
                    </a:lnTo>
                    <a:lnTo>
                      <a:pt x="8192" y="5198"/>
                    </a:lnTo>
                    <a:lnTo>
                      <a:pt x="8192" y="4442"/>
                    </a:lnTo>
                    <a:lnTo>
                      <a:pt x="4852" y="4442"/>
                    </a:lnTo>
                    <a:cubicBezTo>
                      <a:pt x="4814" y="4452"/>
                      <a:pt x="4778" y="4456"/>
                      <a:pt x="4743" y="4456"/>
                    </a:cubicBezTo>
                    <a:cubicBezTo>
                      <a:pt x="4548" y="4456"/>
                      <a:pt x="4411" y="4314"/>
                      <a:pt x="4411" y="4127"/>
                    </a:cubicBezTo>
                    <a:lnTo>
                      <a:pt x="4411" y="32"/>
                    </a:lnTo>
                    <a:cubicBezTo>
                      <a:pt x="4285" y="32"/>
                      <a:pt x="4159" y="0"/>
                      <a:pt x="4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2" name="Google Shape;1268;p29">
                <a:extLst>
                  <a:ext uri="{FF2B5EF4-FFF2-40B4-BE49-F238E27FC236}">
                    <a16:creationId xmlns:a16="http://schemas.microsoft.com/office/drawing/2014/main" id="{1ED50D94-E3B2-45CA-A40C-C397615DB8DE}"/>
                  </a:ext>
                </a:extLst>
              </p:cNvPr>
              <p:cNvSpPr/>
              <p:nvPr/>
            </p:nvSpPr>
            <p:spPr>
              <a:xfrm>
                <a:off x="-51855350" y="3987325"/>
                <a:ext cx="74075" cy="89825"/>
              </a:xfrm>
              <a:custGeom>
                <a:avLst/>
                <a:gdLst/>
                <a:ahLst/>
                <a:cxnLst/>
                <a:rect l="l" t="t" r="r" b="b"/>
                <a:pathLst>
                  <a:path w="2963" h="3593" extrusionOk="0">
                    <a:moveTo>
                      <a:pt x="1" y="1"/>
                    </a:moveTo>
                    <a:lnTo>
                      <a:pt x="1" y="3592"/>
                    </a:lnTo>
                    <a:lnTo>
                      <a:pt x="2962" y="3592"/>
                    </a:lnTo>
                    <a:cubicBezTo>
                      <a:pt x="2836" y="2647"/>
                      <a:pt x="2427" y="1733"/>
                      <a:pt x="1765" y="1009"/>
                    </a:cubicBezTo>
                    <a:cubicBezTo>
                      <a:pt x="1261" y="505"/>
                      <a:pt x="663" y="19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3" name="Google Shape;1269;p29">
                <a:extLst>
                  <a:ext uri="{FF2B5EF4-FFF2-40B4-BE49-F238E27FC236}">
                    <a16:creationId xmlns:a16="http://schemas.microsoft.com/office/drawing/2014/main" id="{BCF34624-4BAF-4ECC-9671-4FFA8806488B}"/>
                  </a:ext>
                </a:extLst>
              </p:cNvPr>
              <p:cNvSpPr/>
              <p:nvPr/>
            </p:nvSpPr>
            <p:spPr>
              <a:xfrm>
                <a:off x="-51985300" y="3987325"/>
                <a:ext cx="74050" cy="89825"/>
              </a:xfrm>
              <a:custGeom>
                <a:avLst/>
                <a:gdLst/>
                <a:ahLst/>
                <a:cxnLst/>
                <a:rect l="l" t="t" r="r" b="b"/>
                <a:pathLst>
                  <a:path w="2962" h="3593" extrusionOk="0">
                    <a:moveTo>
                      <a:pt x="2962" y="1"/>
                    </a:moveTo>
                    <a:cubicBezTo>
                      <a:pt x="1324" y="473"/>
                      <a:pt x="158" y="1891"/>
                      <a:pt x="1" y="3592"/>
                    </a:cubicBezTo>
                    <a:lnTo>
                      <a:pt x="2962" y="3592"/>
                    </a:lnTo>
                    <a:lnTo>
                      <a:pt x="296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4" name="Google Shape;1270;p29">
                <a:extLst>
                  <a:ext uri="{FF2B5EF4-FFF2-40B4-BE49-F238E27FC236}">
                    <a16:creationId xmlns:a16="http://schemas.microsoft.com/office/drawing/2014/main" id="{FBD46142-3223-46C5-A15D-F521216CD81D}"/>
                  </a:ext>
                </a:extLst>
              </p:cNvPr>
              <p:cNvSpPr/>
              <p:nvPr/>
            </p:nvSpPr>
            <p:spPr>
              <a:xfrm>
                <a:off x="-51985300" y="4190350"/>
                <a:ext cx="204800" cy="111275"/>
              </a:xfrm>
              <a:custGeom>
                <a:avLst/>
                <a:gdLst/>
                <a:ahLst/>
                <a:cxnLst/>
                <a:rect l="l" t="t" r="r" b="b"/>
                <a:pathLst>
                  <a:path w="8192" h="4451" extrusionOk="0">
                    <a:moveTo>
                      <a:pt x="5069" y="1024"/>
                    </a:moveTo>
                    <a:cubicBezTo>
                      <a:pt x="5167" y="1024"/>
                      <a:pt x="5262" y="1063"/>
                      <a:pt x="5325" y="1142"/>
                    </a:cubicBezTo>
                    <a:cubicBezTo>
                      <a:pt x="5514" y="1268"/>
                      <a:pt x="5514" y="1489"/>
                      <a:pt x="5356" y="1646"/>
                    </a:cubicBezTo>
                    <a:cubicBezTo>
                      <a:pt x="5010" y="1993"/>
                      <a:pt x="4537" y="2213"/>
                      <a:pt x="4002" y="2213"/>
                    </a:cubicBezTo>
                    <a:cubicBezTo>
                      <a:pt x="3498" y="2213"/>
                      <a:pt x="3025" y="1993"/>
                      <a:pt x="2710" y="1646"/>
                    </a:cubicBezTo>
                    <a:cubicBezTo>
                      <a:pt x="2552" y="1489"/>
                      <a:pt x="2552" y="1268"/>
                      <a:pt x="2710" y="1142"/>
                    </a:cubicBezTo>
                    <a:cubicBezTo>
                      <a:pt x="2789" y="1063"/>
                      <a:pt x="2891" y="1024"/>
                      <a:pt x="2986" y="1024"/>
                    </a:cubicBezTo>
                    <a:cubicBezTo>
                      <a:pt x="3080" y="1024"/>
                      <a:pt x="3167" y="1063"/>
                      <a:pt x="3214" y="1142"/>
                    </a:cubicBezTo>
                    <a:cubicBezTo>
                      <a:pt x="3435" y="1363"/>
                      <a:pt x="3726" y="1473"/>
                      <a:pt x="4014" y="1473"/>
                    </a:cubicBezTo>
                    <a:cubicBezTo>
                      <a:pt x="4301" y="1473"/>
                      <a:pt x="4585" y="1363"/>
                      <a:pt x="4789" y="1142"/>
                    </a:cubicBezTo>
                    <a:cubicBezTo>
                      <a:pt x="4868" y="1063"/>
                      <a:pt x="4971" y="1024"/>
                      <a:pt x="5069" y="1024"/>
                    </a:cubicBezTo>
                    <a:close/>
                    <a:moveTo>
                      <a:pt x="4080" y="0"/>
                    </a:moveTo>
                    <a:cubicBezTo>
                      <a:pt x="3372" y="0"/>
                      <a:pt x="2663" y="213"/>
                      <a:pt x="2048" y="638"/>
                    </a:cubicBezTo>
                    <a:cubicBezTo>
                      <a:pt x="1954" y="669"/>
                      <a:pt x="1922" y="701"/>
                      <a:pt x="1859" y="701"/>
                    </a:cubicBezTo>
                    <a:lnTo>
                      <a:pt x="1" y="701"/>
                    </a:lnTo>
                    <a:cubicBezTo>
                      <a:pt x="190" y="2780"/>
                      <a:pt x="1922" y="4450"/>
                      <a:pt x="4096" y="4450"/>
                    </a:cubicBezTo>
                    <a:cubicBezTo>
                      <a:pt x="6207" y="4450"/>
                      <a:pt x="8003" y="2780"/>
                      <a:pt x="8192" y="701"/>
                    </a:cubicBezTo>
                    <a:lnTo>
                      <a:pt x="6333" y="701"/>
                    </a:lnTo>
                    <a:cubicBezTo>
                      <a:pt x="6207" y="701"/>
                      <a:pt x="6144" y="701"/>
                      <a:pt x="6113" y="638"/>
                    </a:cubicBezTo>
                    <a:cubicBezTo>
                      <a:pt x="5498" y="213"/>
                      <a:pt x="4789" y="0"/>
                      <a:pt x="4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5" name="Google Shape;1271;p29">
                <a:extLst>
                  <a:ext uri="{FF2B5EF4-FFF2-40B4-BE49-F238E27FC236}">
                    <a16:creationId xmlns:a16="http://schemas.microsoft.com/office/drawing/2014/main" id="{04994995-3B65-4A92-871E-3AE8CE868527}"/>
                  </a:ext>
                </a:extLst>
              </p:cNvPr>
              <p:cNvSpPr/>
              <p:nvPr/>
            </p:nvSpPr>
            <p:spPr>
              <a:xfrm>
                <a:off x="-51985300" y="4133050"/>
                <a:ext cx="204800" cy="55925"/>
              </a:xfrm>
              <a:custGeom>
                <a:avLst/>
                <a:gdLst/>
                <a:ahLst/>
                <a:cxnLst/>
                <a:rect l="l" t="t" r="r" b="b"/>
                <a:pathLst>
                  <a:path w="8192" h="2237" extrusionOk="0">
                    <a:moveTo>
                      <a:pt x="2552" y="756"/>
                    </a:moveTo>
                    <a:cubicBezTo>
                      <a:pt x="2742" y="756"/>
                      <a:pt x="2899" y="914"/>
                      <a:pt x="2899" y="1103"/>
                    </a:cubicBezTo>
                    <a:cubicBezTo>
                      <a:pt x="2899" y="1292"/>
                      <a:pt x="2742" y="1449"/>
                      <a:pt x="2552" y="1449"/>
                    </a:cubicBezTo>
                    <a:cubicBezTo>
                      <a:pt x="2363" y="1449"/>
                      <a:pt x="2206" y="1292"/>
                      <a:pt x="2206" y="1103"/>
                    </a:cubicBezTo>
                    <a:cubicBezTo>
                      <a:pt x="2206" y="914"/>
                      <a:pt x="2363" y="756"/>
                      <a:pt x="2552" y="756"/>
                    </a:cubicBezTo>
                    <a:close/>
                    <a:moveTo>
                      <a:pt x="5545" y="756"/>
                    </a:moveTo>
                    <a:cubicBezTo>
                      <a:pt x="5734" y="756"/>
                      <a:pt x="5892" y="914"/>
                      <a:pt x="5892" y="1103"/>
                    </a:cubicBezTo>
                    <a:cubicBezTo>
                      <a:pt x="5892" y="1292"/>
                      <a:pt x="5734" y="1449"/>
                      <a:pt x="5545" y="1449"/>
                    </a:cubicBezTo>
                    <a:cubicBezTo>
                      <a:pt x="5356" y="1449"/>
                      <a:pt x="5199" y="1292"/>
                      <a:pt x="5199" y="1103"/>
                    </a:cubicBezTo>
                    <a:cubicBezTo>
                      <a:pt x="5167" y="914"/>
                      <a:pt x="5356" y="756"/>
                      <a:pt x="5545" y="756"/>
                    </a:cubicBezTo>
                    <a:close/>
                    <a:moveTo>
                      <a:pt x="1" y="0"/>
                    </a:moveTo>
                    <a:lnTo>
                      <a:pt x="1" y="2237"/>
                    </a:lnTo>
                    <a:lnTo>
                      <a:pt x="1733" y="2237"/>
                    </a:lnTo>
                    <a:cubicBezTo>
                      <a:pt x="2458" y="1796"/>
                      <a:pt x="3277" y="1575"/>
                      <a:pt x="4092" y="1575"/>
                    </a:cubicBezTo>
                    <a:cubicBezTo>
                      <a:pt x="4907" y="1575"/>
                      <a:pt x="5719" y="1796"/>
                      <a:pt x="6428" y="2237"/>
                    </a:cubicBezTo>
                    <a:lnTo>
                      <a:pt x="8192" y="2237"/>
                    </a:lnTo>
                    <a:lnTo>
                      <a:pt x="81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6" name="Google Shape;1272;p29">
                <a:extLst>
                  <a:ext uri="{FF2B5EF4-FFF2-40B4-BE49-F238E27FC236}">
                    <a16:creationId xmlns:a16="http://schemas.microsoft.com/office/drawing/2014/main" id="{EF0EB46A-2374-4225-ADA7-53873641AED7}"/>
                  </a:ext>
                </a:extLst>
              </p:cNvPr>
              <p:cNvSpPr/>
              <p:nvPr/>
            </p:nvSpPr>
            <p:spPr>
              <a:xfrm>
                <a:off x="-51780525" y="3983125"/>
                <a:ext cx="55950" cy="105825"/>
              </a:xfrm>
              <a:custGeom>
                <a:avLst/>
                <a:gdLst/>
                <a:ahLst/>
                <a:cxnLst/>
                <a:rect l="l" t="t" r="r" b="b"/>
                <a:pathLst>
                  <a:path w="2238" h="4233" extrusionOk="0">
                    <a:moveTo>
                      <a:pt x="1849" y="0"/>
                    </a:moveTo>
                    <a:cubicBezTo>
                      <a:pt x="1729" y="0"/>
                      <a:pt x="1618" y="47"/>
                      <a:pt x="1545" y="169"/>
                    </a:cubicBezTo>
                    <a:cubicBezTo>
                      <a:pt x="1135" y="767"/>
                      <a:pt x="631" y="1240"/>
                      <a:pt x="1" y="1586"/>
                    </a:cubicBezTo>
                    <a:cubicBezTo>
                      <a:pt x="473" y="2374"/>
                      <a:pt x="694" y="3288"/>
                      <a:pt x="694" y="4233"/>
                    </a:cubicBezTo>
                    <a:cubicBezTo>
                      <a:pt x="1576" y="3792"/>
                      <a:pt x="2206" y="2910"/>
                      <a:pt x="2206" y="1870"/>
                    </a:cubicBezTo>
                    <a:lnTo>
                      <a:pt x="2206" y="358"/>
                    </a:lnTo>
                    <a:cubicBezTo>
                      <a:pt x="2238" y="200"/>
                      <a:pt x="2112" y="106"/>
                      <a:pt x="1954" y="11"/>
                    </a:cubicBezTo>
                    <a:cubicBezTo>
                      <a:pt x="1919" y="4"/>
                      <a:pt x="1883" y="0"/>
                      <a:pt x="18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7" name="Google Shape;1273;p29">
                <a:extLst>
                  <a:ext uri="{FF2B5EF4-FFF2-40B4-BE49-F238E27FC236}">
                    <a16:creationId xmlns:a16="http://schemas.microsoft.com/office/drawing/2014/main" id="{714E47AF-AC55-4D12-BB73-EACF6AF50B09}"/>
                  </a:ext>
                </a:extLst>
              </p:cNvPr>
              <p:cNvSpPr/>
              <p:nvPr/>
            </p:nvSpPr>
            <p:spPr>
              <a:xfrm>
                <a:off x="-52023900" y="4139350"/>
                <a:ext cx="18925" cy="63800"/>
              </a:xfrm>
              <a:custGeom>
                <a:avLst/>
                <a:gdLst/>
                <a:ahLst/>
                <a:cxnLst/>
                <a:rect l="l" t="t" r="r" b="b"/>
                <a:pathLst>
                  <a:path w="757" h="2552" extrusionOk="0">
                    <a:moveTo>
                      <a:pt x="757" y="0"/>
                    </a:moveTo>
                    <a:cubicBezTo>
                      <a:pt x="316" y="221"/>
                      <a:pt x="1" y="693"/>
                      <a:pt x="1" y="1260"/>
                    </a:cubicBezTo>
                    <a:cubicBezTo>
                      <a:pt x="1" y="1796"/>
                      <a:pt x="316" y="2268"/>
                      <a:pt x="757" y="2552"/>
                    </a:cubicBezTo>
                    <a:lnTo>
                      <a:pt x="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78" name="Google Shape;1274;p29">
                <a:extLst>
                  <a:ext uri="{FF2B5EF4-FFF2-40B4-BE49-F238E27FC236}">
                    <a16:creationId xmlns:a16="http://schemas.microsoft.com/office/drawing/2014/main" id="{4604C7C6-713E-405F-BA6C-98336452BD8B}"/>
                  </a:ext>
                </a:extLst>
              </p:cNvPr>
              <p:cNvSpPr/>
              <p:nvPr/>
            </p:nvSpPr>
            <p:spPr>
              <a:xfrm>
                <a:off x="-51763200" y="4139350"/>
                <a:ext cx="18925" cy="63800"/>
              </a:xfrm>
              <a:custGeom>
                <a:avLst/>
                <a:gdLst/>
                <a:ahLst/>
                <a:cxnLst/>
                <a:rect l="l" t="t" r="r" b="b"/>
                <a:pathLst>
                  <a:path w="757" h="2552" extrusionOk="0">
                    <a:moveTo>
                      <a:pt x="1" y="0"/>
                    </a:moveTo>
                    <a:lnTo>
                      <a:pt x="1" y="2552"/>
                    </a:lnTo>
                    <a:cubicBezTo>
                      <a:pt x="442" y="2268"/>
                      <a:pt x="757" y="1796"/>
                      <a:pt x="757" y="1260"/>
                    </a:cubicBezTo>
                    <a:cubicBezTo>
                      <a:pt x="757" y="693"/>
                      <a:pt x="442" y="22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grpSp>
      <p:grpSp>
        <p:nvGrpSpPr>
          <p:cNvPr id="179" name="Google Shape;1275;p29">
            <a:extLst>
              <a:ext uri="{FF2B5EF4-FFF2-40B4-BE49-F238E27FC236}">
                <a16:creationId xmlns:a16="http://schemas.microsoft.com/office/drawing/2014/main" id="{AFF55265-174A-405C-B08B-66C236402365}"/>
              </a:ext>
            </a:extLst>
          </p:cNvPr>
          <p:cNvGrpSpPr/>
          <p:nvPr/>
        </p:nvGrpSpPr>
        <p:grpSpPr>
          <a:xfrm>
            <a:off x="4321421" y="3334809"/>
            <a:ext cx="2949657" cy="2282636"/>
            <a:chOff x="3246708" y="2529097"/>
            <a:chExt cx="2949657" cy="2282636"/>
          </a:xfrm>
        </p:grpSpPr>
        <p:sp>
          <p:nvSpPr>
            <p:cNvPr id="180" name="Google Shape;1276;p29">
              <a:extLst>
                <a:ext uri="{FF2B5EF4-FFF2-40B4-BE49-F238E27FC236}">
                  <a16:creationId xmlns:a16="http://schemas.microsoft.com/office/drawing/2014/main" id="{CE933D7D-1874-45D9-81C3-09907CEE8D88}"/>
                </a:ext>
              </a:extLst>
            </p:cNvPr>
            <p:cNvSpPr/>
            <p:nvPr/>
          </p:nvSpPr>
          <p:spPr>
            <a:xfrm>
              <a:off x="3905052" y="2755384"/>
              <a:ext cx="668503" cy="668740"/>
            </a:xfrm>
            <a:custGeom>
              <a:avLst/>
              <a:gdLst/>
              <a:ahLst/>
              <a:cxnLst/>
              <a:rect l="l" t="t" r="r" b="b"/>
              <a:pathLst>
                <a:path w="33874" h="33886" extrusionOk="0">
                  <a:moveTo>
                    <a:pt x="16931" y="0"/>
                  </a:moveTo>
                  <a:cubicBezTo>
                    <a:pt x="7585" y="0"/>
                    <a:pt x="0" y="7585"/>
                    <a:pt x="0" y="16943"/>
                  </a:cubicBezTo>
                  <a:cubicBezTo>
                    <a:pt x="0" y="26301"/>
                    <a:pt x="7585" y="33885"/>
                    <a:pt x="16931" y="33885"/>
                  </a:cubicBezTo>
                  <a:cubicBezTo>
                    <a:pt x="26289" y="33885"/>
                    <a:pt x="33874" y="26301"/>
                    <a:pt x="33874" y="16943"/>
                  </a:cubicBezTo>
                  <a:cubicBezTo>
                    <a:pt x="33874" y="7585"/>
                    <a:pt x="26289" y="0"/>
                    <a:pt x="169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Century Gothic" panose="020B0502020202020204" pitchFamily="34" charset="0"/>
              </a:endParaRPr>
            </a:p>
          </p:txBody>
        </p:sp>
        <p:sp>
          <p:nvSpPr>
            <p:cNvPr id="181" name="Google Shape;1277;p29">
              <a:extLst>
                <a:ext uri="{FF2B5EF4-FFF2-40B4-BE49-F238E27FC236}">
                  <a16:creationId xmlns:a16="http://schemas.microsoft.com/office/drawing/2014/main" id="{8BCF32C5-353D-41AA-BCAD-7104187C7CAE}"/>
                </a:ext>
              </a:extLst>
            </p:cNvPr>
            <p:cNvSpPr/>
            <p:nvPr/>
          </p:nvSpPr>
          <p:spPr>
            <a:xfrm>
              <a:off x="3962147" y="2812716"/>
              <a:ext cx="554317" cy="554080"/>
            </a:xfrm>
            <a:custGeom>
              <a:avLst/>
              <a:gdLst/>
              <a:ahLst/>
              <a:cxnLst/>
              <a:rect l="l" t="t" r="r" b="b"/>
              <a:pathLst>
                <a:path w="28088" h="28076" extrusionOk="0">
                  <a:moveTo>
                    <a:pt x="14038" y="0"/>
                  </a:moveTo>
                  <a:cubicBezTo>
                    <a:pt x="6287" y="0"/>
                    <a:pt x="1" y="6287"/>
                    <a:pt x="1" y="14038"/>
                  </a:cubicBezTo>
                  <a:cubicBezTo>
                    <a:pt x="1" y="21789"/>
                    <a:pt x="6287" y="28075"/>
                    <a:pt x="14038" y="28075"/>
                  </a:cubicBezTo>
                  <a:cubicBezTo>
                    <a:pt x="21801" y="28075"/>
                    <a:pt x="28087" y="21789"/>
                    <a:pt x="28087" y="14038"/>
                  </a:cubicBezTo>
                  <a:cubicBezTo>
                    <a:pt x="28087" y="6287"/>
                    <a:pt x="21801" y="0"/>
                    <a:pt x="14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82" name="Google Shape;1278;p29">
              <a:extLst>
                <a:ext uri="{FF2B5EF4-FFF2-40B4-BE49-F238E27FC236}">
                  <a16:creationId xmlns:a16="http://schemas.microsoft.com/office/drawing/2014/main" id="{44880F5E-ADB1-48CB-A2DA-B9EE2681ECAB}"/>
                </a:ext>
              </a:extLst>
            </p:cNvPr>
            <p:cNvSpPr/>
            <p:nvPr/>
          </p:nvSpPr>
          <p:spPr>
            <a:xfrm>
              <a:off x="3784508" y="2529097"/>
              <a:ext cx="1015563" cy="1015563"/>
            </a:xfrm>
            <a:custGeom>
              <a:avLst/>
              <a:gdLst/>
              <a:ahLst/>
              <a:cxnLst/>
              <a:rect l="l" t="t" r="r" b="b"/>
              <a:pathLst>
                <a:path w="51460" h="51460" extrusionOk="0">
                  <a:moveTo>
                    <a:pt x="47137" y="1"/>
                  </a:moveTo>
                  <a:lnTo>
                    <a:pt x="32671" y="14467"/>
                  </a:lnTo>
                  <a:cubicBezTo>
                    <a:pt x="37088" y="17527"/>
                    <a:pt x="39982" y="22622"/>
                    <a:pt x="39982" y="28409"/>
                  </a:cubicBezTo>
                  <a:cubicBezTo>
                    <a:pt x="39982" y="37767"/>
                    <a:pt x="32397" y="45351"/>
                    <a:pt x="23039" y="45351"/>
                  </a:cubicBezTo>
                  <a:cubicBezTo>
                    <a:pt x="13693" y="45351"/>
                    <a:pt x="6108" y="37767"/>
                    <a:pt x="6108" y="28409"/>
                  </a:cubicBezTo>
                  <a:cubicBezTo>
                    <a:pt x="6108" y="19051"/>
                    <a:pt x="13693" y="11466"/>
                    <a:pt x="23039" y="11466"/>
                  </a:cubicBezTo>
                  <a:lnTo>
                    <a:pt x="23039" y="5358"/>
                  </a:lnTo>
                  <a:cubicBezTo>
                    <a:pt x="10335" y="5358"/>
                    <a:pt x="0" y="15705"/>
                    <a:pt x="0" y="28409"/>
                  </a:cubicBezTo>
                  <a:cubicBezTo>
                    <a:pt x="0" y="41113"/>
                    <a:pt x="10335" y="51459"/>
                    <a:pt x="23039" y="51459"/>
                  </a:cubicBezTo>
                  <a:cubicBezTo>
                    <a:pt x="35755" y="51459"/>
                    <a:pt x="46090" y="41113"/>
                    <a:pt x="46090" y="28409"/>
                  </a:cubicBezTo>
                  <a:cubicBezTo>
                    <a:pt x="46090" y="23289"/>
                    <a:pt x="44423" y="18419"/>
                    <a:pt x="41351" y="14419"/>
                  </a:cubicBezTo>
                  <a:lnTo>
                    <a:pt x="51459" y="4311"/>
                  </a:lnTo>
                  <a:lnTo>
                    <a:pt x="47137" y="1"/>
                  </a:lnTo>
                  <a:close/>
                </a:path>
              </a:pathLst>
            </a:custGeom>
            <a:solidFill>
              <a:srgbClr val="EC3A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84" name="Google Shape;1280;p29">
              <a:extLst>
                <a:ext uri="{FF2B5EF4-FFF2-40B4-BE49-F238E27FC236}">
                  <a16:creationId xmlns:a16="http://schemas.microsoft.com/office/drawing/2014/main" id="{92C62293-8436-465D-8795-17B26C2830DE}"/>
                </a:ext>
              </a:extLst>
            </p:cNvPr>
            <p:cNvSpPr txBox="1"/>
            <p:nvPr/>
          </p:nvSpPr>
          <p:spPr>
            <a:xfrm>
              <a:off x="3246708" y="3746295"/>
              <a:ext cx="2949657" cy="1065438"/>
            </a:xfrm>
            <a:prstGeom prst="rect">
              <a:avLst/>
            </a:prstGeom>
            <a:noFill/>
            <a:ln>
              <a:noFill/>
            </a:ln>
          </p:spPr>
          <p:txBody>
            <a:bodyPr spcFirstLastPara="1" wrap="square" lIns="91425" tIns="91425" rIns="91425" bIns="91425" anchor="ctr" anchorCtr="0">
              <a:noAutofit/>
            </a:bodyPr>
            <a:lstStyle/>
            <a:p>
              <a:pPr lvl="0"/>
              <a:r>
                <a:rPr lang="es-ES" sz="2000"/>
                <a:t>Evolución de Ingresos </a:t>
              </a:r>
            </a:p>
          </p:txBody>
        </p:sp>
        <p:grpSp>
          <p:nvGrpSpPr>
            <p:cNvPr id="185" name="Google Shape;1281;p29">
              <a:extLst>
                <a:ext uri="{FF2B5EF4-FFF2-40B4-BE49-F238E27FC236}">
                  <a16:creationId xmlns:a16="http://schemas.microsoft.com/office/drawing/2014/main" id="{91EE040D-10D5-4484-8213-A1347897003B}"/>
                </a:ext>
              </a:extLst>
            </p:cNvPr>
            <p:cNvGrpSpPr/>
            <p:nvPr/>
          </p:nvGrpSpPr>
          <p:grpSpPr>
            <a:xfrm>
              <a:off x="4099168" y="2949241"/>
              <a:ext cx="280293" cy="280997"/>
              <a:chOff x="-57959425" y="3982600"/>
              <a:chExt cx="318225" cy="319025"/>
            </a:xfrm>
          </p:grpSpPr>
          <p:sp>
            <p:nvSpPr>
              <p:cNvPr id="186" name="Google Shape;1282;p29">
                <a:extLst>
                  <a:ext uri="{FF2B5EF4-FFF2-40B4-BE49-F238E27FC236}">
                    <a16:creationId xmlns:a16="http://schemas.microsoft.com/office/drawing/2014/main" id="{FCCACADE-7CE4-446F-A0D8-60B6B4C14D15}"/>
                  </a:ext>
                </a:extLst>
              </p:cNvPr>
              <p:cNvSpPr/>
              <p:nvPr/>
            </p:nvSpPr>
            <p:spPr>
              <a:xfrm>
                <a:off x="-57771975" y="4150375"/>
                <a:ext cx="17350" cy="18125"/>
              </a:xfrm>
              <a:custGeom>
                <a:avLst/>
                <a:gdLst/>
                <a:ahLst/>
                <a:cxnLst/>
                <a:rect l="l" t="t" r="r" b="b"/>
                <a:pathLst>
                  <a:path w="694" h="725" extrusionOk="0">
                    <a:moveTo>
                      <a:pt x="347" y="0"/>
                    </a:moveTo>
                    <a:cubicBezTo>
                      <a:pt x="158" y="0"/>
                      <a:pt x="1" y="189"/>
                      <a:pt x="1" y="378"/>
                    </a:cubicBezTo>
                    <a:cubicBezTo>
                      <a:pt x="1" y="567"/>
                      <a:pt x="158" y="725"/>
                      <a:pt x="347" y="725"/>
                    </a:cubicBezTo>
                    <a:cubicBezTo>
                      <a:pt x="536" y="725"/>
                      <a:pt x="694" y="567"/>
                      <a:pt x="694" y="378"/>
                    </a:cubicBezTo>
                    <a:cubicBezTo>
                      <a:pt x="694" y="189"/>
                      <a:pt x="536"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87" name="Google Shape;1283;p29">
                <a:extLst>
                  <a:ext uri="{FF2B5EF4-FFF2-40B4-BE49-F238E27FC236}">
                    <a16:creationId xmlns:a16="http://schemas.microsoft.com/office/drawing/2014/main" id="{9F05EFD9-3048-4032-BBD5-F2AB05A315C7}"/>
                  </a:ext>
                </a:extLst>
              </p:cNvPr>
              <p:cNvSpPr/>
              <p:nvPr/>
            </p:nvSpPr>
            <p:spPr>
              <a:xfrm>
                <a:off x="-57959425" y="3982600"/>
                <a:ext cx="318225" cy="130775"/>
              </a:xfrm>
              <a:custGeom>
                <a:avLst/>
                <a:gdLst/>
                <a:ahLst/>
                <a:cxnLst/>
                <a:rect l="l" t="t" r="r" b="b"/>
                <a:pathLst>
                  <a:path w="12729" h="5231" extrusionOk="0">
                    <a:moveTo>
                      <a:pt x="7081" y="1521"/>
                    </a:moveTo>
                    <a:cubicBezTo>
                      <a:pt x="7176" y="1521"/>
                      <a:pt x="7262" y="1560"/>
                      <a:pt x="7310" y="1639"/>
                    </a:cubicBezTo>
                    <a:cubicBezTo>
                      <a:pt x="7436" y="1796"/>
                      <a:pt x="7467" y="2048"/>
                      <a:pt x="7310" y="2174"/>
                    </a:cubicBezTo>
                    <a:lnTo>
                      <a:pt x="6837" y="2647"/>
                    </a:lnTo>
                    <a:lnTo>
                      <a:pt x="7310" y="3120"/>
                    </a:lnTo>
                    <a:cubicBezTo>
                      <a:pt x="7467" y="3246"/>
                      <a:pt x="7467" y="3498"/>
                      <a:pt x="7310" y="3624"/>
                    </a:cubicBezTo>
                    <a:cubicBezTo>
                      <a:pt x="7231" y="3702"/>
                      <a:pt x="7136" y="3742"/>
                      <a:pt x="7046" y="3742"/>
                    </a:cubicBezTo>
                    <a:cubicBezTo>
                      <a:pt x="6955" y="3742"/>
                      <a:pt x="6869" y="3702"/>
                      <a:pt x="6806" y="3624"/>
                    </a:cubicBezTo>
                    <a:lnTo>
                      <a:pt x="6333" y="3151"/>
                    </a:lnTo>
                    <a:lnTo>
                      <a:pt x="5860" y="3624"/>
                    </a:lnTo>
                    <a:cubicBezTo>
                      <a:pt x="5782" y="3702"/>
                      <a:pt x="5687" y="3742"/>
                      <a:pt x="5597" y="3742"/>
                    </a:cubicBezTo>
                    <a:cubicBezTo>
                      <a:pt x="5506" y="3742"/>
                      <a:pt x="5419" y="3702"/>
                      <a:pt x="5356" y="3624"/>
                    </a:cubicBezTo>
                    <a:cubicBezTo>
                      <a:pt x="5199" y="3466"/>
                      <a:pt x="5199" y="3214"/>
                      <a:pt x="5356" y="3120"/>
                    </a:cubicBezTo>
                    <a:lnTo>
                      <a:pt x="5829" y="2647"/>
                    </a:lnTo>
                    <a:lnTo>
                      <a:pt x="5356" y="2174"/>
                    </a:lnTo>
                    <a:cubicBezTo>
                      <a:pt x="5199" y="2017"/>
                      <a:pt x="5199" y="1765"/>
                      <a:pt x="5356" y="1639"/>
                    </a:cubicBezTo>
                    <a:cubicBezTo>
                      <a:pt x="5435" y="1560"/>
                      <a:pt x="5530" y="1521"/>
                      <a:pt x="5620" y="1521"/>
                    </a:cubicBezTo>
                    <a:cubicBezTo>
                      <a:pt x="5711" y="1521"/>
                      <a:pt x="5797" y="1560"/>
                      <a:pt x="5860" y="1639"/>
                    </a:cubicBezTo>
                    <a:lnTo>
                      <a:pt x="6333" y="2111"/>
                    </a:lnTo>
                    <a:lnTo>
                      <a:pt x="6806" y="1639"/>
                    </a:lnTo>
                    <a:cubicBezTo>
                      <a:pt x="6884" y="1560"/>
                      <a:pt x="6987" y="1521"/>
                      <a:pt x="7081" y="1521"/>
                    </a:cubicBezTo>
                    <a:close/>
                    <a:moveTo>
                      <a:pt x="6333" y="1"/>
                    </a:moveTo>
                    <a:cubicBezTo>
                      <a:pt x="5388" y="1"/>
                      <a:pt x="4506" y="379"/>
                      <a:pt x="3907" y="1072"/>
                    </a:cubicBezTo>
                    <a:cubicBezTo>
                      <a:pt x="3389" y="1628"/>
                      <a:pt x="2673" y="1927"/>
                      <a:pt x="1944" y="1927"/>
                    </a:cubicBezTo>
                    <a:cubicBezTo>
                      <a:pt x="1474" y="1927"/>
                      <a:pt x="999" y="1803"/>
                      <a:pt x="568" y="1544"/>
                    </a:cubicBezTo>
                    <a:cubicBezTo>
                      <a:pt x="505" y="1505"/>
                      <a:pt x="438" y="1487"/>
                      <a:pt x="373" y="1487"/>
                    </a:cubicBezTo>
                    <a:cubicBezTo>
                      <a:pt x="178" y="1487"/>
                      <a:pt x="1" y="1647"/>
                      <a:pt x="1" y="1859"/>
                    </a:cubicBezTo>
                    <a:lnTo>
                      <a:pt x="1" y="2426"/>
                    </a:lnTo>
                    <a:cubicBezTo>
                      <a:pt x="1" y="3970"/>
                      <a:pt x="1261" y="5230"/>
                      <a:pt x="2804" y="5230"/>
                    </a:cubicBezTo>
                    <a:cubicBezTo>
                      <a:pt x="3624" y="5230"/>
                      <a:pt x="4096" y="4915"/>
                      <a:pt x="4884" y="4537"/>
                    </a:cubicBezTo>
                    <a:cubicBezTo>
                      <a:pt x="4915" y="4474"/>
                      <a:pt x="5010" y="4474"/>
                      <a:pt x="5041" y="4474"/>
                    </a:cubicBezTo>
                    <a:lnTo>
                      <a:pt x="7688" y="4474"/>
                    </a:lnTo>
                    <a:cubicBezTo>
                      <a:pt x="7719" y="4474"/>
                      <a:pt x="7782" y="4474"/>
                      <a:pt x="7845" y="4537"/>
                    </a:cubicBezTo>
                    <a:cubicBezTo>
                      <a:pt x="8664" y="4915"/>
                      <a:pt x="9105" y="5230"/>
                      <a:pt x="9925" y="5230"/>
                    </a:cubicBezTo>
                    <a:cubicBezTo>
                      <a:pt x="11468" y="5230"/>
                      <a:pt x="12729" y="3970"/>
                      <a:pt x="12729" y="2426"/>
                    </a:cubicBezTo>
                    <a:lnTo>
                      <a:pt x="12729" y="1891"/>
                    </a:lnTo>
                    <a:cubicBezTo>
                      <a:pt x="12729" y="1698"/>
                      <a:pt x="12543" y="1523"/>
                      <a:pt x="12329" y="1523"/>
                    </a:cubicBezTo>
                    <a:cubicBezTo>
                      <a:pt x="12264" y="1523"/>
                      <a:pt x="12196" y="1539"/>
                      <a:pt x="12130" y="1576"/>
                    </a:cubicBezTo>
                    <a:cubicBezTo>
                      <a:pt x="11708" y="1824"/>
                      <a:pt x="11233" y="1945"/>
                      <a:pt x="10762" y="1945"/>
                    </a:cubicBezTo>
                    <a:cubicBezTo>
                      <a:pt x="10036" y="1945"/>
                      <a:pt x="9319" y="1657"/>
                      <a:pt x="8822" y="1103"/>
                    </a:cubicBezTo>
                    <a:cubicBezTo>
                      <a:pt x="8192" y="442"/>
                      <a:pt x="7310" y="1"/>
                      <a:pt x="63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88" name="Google Shape;1284;p29">
                <a:extLst>
                  <a:ext uri="{FF2B5EF4-FFF2-40B4-BE49-F238E27FC236}">
                    <a16:creationId xmlns:a16="http://schemas.microsoft.com/office/drawing/2014/main" id="{C6D7B259-8DDF-4391-BC13-1663D779521C}"/>
                  </a:ext>
                </a:extLst>
              </p:cNvPr>
              <p:cNvSpPr/>
              <p:nvPr/>
            </p:nvSpPr>
            <p:spPr>
              <a:xfrm>
                <a:off x="-57903500" y="4125950"/>
                <a:ext cx="204800" cy="175675"/>
              </a:xfrm>
              <a:custGeom>
                <a:avLst/>
                <a:gdLst/>
                <a:ahLst/>
                <a:cxnLst/>
                <a:rect l="l" t="t" r="r" b="b"/>
                <a:pathLst>
                  <a:path w="8192" h="7027" extrusionOk="0">
                    <a:moveTo>
                      <a:pt x="2615" y="1009"/>
                    </a:moveTo>
                    <a:cubicBezTo>
                      <a:pt x="2804" y="1009"/>
                      <a:pt x="2962" y="1166"/>
                      <a:pt x="2962" y="1355"/>
                    </a:cubicBezTo>
                    <a:cubicBezTo>
                      <a:pt x="2962" y="1544"/>
                      <a:pt x="2804" y="1702"/>
                      <a:pt x="2615" y="1702"/>
                    </a:cubicBezTo>
                    <a:cubicBezTo>
                      <a:pt x="2395" y="1702"/>
                      <a:pt x="2237" y="1576"/>
                      <a:pt x="2237" y="1355"/>
                    </a:cubicBezTo>
                    <a:cubicBezTo>
                      <a:pt x="2237" y="1166"/>
                      <a:pt x="2395" y="1009"/>
                      <a:pt x="2615" y="1009"/>
                    </a:cubicBezTo>
                    <a:close/>
                    <a:moveTo>
                      <a:pt x="5163" y="3600"/>
                    </a:moveTo>
                    <a:cubicBezTo>
                      <a:pt x="5262" y="3600"/>
                      <a:pt x="5356" y="3639"/>
                      <a:pt x="5419" y="3718"/>
                    </a:cubicBezTo>
                    <a:cubicBezTo>
                      <a:pt x="5608" y="3844"/>
                      <a:pt x="5608" y="4065"/>
                      <a:pt x="5451" y="4222"/>
                    </a:cubicBezTo>
                    <a:cubicBezTo>
                      <a:pt x="5073" y="4569"/>
                      <a:pt x="4600" y="4789"/>
                      <a:pt x="4096" y="4789"/>
                    </a:cubicBezTo>
                    <a:cubicBezTo>
                      <a:pt x="3592" y="4789"/>
                      <a:pt x="3119" y="4569"/>
                      <a:pt x="2804" y="4222"/>
                    </a:cubicBezTo>
                    <a:cubicBezTo>
                      <a:pt x="2647" y="4065"/>
                      <a:pt x="2647" y="3844"/>
                      <a:pt x="2804" y="3718"/>
                    </a:cubicBezTo>
                    <a:cubicBezTo>
                      <a:pt x="2883" y="3639"/>
                      <a:pt x="2978" y="3600"/>
                      <a:pt x="3068" y="3600"/>
                    </a:cubicBezTo>
                    <a:cubicBezTo>
                      <a:pt x="3159" y="3600"/>
                      <a:pt x="3245" y="3639"/>
                      <a:pt x="3308" y="3718"/>
                    </a:cubicBezTo>
                    <a:cubicBezTo>
                      <a:pt x="3529" y="3939"/>
                      <a:pt x="3812" y="4049"/>
                      <a:pt x="4096" y="4049"/>
                    </a:cubicBezTo>
                    <a:cubicBezTo>
                      <a:pt x="4380" y="4049"/>
                      <a:pt x="4663" y="3939"/>
                      <a:pt x="4884" y="3718"/>
                    </a:cubicBezTo>
                    <a:cubicBezTo>
                      <a:pt x="4962" y="3639"/>
                      <a:pt x="5065" y="3600"/>
                      <a:pt x="5163" y="3600"/>
                    </a:cubicBezTo>
                    <a:close/>
                    <a:moveTo>
                      <a:pt x="1828" y="0"/>
                    </a:moveTo>
                    <a:cubicBezTo>
                      <a:pt x="1418" y="158"/>
                      <a:pt x="977" y="253"/>
                      <a:pt x="567" y="253"/>
                    </a:cubicBezTo>
                    <a:cubicBezTo>
                      <a:pt x="347" y="253"/>
                      <a:pt x="221" y="221"/>
                      <a:pt x="0" y="221"/>
                    </a:cubicBezTo>
                    <a:lnTo>
                      <a:pt x="0" y="2899"/>
                    </a:lnTo>
                    <a:cubicBezTo>
                      <a:pt x="0" y="5136"/>
                      <a:pt x="1859" y="7026"/>
                      <a:pt x="4096" y="7026"/>
                    </a:cubicBezTo>
                    <a:cubicBezTo>
                      <a:pt x="6270" y="7026"/>
                      <a:pt x="8097" y="5262"/>
                      <a:pt x="8192" y="3119"/>
                    </a:cubicBezTo>
                    <a:lnTo>
                      <a:pt x="6333" y="2206"/>
                    </a:lnTo>
                    <a:cubicBezTo>
                      <a:pt x="6144" y="2363"/>
                      <a:pt x="5860" y="2489"/>
                      <a:pt x="5608" y="2489"/>
                    </a:cubicBezTo>
                    <a:cubicBezTo>
                      <a:pt x="4978" y="2489"/>
                      <a:pt x="4474" y="1985"/>
                      <a:pt x="4506" y="1324"/>
                    </a:cubicBezTo>
                    <a:lnTo>
                      <a:pt x="18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89" name="Google Shape;1285;p29">
                <a:extLst>
                  <a:ext uri="{FF2B5EF4-FFF2-40B4-BE49-F238E27FC236}">
                    <a16:creationId xmlns:a16="http://schemas.microsoft.com/office/drawing/2014/main" id="{53AC50C7-EC7D-476B-B415-22A2CF863D14}"/>
                  </a:ext>
                </a:extLst>
              </p:cNvPr>
              <p:cNvSpPr/>
              <p:nvPr/>
            </p:nvSpPr>
            <p:spPr>
              <a:xfrm>
                <a:off x="-57835775" y="4113350"/>
                <a:ext cx="138650" cy="70125"/>
              </a:xfrm>
              <a:custGeom>
                <a:avLst/>
                <a:gdLst/>
                <a:ahLst/>
                <a:cxnLst/>
                <a:rect l="l" t="t" r="r" b="b"/>
                <a:pathLst>
                  <a:path w="5546" h="2805" extrusionOk="0">
                    <a:moveTo>
                      <a:pt x="221" y="0"/>
                    </a:moveTo>
                    <a:lnTo>
                      <a:pt x="1" y="95"/>
                    </a:lnTo>
                    <a:lnTo>
                      <a:pt x="2112" y="1103"/>
                    </a:lnTo>
                    <a:cubicBezTo>
                      <a:pt x="2301" y="883"/>
                      <a:pt x="2616" y="757"/>
                      <a:pt x="2931" y="757"/>
                    </a:cubicBezTo>
                    <a:cubicBezTo>
                      <a:pt x="3592" y="757"/>
                      <a:pt x="4159" y="1355"/>
                      <a:pt x="4033" y="2048"/>
                    </a:cubicBezTo>
                    <a:lnTo>
                      <a:pt x="5546" y="2804"/>
                    </a:lnTo>
                    <a:lnTo>
                      <a:pt x="5546" y="725"/>
                    </a:lnTo>
                    <a:cubicBezTo>
                      <a:pt x="5325" y="725"/>
                      <a:pt x="5136" y="757"/>
                      <a:pt x="4979" y="757"/>
                    </a:cubicBezTo>
                    <a:cubicBezTo>
                      <a:pt x="4033" y="757"/>
                      <a:pt x="3435" y="410"/>
                      <a:pt x="26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grpSp>
      <p:grpSp>
        <p:nvGrpSpPr>
          <p:cNvPr id="190" name="Google Shape;1286;p29">
            <a:extLst>
              <a:ext uri="{FF2B5EF4-FFF2-40B4-BE49-F238E27FC236}">
                <a16:creationId xmlns:a16="http://schemas.microsoft.com/office/drawing/2014/main" id="{324F2A6A-4157-41F2-AFA7-E89D9CDA3C09}"/>
              </a:ext>
            </a:extLst>
          </p:cNvPr>
          <p:cNvGrpSpPr/>
          <p:nvPr/>
        </p:nvGrpSpPr>
        <p:grpSpPr>
          <a:xfrm>
            <a:off x="7790923" y="3260308"/>
            <a:ext cx="3638469" cy="2063069"/>
            <a:chOff x="5749855" y="2528150"/>
            <a:chExt cx="3463188" cy="2063069"/>
          </a:xfrm>
        </p:grpSpPr>
        <p:sp>
          <p:nvSpPr>
            <p:cNvPr id="191" name="Google Shape;1287;p29">
              <a:extLst>
                <a:ext uri="{FF2B5EF4-FFF2-40B4-BE49-F238E27FC236}">
                  <a16:creationId xmlns:a16="http://schemas.microsoft.com/office/drawing/2014/main" id="{1D9CE478-FFEB-4B13-86E0-519E0E1B0523}"/>
                </a:ext>
              </a:extLst>
            </p:cNvPr>
            <p:cNvSpPr/>
            <p:nvPr/>
          </p:nvSpPr>
          <p:spPr>
            <a:xfrm>
              <a:off x="5977070" y="2755384"/>
              <a:ext cx="668740" cy="668740"/>
            </a:xfrm>
            <a:custGeom>
              <a:avLst/>
              <a:gdLst/>
              <a:ahLst/>
              <a:cxnLst/>
              <a:rect l="l" t="t" r="r" b="b"/>
              <a:pathLst>
                <a:path w="33886" h="33886" extrusionOk="0">
                  <a:moveTo>
                    <a:pt x="16943" y="0"/>
                  </a:moveTo>
                  <a:cubicBezTo>
                    <a:pt x="7585" y="0"/>
                    <a:pt x="1" y="7585"/>
                    <a:pt x="1" y="16943"/>
                  </a:cubicBezTo>
                  <a:cubicBezTo>
                    <a:pt x="1" y="26301"/>
                    <a:pt x="7585" y="33885"/>
                    <a:pt x="16943" y="33885"/>
                  </a:cubicBezTo>
                  <a:cubicBezTo>
                    <a:pt x="26302" y="33885"/>
                    <a:pt x="33886" y="26301"/>
                    <a:pt x="33886" y="16943"/>
                  </a:cubicBezTo>
                  <a:cubicBezTo>
                    <a:pt x="33886" y="7585"/>
                    <a:pt x="26302" y="0"/>
                    <a:pt x="169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latin typeface="Century Gothic" panose="020B0502020202020204" pitchFamily="34" charset="0"/>
              </a:endParaRPr>
            </a:p>
          </p:txBody>
        </p:sp>
        <p:sp>
          <p:nvSpPr>
            <p:cNvPr id="192" name="Google Shape;1288;p29">
              <a:extLst>
                <a:ext uri="{FF2B5EF4-FFF2-40B4-BE49-F238E27FC236}">
                  <a16:creationId xmlns:a16="http://schemas.microsoft.com/office/drawing/2014/main" id="{FC86EC0C-C1AF-4631-AB41-D2DBD90E0B6C}"/>
                </a:ext>
              </a:extLst>
            </p:cNvPr>
            <p:cNvSpPr/>
            <p:nvPr/>
          </p:nvSpPr>
          <p:spPr>
            <a:xfrm>
              <a:off x="5749855" y="2528150"/>
              <a:ext cx="1118935" cy="1016510"/>
            </a:xfrm>
            <a:custGeom>
              <a:avLst/>
              <a:gdLst/>
              <a:ahLst/>
              <a:cxnLst/>
              <a:rect l="l" t="t" r="r" b="b"/>
              <a:pathLst>
                <a:path w="56698" h="51508" extrusionOk="0">
                  <a:moveTo>
                    <a:pt x="4310" y="1"/>
                  </a:moveTo>
                  <a:lnTo>
                    <a:pt x="0" y="4311"/>
                  </a:lnTo>
                  <a:lnTo>
                    <a:pt x="10156" y="14467"/>
                  </a:lnTo>
                  <a:cubicBezTo>
                    <a:pt x="7085" y="18467"/>
                    <a:pt x="5418" y="23337"/>
                    <a:pt x="5418" y="28457"/>
                  </a:cubicBezTo>
                  <a:cubicBezTo>
                    <a:pt x="5418" y="41161"/>
                    <a:pt x="15752" y="51507"/>
                    <a:pt x="28456" y="51507"/>
                  </a:cubicBezTo>
                  <a:cubicBezTo>
                    <a:pt x="41172" y="51507"/>
                    <a:pt x="51507" y="41161"/>
                    <a:pt x="51507" y="28457"/>
                  </a:cubicBezTo>
                  <a:cubicBezTo>
                    <a:pt x="51507" y="23337"/>
                    <a:pt x="49840" y="18467"/>
                    <a:pt x="46768" y="14467"/>
                  </a:cubicBezTo>
                  <a:lnTo>
                    <a:pt x="56698" y="4537"/>
                  </a:lnTo>
                  <a:lnTo>
                    <a:pt x="52388" y="215"/>
                  </a:lnTo>
                  <a:lnTo>
                    <a:pt x="38076" y="14515"/>
                  </a:lnTo>
                  <a:cubicBezTo>
                    <a:pt x="42506" y="17575"/>
                    <a:pt x="45399" y="22670"/>
                    <a:pt x="45399" y="28457"/>
                  </a:cubicBezTo>
                  <a:cubicBezTo>
                    <a:pt x="45399" y="37815"/>
                    <a:pt x="37815" y="45399"/>
                    <a:pt x="28456" y="45399"/>
                  </a:cubicBezTo>
                  <a:cubicBezTo>
                    <a:pt x="19098" y="45399"/>
                    <a:pt x="11514" y="37815"/>
                    <a:pt x="11514" y="28457"/>
                  </a:cubicBezTo>
                  <a:cubicBezTo>
                    <a:pt x="11514" y="22670"/>
                    <a:pt x="14419" y="17575"/>
                    <a:pt x="18836" y="14515"/>
                  </a:cubicBezTo>
                  <a:lnTo>
                    <a:pt x="4310" y="1"/>
                  </a:lnTo>
                  <a:close/>
                </a:path>
              </a:pathLst>
            </a:custGeom>
            <a:solidFill>
              <a:srgbClr val="4949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93" name="Google Shape;1289;p29">
              <a:extLst>
                <a:ext uri="{FF2B5EF4-FFF2-40B4-BE49-F238E27FC236}">
                  <a16:creationId xmlns:a16="http://schemas.microsoft.com/office/drawing/2014/main" id="{3014BB02-FD48-4CFA-BDF3-C678E190DBB8}"/>
                </a:ext>
              </a:extLst>
            </p:cNvPr>
            <p:cNvSpPr/>
            <p:nvPr/>
          </p:nvSpPr>
          <p:spPr>
            <a:xfrm>
              <a:off x="6034402" y="2812716"/>
              <a:ext cx="554317" cy="554080"/>
            </a:xfrm>
            <a:custGeom>
              <a:avLst/>
              <a:gdLst/>
              <a:ahLst/>
              <a:cxnLst/>
              <a:rect l="l" t="t" r="r" b="b"/>
              <a:pathLst>
                <a:path w="28088" h="28076" extrusionOk="0">
                  <a:moveTo>
                    <a:pt x="14038" y="0"/>
                  </a:moveTo>
                  <a:cubicBezTo>
                    <a:pt x="6287" y="0"/>
                    <a:pt x="1" y="6287"/>
                    <a:pt x="1" y="14038"/>
                  </a:cubicBezTo>
                  <a:cubicBezTo>
                    <a:pt x="1" y="21789"/>
                    <a:pt x="6287" y="28075"/>
                    <a:pt x="14038" y="28075"/>
                  </a:cubicBezTo>
                  <a:cubicBezTo>
                    <a:pt x="21801" y="28075"/>
                    <a:pt x="28088" y="21789"/>
                    <a:pt x="28088" y="14038"/>
                  </a:cubicBezTo>
                  <a:cubicBezTo>
                    <a:pt x="28088" y="6287"/>
                    <a:pt x="21801" y="0"/>
                    <a:pt x="140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95" name="Google Shape;1291;p29">
              <a:extLst>
                <a:ext uri="{FF2B5EF4-FFF2-40B4-BE49-F238E27FC236}">
                  <a16:creationId xmlns:a16="http://schemas.microsoft.com/office/drawing/2014/main" id="{7C6E555A-8F98-4C4D-A2D6-6E510E9ECB28}"/>
                </a:ext>
              </a:extLst>
            </p:cNvPr>
            <p:cNvSpPr txBox="1"/>
            <p:nvPr/>
          </p:nvSpPr>
          <p:spPr>
            <a:xfrm>
              <a:off x="5836708" y="4056319"/>
              <a:ext cx="3376335" cy="534900"/>
            </a:xfrm>
            <a:prstGeom prst="rect">
              <a:avLst/>
            </a:prstGeom>
            <a:noFill/>
            <a:ln>
              <a:noFill/>
            </a:ln>
          </p:spPr>
          <p:txBody>
            <a:bodyPr spcFirstLastPara="1" wrap="square" lIns="91425" tIns="91425" rIns="91425" bIns="91425" anchor="ctr" anchorCtr="0">
              <a:noAutofit/>
            </a:bodyPr>
            <a:lstStyle/>
            <a:p>
              <a:pPr lvl="0"/>
              <a:r>
                <a:rPr lang="es-ES" sz="2000" dirty="0"/>
                <a:t>Participación del Microcrédito </a:t>
              </a:r>
            </a:p>
          </p:txBody>
        </p:sp>
        <p:grpSp>
          <p:nvGrpSpPr>
            <p:cNvPr id="196" name="Google Shape;1292;p29">
              <a:extLst>
                <a:ext uri="{FF2B5EF4-FFF2-40B4-BE49-F238E27FC236}">
                  <a16:creationId xmlns:a16="http://schemas.microsoft.com/office/drawing/2014/main" id="{6BD35F83-51F1-49A4-B313-EE20FB8B6EF5}"/>
                </a:ext>
              </a:extLst>
            </p:cNvPr>
            <p:cNvGrpSpPr/>
            <p:nvPr/>
          </p:nvGrpSpPr>
          <p:grpSpPr>
            <a:xfrm>
              <a:off x="6180095" y="2949285"/>
              <a:ext cx="262941" cy="280975"/>
              <a:chOff x="-53232900" y="3192625"/>
              <a:chExt cx="298525" cy="319000"/>
            </a:xfrm>
          </p:grpSpPr>
          <p:sp>
            <p:nvSpPr>
              <p:cNvPr id="197" name="Google Shape;1293;p29">
                <a:extLst>
                  <a:ext uri="{FF2B5EF4-FFF2-40B4-BE49-F238E27FC236}">
                    <a16:creationId xmlns:a16="http://schemas.microsoft.com/office/drawing/2014/main" id="{DE6589C8-6CAF-430A-87BA-9509141EE061}"/>
                  </a:ext>
                </a:extLst>
              </p:cNvPr>
              <p:cNvSpPr/>
              <p:nvPr/>
            </p:nvSpPr>
            <p:spPr>
              <a:xfrm>
                <a:off x="-52972975" y="3315500"/>
                <a:ext cx="37825" cy="55925"/>
              </a:xfrm>
              <a:custGeom>
                <a:avLst/>
                <a:gdLst/>
                <a:ahLst/>
                <a:cxnLst/>
                <a:rect l="l" t="t" r="r" b="b"/>
                <a:pathLst>
                  <a:path w="1513" h="2237" extrusionOk="0">
                    <a:moveTo>
                      <a:pt x="0" y="0"/>
                    </a:moveTo>
                    <a:lnTo>
                      <a:pt x="0" y="2048"/>
                    </a:lnTo>
                    <a:cubicBezTo>
                      <a:pt x="252" y="2142"/>
                      <a:pt x="505" y="2237"/>
                      <a:pt x="788" y="2237"/>
                    </a:cubicBezTo>
                    <a:lnTo>
                      <a:pt x="1135" y="2237"/>
                    </a:lnTo>
                    <a:cubicBezTo>
                      <a:pt x="1355" y="2237"/>
                      <a:pt x="1513" y="2079"/>
                      <a:pt x="1513" y="1859"/>
                    </a:cubicBezTo>
                    <a:lnTo>
                      <a:pt x="1513" y="1512"/>
                    </a:lnTo>
                    <a:cubicBezTo>
                      <a:pt x="1513" y="693"/>
                      <a:pt x="82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98" name="Google Shape;1294;p29">
                <a:extLst>
                  <a:ext uri="{FF2B5EF4-FFF2-40B4-BE49-F238E27FC236}">
                    <a16:creationId xmlns:a16="http://schemas.microsoft.com/office/drawing/2014/main" id="{16B22471-1FEF-40C8-88BE-F0B2867CD47E}"/>
                  </a:ext>
                </a:extLst>
              </p:cNvPr>
              <p:cNvSpPr/>
              <p:nvPr/>
            </p:nvSpPr>
            <p:spPr>
              <a:xfrm>
                <a:off x="-52978500" y="3259575"/>
                <a:ext cx="44125" cy="55950"/>
              </a:xfrm>
              <a:custGeom>
                <a:avLst/>
                <a:gdLst/>
                <a:ahLst/>
                <a:cxnLst/>
                <a:rect l="l" t="t" r="r" b="b"/>
                <a:pathLst>
                  <a:path w="1765" h="2238" extrusionOk="0">
                    <a:moveTo>
                      <a:pt x="1041" y="0"/>
                    </a:moveTo>
                    <a:cubicBezTo>
                      <a:pt x="663" y="0"/>
                      <a:pt x="253" y="158"/>
                      <a:pt x="1" y="441"/>
                    </a:cubicBezTo>
                    <a:cubicBezTo>
                      <a:pt x="190" y="977"/>
                      <a:pt x="316" y="1607"/>
                      <a:pt x="316" y="2237"/>
                    </a:cubicBezTo>
                    <a:cubicBezTo>
                      <a:pt x="1104" y="2206"/>
                      <a:pt x="1765" y="1544"/>
                      <a:pt x="1765" y="725"/>
                    </a:cubicBezTo>
                    <a:lnTo>
                      <a:pt x="1765" y="378"/>
                    </a:lnTo>
                    <a:cubicBezTo>
                      <a:pt x="1765" y="158"/>
                      <a:pt x="1608" y="0"/>
                      <a:pt x="1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199" name="Google Shape;1295;p29">
                <a:extLst>
                  <a:ext uri="{FF2B5EF4-FFF2-40B4-BE49-F238E27FC236}">
                    <a16:creationId xmlns:a16="http://schemas.microsoft.com/office/drawing/2014/main" id="{4457D0F4-481A-457A-ABDA-26101877599C}"/>
                  </a:ext>
                </a:extLst>
              </p:cNvPr>
              <p:cNvSpPr/>
              <p:nvPr/>
            </p:nvSpPr>
            <p:spPr>
              <a:xfrm>
                <a:off x="-53232900" y="3324950"/>
                <a:ext cx="242625" cy="55925"/>
              </a:xfrm>
              <a:custGeom>
                <a:avLst/>
                <a:gdLst/>
                <a:ahLst/>
                <a:cxnLst/>
                <a:rect l="l" t="t" r="r" b="b"/>
                <a:pathLst>
                  <a:path w="9705" h="2237" extrusionOk="0">
                    <a:moveTo>
                      <a:pt x="3340" y="756"/>
                    </a:moveTo>
                    <a:cubicBezTo>
                      <a:pt x="3561" y="756"/>
                      <a:pt x="3718" y="914"/>
                      <a:pt x="3718" y="1103"/>
                    </a:cubicBezTo>
                    <a:cubicBezTo>
                      <a:pt x="3718" y="1292"/>
                      <a:pt x="3561" y="1449"/>
                      <a:pt x="3340" y="1449"/>
                    </a:cubicBezTo>
                    <a:cubicBezTo>
                      <a:pt x="3151" y="1449"/>
                      <a:pt x="2994" y="1292"/>
                      <a:pt x="2994" y="1103"/>
                    </a:cubicBezTo>
                    <a:cubicBezTo>
                      <a:pt x="2962" y="914"/>
                      <a:pt x="3151" y="756"/>
                      <a:pt x="3340" y="756"/>
                    </a:cubicBezTo>
                    <a:close/>
                    <a:moveTo>
                      <a:pt x="6333" y="756"/>
                    </a:moveTo>
                    <a:cubicBezTo>
                      <a:pt x="6554" y="756"/>
                      <a:pt x="6711" y="914"/>
                      <a:pt x="6711" y="1103"/>
                    </a:cubicBezTo>
                    <a:cubicBezTo>
                      <a:pt x="6711" y="1292"/>
                      <a:pt x="6554" y="1449"/>
                      <a:pt x="6333" y="1449"/>
                    </a:cubicBezTo>
                    <a:cubicBezTo>
                      <a:pt x="6144" y="1449"/>
                      <a:pt x="5987" y="1292"/>
                      <a:pt x="5987" y="1103"/>
                    </a:cubicBezTo>
                    <a:cubicBezTo>
                      <a:pt x="5955" y="914"/>
                      <a:pt x="6113" y="756"/>
                      <a:pt x="6333" y="756"/>
                    </a:cubicBezTo>
                    <a:close/>
                    <a:moveTo>
                      <a:pt x="1" y="0"/>
                    </a:moveTo>
                    <a:lnTo>
                      <a:pt x="1" y="2237"/>
                    </a:lnTo>
                    <a:lnTo>
                      <a:pt x="9704" y="2237"/>
                    </a:lnTo>
                    <a:lnTo>
                      <a:pt x="97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0" name="Google Shape;1296;p29">
                <a:extLst>
                  <a:ext uri="{FF2B5EF4-FFF2-40B4-BE49-F238E27FC236}">
                    <a16:creationId xmlns:a16="http://schemas.microsoft.com/office/drawing/2014/main" id="{4BD976D9-CCBA-44B7-8EC0-1BF8C8DC1444}"/>
                  </a:ext>
                </a:extLst>
              </p:cNvPr>
              <p:cNvSpPr/>
              <p:nvPr/>
            </p:nvSpPr>
            <p:spPr>
              <a:xfrm>
                <a:off x="-53232100" y="3399775"/>
                <a:ext cx="241825" cy="111850"/>
              </a:xfrm>
              <a:custGeom>
                <a:avLst/>
                <a:gdLst/>
                <a:ahLst/>
                <a:cxnLst/>
                <a:rect l="l" t="t" r="r" b="b"/>
                <a:pathLst>
                  <a:path w="9673" h="4474" extrusionOk="0">
                    <a:moveTo>
                      <a:pt x="0" y="0"/>
                    </a:moveTo>
                    <a:cubicBezTo>
                      <a:pt x="158" y="2457"/>
                      <a:pt x="2269" y="4474"/>
                      <a:pt x="4821" y="4474"/>
                    </a:cubicBezTo>
                    <a:cubicBezTo>
                      <a:pt x="7372" y="4474"/>
                      <a:pt x="9452" y="2457"/>
                      <a:pt x="96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1" name="Google Shape;1297;p29">
                <a:extLst>
                  <a:ext uri="{FF2B5EF4-FFF2-40B4-BE49-F238E27FC236}">
                    <a16:creationId xmlns:a16="http://schemas.microsoft.com/office/drawing/2014/main" id="{9ED0BEE9-1674-4730-AD8E-275D64552595}"/>
                  </a:ext>
                </a:extLst>
              </p:cNvPr>
              <p:cNvSpPr/>
              <p:nvPr/>
            </p:nvSpPr>
            <p:spPr>
              <a:xfrm>
                <a:off x="-53134450" y="3287125"/>
                <a:ext cx="44125" cy="18925"/>
              </a:xfrm>
              <a:custGeom>
                <a:avLst/>
                <a:gdLst/>
                <a:ahLst/>
                <a:cxnLst/>
                <a:rect l="l" t="t" r="r" b="b"/>
                <a:pathLst>
                  <a:path w="1765" h="757" extrusionOk="0">
                    <a:moveTo>
                      <a:pt x="1" y="1"/>
                    </a:moveTo>
                    <a:lnTo>
                      <a:pt x="410" y="757"/>
                    </a:lnTo>
                    <a:lnTo>
                      <a:pt x="1419" y="757"/>
                    </a:lnTo>
                    <a:lnTo>
                      <a:pt x="17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2" name="Google Shape;1298;p29">
                <a:extLst>
                  <a:ext uri="{FF2B5EF4-FFF2-40B4-BE49-F238E27FC236}">
                    <a16:creationId xmlns:a16="http://schemas.microsoft.com/office/drawing/2014/main" id="{86D355EA-59F0-40C1-828C-0551DED57DF5}"/>
                  </a:ext>
                </a:extLst>
              </p:cNvPr>
              <p:cNvSpPr/>
              <p:nvPr/>
            </p:nvSpPr>
            <p:spPr>
              <a:xfrm>
                <a:off x="-53232900" y="3287125"/>
                <a:ext cx="86675" cy="18925"/>
              </a:xfrm>
              <a:custGeom>
                <a:avLst/>
                <a:gdLst/>
                <a:ahLst/>
                <a:cxnLst/>
                <a:rect l="l" t="t" r="r" b="b"/>
                <a:pathLst>
                  <a:path w="3467" h="757" extrusionOk="0">
                    <a:moveTo>
                      <a:pt x="127" y="1"/>
                    </a:moveTo>
                    <a:cubicBezTo>
                      <a:pt x="95" y="253"/>
                      <a:pt x="32" y="473"/>
                      <a:pt x="1" y="757"/>
                    </a:cubicBezTo>
                    <a:lnTo>
                      <a:pt x="3466" y="757"/>
                    </a:lnTo>
                    <a:lnTo>
                      <a:pt x="3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3" name="Google Shape;1299;p29">
                <a:extLst>
                  <a:ext uri="{FF2B5EF4-FFF2-40B4-BE49-F238E27FC236}">
                    <a16:creationId xmlns:a16="http://schemas.microsoft.com/office/drawing/2014/main" id="{BF332D77-F3E4-4167-A73A-CE6FBB22891B}"/>
                  </a:ext>
                </a:extLst>
              </p:cNvPr>
              <p:cNvSpPr/>
              <p:nvPr/>
            </p:nvSpPr>
            <p:spPr>
              <a:xfrm>
                <a:off x="-53078525" y="3287125"/>
                <a:ext cx="86675" cy="18925"/>
              </a:xfrm>
              <a:custGeom>
                <a:avLst/>
                <a:gdLst/>
                <a:ahLst/>
                <a:cxnLst/>
                <a:rect l="l" t="t" r="r" b="b"/>
                <a:pathLst>
                  <a:path w="3467" h="757" extrusionOk="0">
                    <a:moveTo>
                      <a:pt x="379" y="1"/>
                    </a:moveTo>
                    <a:lnTo>
                      <a:pt x="1" y="757"/>
                    </a:lnTo>
                    <a:lnTo>
                      <a:pt x="3466" y="757"/>
                    </a:lnTo>
                    <a:cubicBezTo>
                      <a:pt x="3466" y="536"/>
                      <a:pt x="3435" y="253"/>
                      <a:pt x="33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04" name="Google Shape;1300;p29">
                <a:extLst>
                  <a:ext uri="{FF2B5EF4-FFF2-40B4-BE49-F238E27FC236}">
                    <a16:creationId xmlns:a16="http://schemas.microsoft.com/office/drawing/2014/main" id="{4D304534-5357-49AA-8D53-624332790495}"/>
                  </a:ext>
                </a:extLst>
              </p:cNvPr>
              <p:cNvSpPr/>
              <p:nvPr/>
            </p:nvSpPr>
            <p:spPr>
              <a:xfrm>
                <a:off x="-53224225" y="3192625"/>
                <a:ext cx="223700" cy="74850"/>
              </a:xfrm>
              <a:custGeom>
                <a:avLst/>
                <a:gdLst/>
                <a:ahLst/>
                <a:cxnLst/>
                <a:rect l="l" t="t" r="r" b="b"/>
                <a:pathLst>
                  <a:path w="8948" h="2994" extrusionOk="0">
                    <a:moveTo>
                      <a:pt x="4506" y="0"/>
                    </a:moveTo>
                    <a:cubicBezTo>
                      <a:pt x="2489" y="0"/>
                      <a:pt x="756" y="1260"/>
                      <a:pt x="0" y="2993"/>
                    </a:cubicBezTo>
                    <a:lnTo>
                      <a:pt x="8948" y="2993"/>
                    </a:lnTo>
                    <a:cubicBezTo>
                      <a:pt x="8255" y="1260"/>
                      <a:pt x="6522" y="0"/>
                      <a:pt x="45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grpSp>
      </p:grpSp>
      <p:sp>
        <p:nvSpPr>
          <p:cNvPr id="205" name="Google Shape;786;p29">
            <a:extLst>
              <a:ext uri="{FF2B5EF4-FFF2-40B4-BE49-F238E27FC236}">
                <a16:creationId xmlns:a16="http://schemas.microsoft.com/office/drawing/2014/main" id="{54BD3560-EEDF-43C3-8C51-B43F859C002A}"/>
              </a:ext>
            </a:extLst>
          </p:cNvPr>
          <p:cNvSpPr txBox="1">
            <a:spLocks noGrp="1"/>
          </p:cNvSpPr>
          <p:nvPr/>
        </p:nvSpPr>
        <p:spPr>
          <a:xfrm>
            <a:off x="3691104" y="338693"/>
            <a:ext cx="4013027" cy="523765"/>
          </a:xfrm>
          <a:prstGeom prst="rect">
            <a:avLst/>
          </a:prstGeom>
          <a:ln/>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lvl="0" indent="0" algn="ctr" rtl="0">
              <a:spcBef>
                <a:spcPts val="0"/>
              </a:spcBef>
              <a:spcAft>
                <a:spcPts val="0"/>
              </a:spcAft>
              <a:buNone/>
            </a:pPr>
            <a:r>
              <a:rPr lang="en" b="1">
                <a:latin typeface="Century Gothic" panose="020B0502020202020204" pitchFamily="34" charset="0"/>
              </a:rPr>
              <a:t>OBJETIVOS</a:t>
            </a:r>
            <a:endParaRPr b="1">
              <a:latin typeface="Century Gothic" panose="020B0502020202020204" pitchFamily="34" charset="0"/>
            </a:endParaRPr>
          </a:p>
        </p:txBody>
      </p:sp>
      <p:sp>
        <p:nvSpPr>
          <p:cNvPr id="219" name="Google Shape;1253;p29">
            <a:extLst>
              <a:ext uri="{FF2B5EF4-FFF2-40B4-BE49-F238E27FC236}">
                <a16:creationId xmlns:a16="http://schemas.microsoft.com/office/drawing/2014/main" id="{B6F5FEF5-6CB4-4E9E-8FDC-6065DC792B0E}"/>
              </a:ext>
            </a:extLst>
          </p:cNvPr>
          <p:cNvSpPr txBox="1"/>
          <p:nvPr/>
        </p:nvSpPr>
        <p:spPr>
          <a:xfrm>
            <a:off x="3741559" y="4421441"/>
            <a:ext cx="2760686" cy="42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700" b="1">
                <a:solidFill>
                  <a:srgbClr val="434343"/>
                </a:solidFill>
                <a:latin typeface="Century Gothic" panose="020B0502020202020204" pitchFamily="34" charset="0"/>
                <a:ea typeface="Fira Sans Extra Condensed Medium"/>
                <a:cs typeface="Fira Sans Extra Condensed Medium"/>
                <a:sym typeface="Fira Sans Extra Condensed Medium"/>
              </a:rPr>
              <a:t>Objetivo específico 3</a:t>
            </a:r>
          </a:p>
        </p:txBody>
      </p:sp>
      <p:sp>
        <p:nvSpPr>
          <p:cNvPr id="221" name="Google Shape;5343;p47">
            <a:extLst>
              <a:ext uri="{FF2B5EF4-FFF2-40B4-BE49-F238E27FC236}">
                <a16:creationId xmlns:a16="http://schemas.microsoft.com/office/drawing/2014/main" id="{E67E0AF8-37A2-4612-9602-7678EA2316E5}"/>
              </a:ext>
            </a:extLst>
          </p:cNvPr>
          <p:cNvSpPr txBox="1">
            <a:spLocks/>
          </p:cNvSpPr>
          <p:nvPr/>
        </p:nvSpPr>
        <p:spPr>
          <a:xfrm>
            <a:off x="444379" y="1721362"/>
            <a:ext cx="3033505" cy="604947"/>
          </a:xfrm>
          <a:prstGeom prst="rect">
            <a:avLst/>
          </a:prstGeom>
        </p:spPr>
        <p:txBody>
          <a:bodyPr spcFirstLastPara="1" wrap="square" lIns="91425" tIns="91425" rIns="91425" bIns="91425" anchor="t" anchorCtr="0">
            <a:no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defTabSz="914400">
              <a:spcBef>
                <a:spcPts val="0"/>
              </a:spcBef>
              <a:spcAft>
                <a:spcPts val="0"/>
              </a:spcAft>
              <a:buFontTx/>
              <a:buNone/>
            </a:pPr>
            <a:r>
              <a:rPr lang="es-EC" b="1" kern="0">
                <a:solidFill>
                  <a:schemeClr val="tx1">
                    <a:lumMod val="95000"/>
                    <a:lumOff val="5000"/>
                  </a:schemeClr>
                </a:solidFill>
                <a:latin typeface="Century Gothic" panose="020B0502020202020204" pitchFamily="34" charset="0"/>
              </a:rPr>
              <a:t>Objetivo General</a:t>
            </a:r>
          </a:p>
        </p:txBody>
      </p:sp>
      <p:sp>
        <p:nvSpPr>
          <p:cNvPr id="222" name="Google Shape;5344;p47">
            <a:extLst>
              <a:ext uri="{FF2B5EF4-FFF2-40B4-BE49-F238E27FC236}">
                <a16:creationId xmlns:a16="http://schemas.microsoft.com/office/drawing/2014/main" id="{1C0EB77A-CD03-499A-A590-898AC2C506C6}"/>
              </a:ext>
            </a:extLst>
          </p:cNvPr>
          <p:cNvSpPr txBox="1">
            <a:spLocks/>
          </p:cNvSpPr>
          <p:nvPr/>
        </p:nvSpPr>
        <p:spPr>
          <a:xfrm>
            <a:off x="3266590" y="302293"/>
            <a:ext cx="6642624" cy="563711"/>
          </a:xfrm>
          <a:prstGeom prst="rect">
            <a:avLst/>
          </a:prstGeom>
        </p:spPr>
        <p:txBody>
          <a:bodyPr spcFirstLastPara="1" wrap="square" lIns="91425" tIns="91425" rIns="91425" bIns="91425" anchor="t" anchorCtr="0">
            <a:noAutofit/>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defTabSz="914400">
              <a:spcBef>
                <a:spcPts val="0"/>
              </a:spcBef>
              <a:spcAft>
                <a:spcPts val="0"/>
              </a:spcAft>
              <a:buFontTx/>
              <a:buNone/>
            </a:pPr>
            <a:endParaRPr lang="en-US" sz="1450" kern="0">
              <a:solidFill>
                <a:schemeClr val="tx1"/>
              </a:solidFill>
              <a:latin typeface="Century Gothic" panose="020B0502020202020204" pitchFamily="34" charset="0"/>
            </a:endParaRPr>
          </a:p>
        </p:txBody>
      </p:sp>
      <p:sp>
        <p:nvSpPr>
          <p:cNvPr id="229" name="CuadroTexto 228">
            <a:extLst>
              <a:ext uri="{FF2B5EF4-FFF2-40B4-BE49-F238E27FC236}">
                <a16:creationId xmlns:a16="http://schemas.microsoft.com/office/drawing/2014/main" id="{439D7CDD-AA96-4BAE-AF06-B7D14E59C356}"/>
              </a:ext>
            </a:extLst>
          </p:cNvPr>
          <p:cNvSpPr txBox="1"/>
          <p:nvPr/>
        </p:nvSpPr>
        <p:spPr>
          <a:xfrm>
            <a:off x="7517375" y="4333560"/>
            <a:ext cx="2760687" cy="369332"/>
          </a:xfrm>
          <a:prstGeom prst="rect">
            <a:avLst/>
          </a:prstGeom>
          <a:noFill/>
        </p:spPr>
        <p:txBody>
          <a:bodyPr wrap="square">
            <a:spAutoFit/>
          </a:bodyPr>
          <a:lstStyle/>
          <a:p>
            <a:pPr marL="0" lvl="0" indent="0" algn="ctr" rtl="0">
              <a:spcBef>
                <a:spcPts val="0"/>
              </a:spcBef>
              <a:spcAft>
                <a:spcPts val="0"/>
              </a:spcAft>
              <a:buNone/>
            </a:pPr>
            <a:r>
              <a:rPr lang="es-EC" sz="1800" b="1">
                <a:solidFill>
                  <a:srgbClr val="434343"/>
                </a:solidFill>
                <a:latin typeface="Century Gothic" panose="020B0502020202020204" pitchFamily="34" charset="0"/>
                <a:ea typeface="Fira Sans Extra Condensed Medium"/>
                <a:cs typeface="Fira Sans Extra Condensed Medium"/>
                <a:sym typeface="Fira Sans Extra Condensed Medium"/>
              </a:rPr>
              <a:t>Objetivo específico 4</a:t>
            </a:r>
          </a:p>
        </p:txBody>
      </p:sp>
      <p:sp>
        <p:nvSpPr>
          <p:cNvPr id="231" name="CuadroTexto 230">
            <a:extLst>
              <a:ext uri="{FF2B5EF4-FFF2-40B4-BE49-F238E27FC236}">
                <a16:creationId xmlns:a16="http://schemas.microsoft.com/office/drawing/2014/main" id="{B74CD58E-C528-438A-8F61-0543BD452B53}"/>
              </a:ext>
            </a:extLst>
          </p:cNvPr>
          <p:cNvSpPr txBox="1"/>
          <p:nvPr/>
        </p:nvSpPr>
        <p:spPr>
          <a:xfrm>
            <a:off x="8153053" y="968164"/>
            <a:ext cx="3125969" cy="369332"/>
          </a:xfrm>
          <a:prstGeom prst="rect">
            <a:avLst/>
          </a:prstGeom>
          <a:noFill/>
        </p:spPr>
        <p:txBody>
          <a:bodyPr wrap="square">
            <a:spAutoFit/>
          </a:bodyPr>
          <a:lstStyle/>
          <a:p>
            <a:pPr marL="0" lvl="0" indent="0" algn="ctr" rtl="0">
              <a:spcBef>
                <a:spcPts val="0"/>
              </a:spcBef>
              <a:spcAft>
                <a:spcPts val="0"/>
              </a:spcAft>
              <a:buNone/>
            </a:pPr>
            <a:r>
              <a:rPr lang="es-EC" sz="1800" b="1" dirty="0">
                <a:solidFill>
                  <a:srgbClr val="434343"/>
                </a:solidFill>
                <a:latin typeface="Century Gothic" panose="020B0502020202020204" pitchFamily="34" charset="0"/>
                <a:ea typeface="Fira Sans Extra Condensed Medium"/>
                <a:cs typeface="Fira Sans Extra Condensed Medium"/>
                <a:sym typeface="Fira Sans Extra Condensed Medium"/>
              </a:rPr>
              <a:t>Objetivo específico 2</a:t>
            </a:r>
          </a:p>
        </p:txBody>
      </p:sp>
      <p:grpSp>
        <p:nvGrpSpPr>
          <p:cNvPr id="232" name="Google Shape;289;p37">
            <a:extLst>
              <a:ext uri="{FF2B5EF4-FFF2-40B4-BE49-F238E27FC236}">
                <a16:creationId xmlns:a16="http://schemas.microsoft.com/office/drawing/2014/main" id="{31772302-1F9A-45A9-85AE-D447FAC0C8B2}"/>
              </a:ext>
            </a:extLst>
          </p:cNvPr>
          <p:cNvGrpSpPr/>
          <p:nvPr/>
        </p:nvGrpSpPr>
        <p:grpSpPr>
          <a:xfrm>
            <a:off x="649167" y="2443043"/>
            <a:ext cx="2330692" cy="2681446"/>
            <a:chOff x="-82425" y="1854000"/>
            <a:chExt cx="1631250" cy="1631525"/>
          </a:xfrm>
        </p:grpSpPr>
        <p:sp>
          <p:nvSpPr>
            <p:cNvPr id="233" name="Google Shape;290;p37">
              <a:extLst>
                <a:ext uri="{FF2B5EF4-FFF2-40B4-BE49-F238E27FC236}">
                  <a16:creationId xmlns:a16="http://schemas.microsoft.com/office/drawing/2014/main" id="{187CB7FC-84A5-4382-8E7D-19654A6545CE}"/>
                </a:ext>
              </a:extLst>
            </p:cNvPr>
            <p:cNvSpPr/>
            <p:nvPr/>
          </p:nvSpPr>
          <p:spPr>
            <a:xfrm>
              <a:off x="-72650" y="1864050"/>
              <a:ext cx="1621475" cy="1621475"/>
            </a:xfrm>
            <a:prstGeom prst="plaque">
              <a:avLst/>
            </a:prstGeom>
            <a:solidFill>
              <a:srgbClr val="595959">
                <a:alpha val="267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entury Gothic" panose="020B0502020202020204" pitchFamily="34" charset="0"/>
              </a:endParaRPr>
            </a:p>
          </p:txBody>
        </p:sp>
        <p:sp>
          <p:nvSpPr>
            <p:cNvPr id="234" name="Google Shape;291;p37">
              <a:extLst>
                <a:ext uri="{FF2B5EF4-FFF2-40B4-BE49-F238E27FC236}">
                  <a16:creationId xmlns:a16="http://schemas.microsoft.com/office/drawing/2014/main" id="{7177CDE3-19EA-4758-9AFD-170AEB786C07}"/>
                </a:ext>
              </a:extLst>
            </p:cNvPr>
            <p:cNvSpPr/>
            <p:nvPr/>
          </p:nvSpPr>
          <p:spPr>
            <a:xfrm>
              <a:off x="-82425" y="1854000"/>
              <a:ext cx="1621450" cy="1621725"/>
            </a:xfrm>
            <a:prstGeom prst="plaque">
              <a:avLst/>
            </a:prstGeom>
            <a:solidFill>
              <a:schemeClr val="accent1">
                <a:lumMod val="40000"/>
                <a:lumOff val="60000"/>
              </a:schemeClr>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algn="ctr"/>
              <a:endParaRPr lang="es-EC" sz="1500" b="1" kern="0">
                <a:solidFill>
                  <a:schemeClr val="tx1"/>
                </a:solidFill>
                <a:latin typeface="Century Gothic" panose="020B0502020202020204" pitchFamily="34" charset="0"/>
              </a:endParaRPr>
            </a:p>
            <a:p>
              <a:pPr algn="ctr"/>
              <a:r>
                <a:rPr lang="es-ES" sz="1600" b="1"/>
                <a:t>BANCOS y COACS</a:t>
              </a:r>
            </a:p>
            <a:p>
              <a:pPr algn="ctr"/>
              <a:r>
                <a:rPr lang="es-ES" sz="1600" b="1"/>
                <a:t> MICROCREDITO  RENTABILIDAD</a:t>
              </a:r>
            </a:p>
            <a:p>
              <a:pPr marL="0" lvl="0" indent="0" algn="l" rtl="0">
                <a:spcBef>
                  <a:spcPts val="0"/>
                </a:spcBef>
                <a:spcAft>
                  <a:spcPts val="0"/>
                </a:spcAft>
                <a:buNone/>
              </a:pPr>
              <a:endParaRPr sz="1500" b="1">
                <a:latin typeface="Century Gothic" panose="020B0502020202020204" pitchFamily="34" charset="0"/>
              </a:endParaRPr>
            </a:p>
          </p:txBody>
        </p:sp>
      </p:grpSp>
      <p:pic>
        <p:nvPicPr>
          <p:cNvPr id="4098" name="Picture 2" descr="Qué son los objetivos SMART y por qué son tan importantes - Blog IDA Chile  | Estrategia para el éxito de tu negocio">
            <a:extLst>
              <a:ext uri="{FF2B5EF4-FFF2-40B4-BE49-F238E27FC236}">
                <a16:creationId xmlns:a16="http://schemas.microsoft.com/office/drawing/2014/main" id="{03318010-6487-469F-9FFC-FAE476136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40" y="4887424"/>
            <a:ext cx="1573512" cy="112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8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86;p29">
            <a:extLst>
              <a:ext uri="{FF2B5EF4-FFF2-40B4-BE49-F238E27FC236}">
                <a16:creationId xmlns:a16="http://schemas.microsoft.com/office/drawing/2014/main" id="{F7A3DED9-594E-4CCB-8AC7-8E9E429510D6}"/>
              </a:ext>
            </a:extLst>
          </p:cNvPr>
          <p:cNvSpPr txBox="1">
            <a:spLocks noGrp="1"/>
          </p:cNvSpPr>
          <p:nvPr/>
        </p:nvSpPr>
        <p:spPr>
          <a:xfrm>
            <a:off x="994656" y="394470"/>
            <a:ext cx="452663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lvl="0" indent="0" algn="ctr" rtl="0">
              <a:spcBef>
                <a:spcPts val="0"/>
              </a:spcBef>
              <a:spcAft>
                <a:spcPts val="0"/>
              </a:spcAft>
              <a:buNone/>
            </a:pPr>
            <a:r>
              <a:rPr lang="en" b="1" dirty="0">
                <a:latin typeface="Century Gothic" panose="020B0502020202020204" pitchFamily="34" charset="0"/>
              </a:rPr>
              <a:t>HIPÓTESIS</a:t>
            </a:r>
            <a:endParaRPr b="1" dirty="0">
              <a:latin typeface="Century Gothic" panose="020B0502020202020204" pitchFamily="34" charset="0"/>
            </a:endParaRPr>
          </a:p>
        </p:txBody>
      </p:sp>
      <p:pic>
        <p:nvPicPr>
          <p:cNvPr id="5" name="Google Shape;446;p45">
            <a:extLst>
              <a:ext uri="{FF2B5EF4-FFF2-40B4-BE49-F238E27FC236}">
                <a16:creationId xmlns:a16="http://schemas.microsoft.com/office/drawing/2014/main" id="{4A5FEB8A-5C9E-4D36-A673-78D15968125D}"/>
              </a:ext>
            </a:extLst>
          </p:cNvPr>
          <p:cNvPicPr preferRelativeResize="0"/>
          <p:nvPr/>
        </p:nvPicPr>
        <p:blipFill>
          <a:blip r:embed="rId2">
            <a:alphaModFix amt="86000"/>
          </a:blip>
          <a:stretch>
            <a:fillRect/>
          </a:stretch>
        </p:blipFill>
        <p:spPr>
          <a:xfrm rot="448010">
            <a:off x="892431" y="145485"/>
            <a:ext cx="4731084" cy="868148"/>
          </a:xfrm>
          <a:prstGeom prst="rect">
            <a:avLst/>
          </a:prstGeom>
          <a:noFill/>
          <a:ln>
            <a:noFill/>
          </a:ln>
        </p:spPr>
      </p:pic>
      <p:pic>
        <p:nvPicPr>
          <p:cNvPr id="10" name="Google Shape;572;p53">
            <a:extLst>
              <a:ext uri="{FF2B5EF4-FFF2-40B4-BE49-F238E27FC236}">
                <a16:creationId xmlns:a16="http://schemas.microsoft.com/office/drawing/2014/main" id="{24DE9EC5-B348-4295-94FB-DD2A620254E0}"/>
              </a:ext>
            </a:extLst>
          </p:cNvPr>
          <p:cNvPicPr preferRelativeResize="0"/>
          <p:nvPr/>
        </p:nvPicPr>
        <p:blipFill>
          <a:blip r:embed="rId3">
            <a:alphaModFix/>
          </a:blip>
          <a:stretch>
            <a:fillRect/>
          </a:stretch>
        </p:blipFill>
        <p:spPr>
          <a:xfrm rot="-5400000">
            <a:off x="89551" y="480232"/>
            <a:ext cx="5100033" cy="6774288"/>
          </a:xfrm>
          <a:prstGeom prst="rect">
            <a:avLst/>
          </a:prstGeom>
          <a:noFill/>
          <a:ln>
            <a:noFill/>
          </a:ln>
        </p:spPr>
      </p:pic>
      <p:graphicFrame>
        <p:nvGraphicFramePr>
          <p:cNvPr id="15" name="Diagrama 14">
            <a:extLst>
              <a:ext uri="{FF2B5EF4-FFF2-40B4-BE49-F238E27FC236}">
                <a16:creationId xmlns:a16="http://schemas.microsoft.com/office/drawing/2014/main" id="{5EF5645E-E4CF-49D0-87B3-B4D491CA6A9B}"/>
              </a:ext>
            </a:extLst>
          </p:cNvPr>
          <p:cNvGraphicFramePr/>
          <p:nvPr>
            <p:extLst>
              <p:ext uri="{D42A27DB-BD31-4B8C-83A1-F6EECF244321}">
                <p14:modId xmlns:p14="http://schemas.microsoft.com/office/powerpoint/2010/main" val="3109096933"/>
              </p:ext>
            </p:extLst>
          </p:nvPr>
        </p:nvGraphicFramePr>
        <p:xfrm>
          <a:off x="6095999" y="46841"/>
          <a:ext cx="5767547" cy="40749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Google Shape;786;p29">
            <a:extLst>
              <a:ext uri="{FF2B5EF4-FFF2-40B4-BE49-F238E27FC236}">
                <a16:creationId xmlns:a16="http://schemas.microsoft.com/office/drawing/2014/main" id="{95ED4541-7992-4E64-B294-DFAA5CA272F2}"/>
              </a:ext>
            </a:extLst>
          </p:cNvPr>
          <p:cNvSpPr txBox="1">
            <a:spLocks noGrp="1"/>
          </p:cNvSpPr>
          <p:nvPr/>
        </p:nvSpPr>
        <p:spPr>
          <a:xfrm>
            <a:off x="6716454" y="4477538"/>
            <a:ext cx="4526637" cy="481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chemeClr val="dk1"/>
              </a:buClr>
              <a:buSzPts val="2800"/>
              <a:buFont typeface="Fira Sans Extra Condensed Medium"/>
              <a:buNone/>
              <a:defRPr sz="2800" b="0" i="0" u="none" strike="noStrike" cap="none">
                <a:solidFill>
                  <a:schemeClr val="dk1"/>
                </a:solidFill>
                <a:latin typeface="Fira Sans Extra Condensed Medium"/>
                <a:ea typeface="Fira Sans Extra Condensed Medium"/>
                <a:cs typeface="Fira Sans Extra Condensed Medium"/>
                <a:sym typeface="Fira Sans Extra Condensed Medium"/>
              </a:defRPr>
            </a:lvl9pPr>
          </a:lstStyle>
          <a:p>
            <a:pPr marL="0" lvl="0" indent="0" algn="ctr" rtl="0">
              <a:spcBef>
                <a:spcPts val="0"/>
              </a:spcBef>
              <a:spcAft>
                <a:spcPts val="0"/>
              </a:spcAft>
              <a:buNone/>
            </a:pPr>
            <a:r>
              <a:rPr lang="es-MX" b="1" dirty="0">
                <a:latin typeface="Century Gothic" panose="020B0502020202020204" pitchFamily="34" charset="0"/>
              </a:rPr>
              <a:t>METODOLOGÍA</a:t>
            </a:r>
            <a:endParaRPr b="1" dirty="0">
              <a:latin typeface="Century Gothic" panose="020B0502020202020204" pitchFamily="34" charset="0"/>
            </a:endParaRPr>
          </a:p>
        </p:txBody>
      </p:sp>
      <p:sp>
        <p:nvSpPr>
          <p:cNvPr id="18" name="CuadroTexto 17">
            <a:extLst>
              <a:ext uri="{FF2B5EF4-FFF2-40B4-BE49-F238E27FC236}">
                <a16:creationId xmlns:a16="http://schemas.microsoft.com/office/drawing/2014/main" id="{702C5380-8224-4E8F-85DC-5A31E23FF379}"/>
              </a:ext>
            </a:extLst>
          </p:cNvPr>
          <p:cNvSpPr txBox="1"/>
          <p:nvPr/>
        </p:nvSpPr>
        <p:spPr>
          <a:xfrm>
            <a:off x="1653423" y="1893939"/>
            <a:ext cx="3369338" cy="3785652"/>
          </a:xfrm>
          <a:prstGeom prst="rect">
            <a:avLst/>
          </a:prstGeom>
          <a:noFill/>
        </p:spPr>
        <p:txBody>
          <a:bodyPr wrap="square" rtlCol="0">
            <a:spAutoFit/>
          </a:bodyPr>
          <a:lstStyle/>
          <a:p>
            <a:r>
              <a:rPr lang="es-ES" sz="1600" b="1">
                <a:solidFill>
                  <a:schemeClr val="accent4">
                    <a:lumMod val="50000"/>
                  </a:schemeClr>
                </a:solidFill>
              </a:rPr>
              <a:t>H1: </a:t>
            </a:r>
            <a:r>
              <a:rPr lang="es-ES" sz="1600">
                <a:solidFill>
                  <a:schemeClr val="accent4">
                    <a:lumMod val="50000"/>
                  </a:schemeClr>
                </a:solidFill>
              </a:rPr>
              <a:t>Los microcréditos otorgados por las cooperativas de ahorro y crédito con activos entre 500 y 2500 millones de dólares generan mayor rentabilidad que los microcréditos otorgados por las instituciones bancarias.</a:t>
            </a:r>
          </a:p>
          <a:p>
            <a:endParaRPr lang="es-ES" sz="1600">
              <a:solidFill>
                <a:schemeClr val="accent4">
                  <a:lumMod val="50000"/>
                </a:schemeClr>
              </a:solidFill>
            </a:endParaRPr>
          </a:p>
          <a:p>
            <a:r>
              <a:rPr lang="es-ES" sz="1600" b="1"/>
              <a:t>H0: </a:t>
            </a:r>
            <a:r>
              <a:rPr lang="es-ES" sz="1600"/>
              <a:t>Los microcréditos otorgados por las cooperativas de ahorro y crédito con activos entre 500 y 2500 millones de dólares no generan mayor rentabilidad que los microcréditos otorgados por las instituciones bancarias.</a:t>
            </a:r>
          </a:p>
        </p:txBody>
      </p:sp>
      <p:pic>
        <p:nvPicPr>
          <p:cNvPr id="9" name="Google Shape;446;p45">
            <a:extLst>
              <a:ext uri="{FF2B5EF4-FFF2-40B4-BE49-F238E27FC236}">
                <a16:creationId xmlns:a16="http://schemas.microsoft.com/office/drawing/2014/main" id="{310D69EF-D3BD-44C3-A34C-DDAF6C455C0B}"/>
              </a:ext>
            </a:extLst>
          </p:cNvPr>
          <p:cNvPicPr preferRelativeResize="0"/>
          <p:nvPr/>
        </p:nvPicPr>
        <p:blipFill>
          <a:blip r:embed="rId2">
            <a:alphaModFix amt="86000"/>
          </a:blip>
          <a:stretch>
            <a:fillRect/>
          </a:stretch>
        </p:blipFill>
        <p:spPr>
          <a:xfrm rot="448010">
            <a:off x="6614230" y="4284063"/>
            <a:ext cx="4731084" cy="868148"/>
          </a:xfrm>
          <a:prstGeom prst="rect">
            <a:avLst/>
          </a:prstGeom>
          <a:noFill/>
          <a:ln>
            <a:noFill/>
          </a:ln>
        </p:spPr>
      </p:pic>
    </p:spTree>
    <p:extLst>
      <p:ext uri="{BB962C8B-B14F-4D97-AF65-F5344CB8AC3E}">
        <p14:creationId xmlns:p14="http://schemas.microsoft.com/office/powerpoint/2010/main" val="27974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437;p19">
            <a:extLst>
              <a:ext uri="{FF2B5EF4-FFF2-40B4-BE49-F238E27FC236}">
                <a16:creationId xmlns:a16="http://schemas.microsoft.com/office/drawing/2014/main" id="{56E12002-F87F-4E16-A465-108849C16A3F}"/>
              </a:ext>
            </a:extLst>
          </p:cNvPr>
          <p:cNvSpPr/>
          <p:nvPr/>
        </p:nvSpPr>
        <p:spPr>
          <a:xfrm>
            <a:off x="8560102" y="1786371"/>
            <a:ext cx="1513963" cy="48540"/>
          </a:xfrm>
          <a:custGeom>
            <a:avLst/>
            <a:gdLst/>
            <a:ahLst/>
            <a:cxnLst/>
            <a:rect l="l" t="t" r="r" b="b"/>
            <a:pathLst>
              <a:path w="67697" h="980" fill="none" extrusionOk="0">
                <a:moveTo>
                  <a:pt x="0" y="980"/>
                </a:moveTo>
                <a:cubicBezTo>
                  <a:pt x="6784" y="980"/>
                  <a:pt x="35981" y="1"/>
                  <a:pt x="40002" y="1"/>
                </a:cubicBezTo>
                <a:cubicBezTo>
                  <a:pt x="44023" y="1"/>
                  <a:pt x="51961" y="316"/>
                  <a:pt x="56332" y="351"/>
                </a:cubicBezTo>
                <a:cubicBezTo>
                  <a:pt x="59584" y="386"/>
                  <a:pt x="63430" y="595"/>
                  <a:pt x="67696" y="351"/>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89" name="Google Shape;520;p19">
            <a:extLst>
              <a:ext uri="{FF2B5EF4-FFF2-40B4-BE49-F238E27FC236}">
                <a16:creationId xmlns:a16="http://schemas.microsoft.com/office/drawing/2014/main" id="{B2B9ED55-6FF1-43FD-97D1-89A5153AEA3A}"/>
              </a:ext>
            </a:extLst>
          </p:cNvPr>
          <p:cNvGrpSpPr/>
          <p:nvPr/>
        </p:nvGrpSpPr>
        <p:grpSpPr>
          <a:xfrm>
            <a:off x="9361319" y="808732"/>
            <a:ext cx="2574672" cy="3741378"/>
            <a:chOff x="7211331" y="1262666"/>
            <a:chExt cx="1520647" cy="4602622"/>
          </a:xfrm>
        </p:grpSpPr>
        <p:sp>
          <p:nvSpPr>
            <p:cNvPr id="90" name="Google Shape;521;p19">
              <a:extLst>
                <a:ext uri="{FF2B5EF4-FFF2-40B4-BE49-F238E27FC236}">
                  <a16:creationId xmlns:a16="http://schemas.microsoft.com/office/drawing/2014/main" id="{1B2E9BE8-7A2E-4C6A-BE14-ED3D0F0509AD}"/>
                </a:ext>
              </a:extLst>
            </p:cNvPr>
            <p:cNvSpPr/>
            <p:nvPr/>
          </p:nvSpPr>
          <p:spPr>
            <a:xfrm>
              <a:off x="7869439" y="2785718"/>
              <a:ext cx="155908" cy="147035"/>
            </a:xfrm>
            <a:custGeom>
              <a:avLst/>
              <a:gdLst/>
              <a:ahLst/>
              <a:cxnLst/>
              <a:rect l="l" t="t" r="r" b="b"/>
              <a:pathLst>
                <a:path w="7474" h="7069" extrusionOk="0">
                  <a:moveTo>
                    <a:pt x="4535" y="1"/>
                  </a:moveTo>
                  <a:cubicBezTo>
                    <a:pt x="3841" y="1"/>
                    <a:pt x="3078" y="234"/>
                    <a:pt x="2309" y="747"/>
                  </a:cubicBezTo>
                  <a:cubicBezTo>
                    <a:pt x="1" y="2250"/>
                    <a:pt x="700" y="6446"/>
                    <a:pt x="3323" y="6971"/>
                  </a:cubicBezTo>
                  <a:cubicBezTo>
                    <a:pt x="3657" y="7037"/>
                    <a:pt x="3976" y="7069"/>
                    <a:pt x="4276" y="7069"/>
                  </a:cubicBezTo>
                  <a:cubicBezTo>
                    <a:pt x="6210" y="7069"/>
                    <a:pt x="7419" y="5734"/>
                    <a:pt x="7449" y="3404"/>
                  </a:cubicBezTo>
                  <a:cubicBezTo>
                    <a:pt x="7474" y="1353"/>
                    <a:pt x="6206" y="1"/>
                    <a:pt x="45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91" name="Google Shape;522;p19">
              <a:extLst>
                <a:ext uri="{FF2B5EF4-FFF2-40B4-BE49-F238E27FC236}">
                  <a16:creationId xmlns:a16="http://schemas.microsoft.com/office/drawing/2014/main" id="{7A3C77E9-0F50-40CD-BA49-757BE694824E}"/>
                </a:ext>
              </a:extLst>
            </p:cNvPr>
            <p:cNvSpPr/>
            <p:nvPr/>
          </p:nvSpPr>
          <p:spPr>
            <a:xfrm>
              <a:off x="7925309" y="2311649"/>
              <a:ext cx="155157" cy="147035"/>
            </a:xfrm>
            <a:custGeom>
              <a:avLst/>
              <a:gdLst/>
              <a:ahLst/>
              <a:cxnLst/>
              <a:rect l="l" t="t" r="r" b="b"/>
              <a:pathLst>
                <a:path w="7438" h="7069" extrusionOk="0">
                  <a:moveTo>
                    <a:pt x="4514" y="1"/>
                  </a:moveTo>
                  <a:cubicBezTo>
                    <a:pt x="3820" y="1"/>
                    <a:pt x="3052" y="234"/>
                    <a:pt x="2273" y="747"/>
                  </a:cubicBezTo>
                  <a:cubicBezTo>
                    <a:pt x="0" y="2250"/>
                    <a:pt x="664" y="6446"/>
                    <a:pt x="3322" y="6971"/>
                  </a:cubicBezTo>
                  <a:cubicBezTo>
                    <a:pt x="3651" y="7037"/>
                    <a:pt x="3966" y="7069"/>
                    <a:pt x="4265" y="7069"/>
                  </a:cubicBezTo>
                  <a:cubicBezTo>
                    <a:pt x="6182" y="7069"/>
                    <a:pt x="7413" y="5734"/>
                    <a:pt x="7413" y="3404"/>
                  </a:cubicBezTo>
                  <a:cubicBezTo>
                    <a:pt x="7438" y="1353"/>
                    <a:pt x="6188" y="1"/>
                    <a:pt x="4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nvGrpSpPr>
            <p:cNvPr id="92" name="Google Shape;523;p19">
              <a:extLst>
                <a:ext uri="{FF2B5EF4-FFF2-40B4-BE49-F238E27FC236}">
                  <a16:creationId xmlns:a16="http://schemas.microsoft.com/office/drawing/2014/main" id="{2EE8490C-EEEE-41A4-8B72-229DF4092488}"/>
                </a:ext>
              </a:extLst>
            </p:cNvPr>
            <p:cNvGrpSpPr/>
            <p:nvPr/>
          </p:nvGrpSpPr>
          <p:grpSpPr>
            <a:xfrm>
              <a:off x="7211331" y="3156898"/>
              <a:ext cx="1472122" cy="2708390"/>
              <a:chOff x="7267414" y="3156898"/>
              <a:chExt cx="1472122" cy="2708390"/>
            </a:xfrm>
          </p:grpSpPr>
          <p:sp>
            <p:nvSpPr>
              <p:cNvPr id="109" name="Google Shape;524;p19">
                <a:extLst>
                  <a:ext uri="{FF2B5EF4-FFF2-40B4-BE49-F238E27FC236}">
                    <a16:creationId xmlns:a16="http://schemas.microsoft.com/office/drawing/2014/main" id="{CE761C50-15C5-4E9B-B02F-61C7F68AA41B}"/>
                  </a:ext>
                </a:extLst>
              </p:cNvPr>
              <p:cNvSpPr/>
              <p:nvPr/>
            </p:nvSpPr>
            <p:spPr>
              <a:xfrm>
                <a:off x="7267414" y="3175181"/>
                <a:ext cx="1427957" cy="2597810"/>
              </a:xfrm>
              <a:custGeom>
                <a:avLst/>
                <a:gdLst/>
                <a:ahLst/>
                <a:cxnLst/>
                <a:rect l="l" t="t" r="r" b="b"/>
                <a:pathLst>
                  <a:path w="56508" h="74865" extrusionOk="0">
                    <a:moveTo>
                      <a:pt x="7536" y="1"/>
                    </a:moveTo>
                    <a:cubicBezTo>
                      <a:pt x="4442" y="1"/>
                      <a:pt x="2145" y="148"/>
                      <a:pt x="1609" y="590"/>
                    </a:cubicBezTo>
                    <a:cubicBezTo>
                      <a:pt x="385" y="1569"/>
                      <a:pt x="735" y="10835"/>
                      <a:pt x="560" y="19996"/>
                    </a:cubicBezTo>
                    <a:cubicBezTo>
                      <a:pt x="420" y="29158"/>
                      <a:pt x="420" y="51082"/>
                      <a:pt x="560" y="55383"/>
                    </a:cubicBezTo>
                    <a:cubicBezTo>
                      <a:pt x="735" y="59684"/>
                      <a:pt x="1" y="72097"/>
                      <a:pt x="1015" y="73566"/>
                    </a:cubicBezTo>
                    <a:cubicBezTo>
                      <a:pt x="1858" y="74718"/>
                      <a:pt x="9797" y="74831"/>
                      <a:pt x="14423" y="74831"/>
                    </a:cubicBezTo>
                    <a:cubicBezTo>
                      <a:pt x="15551" y="74831"/>
                      <a:pt x="16482" y="74824"/>
                      <a:pt x="17064" y="74824"/>
                    </a:cubicBezTo>
                    <a:cubicBezTo>
                      <a:pt x="18480" y="74824"/>
                      <a:pt x="21679" y="74864"/>
                      <a:pt x="24990" y="74864"/>
                    </a:cubicBezTo>
                    <a:cubicBezTo>
                      <a:pt x="28632" y="74864"/>
                      <a:pt x="32408" y="74816"/>
                      <a:pt x="34093" y="74615"/>
                    </a:cubicBezTo>
                    <a:cubicBezTo>
                      <a:pt x="34780" y="74540"/>
                      <a:pt x="36092" y="74520"/>
                      <a:pt x="37742" y="74520"/>
                    </a:cubicBezTo>
                    <a:cubicBezTo>
                      <a:pt x="39756" y="74520"/>
                      <a:pt x="42271" y="74550"/>
                      <a:pt x="44762" y="74550"/>
                    </a:cubicBezTo>
                    <a:cubicBezTo>
                      <a:pt x="49799" y="74550"/>
                      <a:pt x="54735" y="74425"/>
                      <a:pt x="55213" y="73671"/>
                    </a:cubicBezTo>
                    <a:cubicBezTo>
                      <a:pt x="56088" y="72237"/>
                      <a:pt x="55948" y="59334"/>
                      <a:pt x="55913" y="51991"/>
                    </a:cubicBezTo>
                    <a:cubicBezTo>
                      <a:pt x="55878" y="42270"/>
                      <a:pt x="56262" y="28808"/>
                      <a:pt x="56367" y="21990"/>
                    </a:cubicBezTo>
                    <a:cubicBezTo>
                      <a:pt x="56507" y="15136"/>
                      <a:pt x="56193" y="1464"/>
                      <a:pt x="55458" y="555"/>
                    </a:cubicBezTo>
                    <a:cubicBezTo>
                      <a:pt x="55163" y="190"/>
                      <a:pt x="51843" y="61"/>
                      <a:pt x="47634" y="61"/>
                    </a:cubicBezTo>
                    <a:cubicBezTo>
                      <a:pt x="41366" y="61"/>
                      <a:pt x="33126" y="346"/>
                      <a:pt x="29967" y="555"/>
                    </a:cubicBezTo>
                    <a:cubicBezTo>
                      <a:pt x="29474" y="587"/>
                      <a:pt x="28843" y="601"/>
                      <a:pt x="28103" y="601"/>
                    </a:cubicBezTo>
                    <a:cubicBezTo>
                      <a:pt x="23269" y="601"/>
                      <a:pt x="13779" y="1"/>
                      <a:pt x="75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110" name="Google Shape;525;p19">
                <a:extLst>
                  <a:ext uri="{FF2B5EF4-FFF2-40B4-BE49-F238E27FC236}">
                    <a16:creationId xmlns:a16="http://schemas.microsoft.com/office/drawing/2014/main" id="{D6381855-1E41-4FCF-9BC6-22702179CBF8}"/>
                  </a:ext>
                </a:extLst>
              </p:cNvPr>
              <p:cNvSpPr/>
              <p:nvPr/>
            </p:nvSpPr>
            <p:spPr>
              <a:xfrm>
                <a:off x="7311579" y="3208231"/>
                <a:ext cx="1427957" cy="2597810"/>
              </a:xfrm>
              <a:custGeom>
                <a:avLst/>
                <a:gdLst/>
                <a:ahLst/>
                <a:cxnLst/>
                <a:rect l="l" t="t" r="r" b="b"/>
                <a:pathLst>
                  <a:path w="56508" h="74849" extrusionOk="0">
                    <a:moveTo>
                      <a:pt x="7520" y="1"/>
                    </a:moveTo>
                    <a:cubicBezTo>
                      <a:pt x="4434" y="1"/>
                      <a:pt x="2144" y="144"/>
                      <a:pt x="1609" y="574"/>
                    </a:cubicBezTo>
                    <a:cubicBezTo>
                      <a:pt x="386" y="1553"/>
                      <a:pt x="735" y="10820"/>
                      <a:pt x="560" y="19981"/>
                    </a:cubicBezTo>
                    <a:cubicBezTo>
                      <a:pt x="421" y="29142"/>
                      <a:pt x="421" y="51101"/>
                      <a:pt x="560" y="55402"/>
                    </a:cubicBezTo>
                    <a:cubicBezTo>
                      <a:pt x="735" y="59703"/>
                      <a:pt x="1" y="72117"/>
                      <a:pt x="1015" y="73550"/>
                    </a:cubicBezTo>
                    <a:cubicBezTo>
                      <a:pt x="1858" y="74703"/>
                      <a:pt x="9798" y="74816"/>
                      <a:pt x="14441" y="74816"/>
                    </a:cubicBezTo>
                    <a:cubicBezTo>
                      <a:pt x="15574" y="74816"/>
                      <a:pt x="16510" y="74809"/>
                      <a:pt x="17100" y="74809"/>
                    </a:cubicBezTo>
                    <a:cubicBezTo>
                      <a:pt x="18515" y="74809"/>
                      <a:pt x="21707" y="74849"/>
                      <a:pt x="25009" y="74849"/>
                    </a:cubicBezTo>
                    <a:cubicBezTo>
                      <a:pt x="28642" y="74849"/>
                      <a:pt x="32409" y="74801"/>
                      <a:pt x="34094" y="74599"/>
                    </a:cubicBezTo>
                    <a:cubicBezTo>
                      <a:pt x="34780" y="74525"/>
                      <a:pt x="36093" y="74504"/>
                      <a:pt x="37743" y="74504"/>
                    </a:cubicBezTo>
                    <a:cubicBezTo>
                      <a:pt x="39756" y="74504"/>
                      <a:pt x="42271" y="74535"/>
                      <a:pt x="44762" y="74535"/>
                    </a:cubicBezTo>
                    <a:cubicBezTo>
                      <a:pt x="49799" y="74535"/>
                      <a:pt x="54735" y="74410"/>
                      <a:pt x="55214" y="73655"/>
                    </a:cubicBezTo>
                    <a:cubicBezTo>
                      <a:pt x="56088" y="72221"/>
                      <a:pt x="55948" y="59319"/>
                      <a:pt x="55913" y="51976"/>
                    </a:cubicBezTo>
                    <a:cubicBezTo>
                      <a:pt x="55878" y="42255"/>
                      <a:pt x="56263" y="28793"/>
                      <a:pt x="56403" y="21974"/>
                    </a:cubicBezTo>
                    <a:cubicBezTo>
                      <a:pt x="56508" y="15121"/>
                      <a:pt x="56228" y="1449"/>
                      <a:pt x="55459" y="539"/>
                    </a:cubicBezTo>
                    <a:cubicBezTo>
                      <a:pt x="55164" y="174"/>
                      <a:pt x="51849" y="46"/>
                      <a:pt x="47644" y="46"/>
                    </a:cubicBezTo>
                    <a:cubicBezTo>
                      <a:pt x="41383" y="46"/>
                      <a:pt x="33147" y="330"/>
                      <a:pt x="29968" y="539"/>
                    </a:cubicBezTo>
                    <a:cubicBezTo>
                      <a:pt x="29468" y="573"/>
                      <a:pt x="28825" y="587"/>
                      <a:pt x="28069" y="587"/>
                    </a:cubicBezTo>
                    <a:cubicBezTo>
                      <a:pt x="23230" y="587"/>
                      <a:pt x="13751" y="1"/>
                      <a:pt x="7520" y="1"/>
                    </a:cubicBezTo>
                    <a:close/>
                  </a:path>
                </a:pathLst>
              </a:custGeom>
              <a:solidFill>
                <a:schemeClr val="bg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111" name="Google Shape;526;p19">
                <a:extLst>
                  <a:ext uri="{FF2B5EF4-FFF2-40B4-BE49-F238E27FC236}">
                    <a16:creationId xmlns:a16="http://schemas.microsoft.com/office/drawing/2014/main" id="{261959AC-1E01-497B-980C-9745A95F7459}"/>
                  </a:ext>
                </a:extLst>
              </p:cNvPr>
              <p:cNvSpPr/>
              <p:nvPr/>
            </p:nvSpPr>
            <p:spPr>
              <a:xfrm>
                <a:off x="7267414" y="3156898"/>
                <a:ext cx="1427957" cy="2708390"/>
              </a:xfrm>
              <a:custGeom>
                <a:avLst/>
                <a:gdLst/>
                <a:ahLst/>
                <a:cxnLst/>
                <a:rect l="l" t="t" r="r" b="b"/>
                <a:pathLst>
                  <a:path w="56508" h="75984" fill="none" extrusionOk="0">
                    <a:moveTo>
                      <a:pt x="1609" y="1469"/>
                    </a:moveTo>
                    <a:cubicBezTo>
                      <a:pt x="385" y="2448"/>
                      <a:pt x="735" y="11714"/>
                      <a:pt x="560" y="20875"/>
                    </a:cubicBezTo>
                    <a:cubicBezTo>
                      <a:pt x="420" y="30037"/>
                      <a:pt x="420" y="51961"/>
                      <a:pt x="560" y="56262"/>
                    </a:cubicBezTo>
                    <a:cubicBezTo>
                      <a:pt x="735" y="60563"/>
                      <a:pt x="1" y="72976"/>
                      <a:pt x="1015" y="74445"/>
                    </a:cubicBezTo>
                    <a:cubicBezTo>
                      <a:pt x="2064" y="75878"/>
                      <a:pt x="14092" y="75703"/>
                      <a:pt x="17064" y="75703"/>
                    </a:cubicBezTo>
                    <a:cubicBezTo>
                      <a:pt x="20037" y="75703"/>
                      <a:pt x="30876" y="75878"/>
                      <a:pt x="34093" y="75494"/>
                    </a:cubicBezTo>
                    <a:cubicBezTo>
                      <a:pt x="37310" y="75144"/>
                      <a:pt x="54304" y="75983"/>
                      <a:pt x="55213" y="74550"/>
                    </a:cubicBezTo>
                    <a:cubicBezTo>
                      <a:pt x="56088" y="73116"/>
                      <a:pt x="55948" y="60213"/>
                      <a:pt x="55913" y="52870"/>
                    </a:cubicBezTo>
                    <a:cubicBezTo>
                      <a:pt x="55878" y="43149"/>
                      <a:pt x="56262" y="29687"/>
                      <a:pt x="56367" y="22869"/>
                    </a:cubicBezTo>
                    <a:cubicBezTo>
                      <a:pt x="56507" y="16015"/>
                      <a:pt x="56193" y="2343"/>
                      <a:pt x="55458" y="1434"/>
                    </a:cubicBezTo>
                    <a:cubicBezTo>
                      <a:pt x="54724" y="525"/>
                      <a:pt x="35247" y="1084"/>
                      <a:pt x="29967" y="1434"/>
                    </a:cubicBezTo>
                    <a:cubicBezTo>
                      <a:pt x="24652" y="1784"/>
                      <a:pt x="3392" y="0"/>
                      <a:pt x="1609" y="146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grpSp>
          <p:nvGrpSpPr>
            <p:cNvPr id="95" name="Google Shape;536;p19">
              <a:extLst>
                <a:ext uri="{FF2B5EF4-FFF2-40B4-BE49-F238E27FC236}">
                  <a16:creationId xmlns:a16="http://schemas.microsoft.com/office/drawing/2014/main" id="{A6E71B5B-DF5D-4A50-8019-90620611C8A4}"/>
                </a:ext>
              </a:extLst>
            </p:cNvPr>
            <p:cNvGrpSpPr/>
            <p:nvPr/>
          </p:nvGrpSpPr>
          <p:grpSpPr>
            <a:xfrm>
              <a:off x="7211801" y="1262666"/>
              <a:ext cx="1520177" cy="1252156"/>
              <a:chOff x="7215725" y="1262666"/>
              <a:chExt cx="1520177" cy="1252156"/>
            </a:xfrm>
          </p:grpSpPr>
          <p:sp>
            <p:nvSpPr>
              <p:cNvPr id="99" name="Google Shape;537;p19">
                <a:extLst>
                  <a:ext uri="{FF2B5EF4-FFF2-40B4-BE49-F238E27FC236}">
                    <a16:creationId xmlns:a16="http://schemas.microsoft.com/office/drawing/2014/main" id="{AC537815-8907-469D-8E72-344E42E0B51F}"/>
                  </a:ext>
                </a:extLst>
              </p:cNvPr>
              <p:cNvSpPr/>
              <p:nvPr/>
            </p:nvSpPr>
            <p:spPr>
              <a:xfrm>
                <a:off x="7215725" y="2115753"/>
                <a:ext cx="1437536" cy="399069"/>
              </a:xfrm>
              <a:custGeom>
                <a:avLst/>
                <a:gdLst/>
                <a:ahLst/>
                <a:cxnLst/>
                <a:rect l="l" t="t" r="r" b="b"/>
                <a:pathLst>
                  <a:path w="61263" h="19186" extrusionOk="0">
                    <a:moveTo>
                      <a:pt x="43264" y="0"/>
                    </a:moveTo>
                    <a:cubicBezTo>
                      <a:pt x="39280" y="0"/>
                      <a:pt x="35120" y="46"/>
                      <a:pt x="31401" y="123"/>
                    </a:cubicBezTo>
                    <a:cubicBezTo>
                      <a:pt x="29624" y="167"/>
                      <a:pt x="27560" y="182"/>
                      <a:pt x="25361" y="182"/>
                    </a:cubicBezTo>
                    <a:cubicBezTo>
                      <a:pt x="21419" y="182"/>
                      <a:pt x="17041" y="136"/>
                      <a:pt x="13095" y="136"/>
                    </a:cubicBezTo>
                    <a:cubicBezTo>
                      <a:pt x="7200" y="136"/>
                      <a:pt x="2268" y="239"/>
                      <a:pt x="1190" y="752"/>
                    </a:cubicBezTo>
                    <a:cubicBezTo>
                      <a:pt x="1" y="1312"/>
                      <a:pt x="141" y="7815"/>
                      <a:pt x="280" y="10438"/>
                    </a:cubicBezTo>
                    <a:cubicBezTo>
                      <a:pt x="315" y="11417"/>
                      <a:pt x="106" y="16103"/>
                      <a:pt x="980" y="18375"/>
                    </a:cubicBezTo>
                    <a:cubicBezTo>
                      <a:pt x="1210" y="19016"/>
                      <a:pt x="4443" y="19186"/>
                      <a:pt x="9058" y="19186"/>
                    </a:cubicBezTo>
                    <a:cubicBezTo>
                      <a:pt x="14264" y="19186"/>
                      <a:pt x="21229" y="18970"/>
                      <a:pt x="27625" y="18970"/>
                    </a:cubicBezTo>
                    <a:cubicBezTo>
                      <a:pt x="31844" y="18970"/>
                      <a:pt x="39110" y="19079"/>
                      <a:pt x="45749" y="19079"/>
                    </a:cubicBezTo>
                    <a:cubicBezTo>
                      <a:pt x="52642" y="19079"/>
                      <a:pt x="58859" y="18961"/>
                      <a:pt x="60284" y="18480"/>
                    </a:cubicBezTo>
                    <a:cubicBezTo>
                      <a:pt x="61228" y="18166"/>
                      <a:pt x="61088" y="13585"/>
                      <a:pt x="61053" y="11137"/>
                    </a:cubicBezTo>
                    <a:cubicBezTo>
                      <a:pt x="61018" y="7885"/>
                      <a:pt x="61263" y="1836"/>
                      <a:pt x="60424" y="822"/>
                    </a:cubicBezTo>
                    <a:cubicBezTo>
                      <a:pt x="59919" y="221"/>
                      <a:pt x="52016" y="0"/>
                      <a:pt x="43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100" name="Google Shape;538;p19">
                <a:extLst>
                  <a:ext uri="{FF2B5EF4-FFF2-40B4-BE49-F238E27FC236}">
                    <a16:creationId xmlns:a16="http://schemas.microsoft.com/office/drawing/2014/main" id="{66AC2114-73C8-44DD-9DDD-04F74C5D4E1B}"/>
                  </a:ext>
                </a:extLst>
              </p:cNvPr>
              <p:cNvSpPr/>
              <p:nvPr/>
            </p:nvSpPr>
            <p:spPr>
              <a:xfrm>
                <a:off x="7298366" y="1309351"/>
                <a:ext cx="1437536" cy="403229"/>
              </a:xfrm>
              <a:custGeom>
                <a:avLst/>
                <a:gdLst/>
                <a:ahLst/>
                <a:cxnLst/>
                <a:rect l="l" t="t" r="r" b="b"/>
                <a:pathLst>
                  <a:path w="61263" h="19386" extrusionOk="0">
                    <a:moveTo>
                      <a:pt x="43319" y="1"/>
                    </a:moveTo>
                    <a:cubicBezTo>
                      <a:pt x="39318" y="1"/>
                      <a:pt x="35137" y="51"/>
                      <a:pt x="31401" y="138"/>
                    </a:cubicBezTo>
                    <a:cubicBezTo>
                      <a:pt x="29617" y="183"/>
                      <a:pt x="27549" y="198"/>
                      <a:pt x="25348" y="198"/>
                    </a:cubicBezTo>
                    <a:cubicBezTo>
                      <a:pt x="21402" y="198"/>
                      <a:pt x="17025" y="151"/>
                      <a:pt x="13082" y="151"/>
                    </a:cubicBezTo>
                    <a:cubicBezTo>
                      <a:pt x="7191" y="151"/>
                      <a:pt x="2268" y="254"/>
                      <a:pt x="1189" y="768"/>
                    </a:cubicBezTo>
                    <a:cubicBezTo>
                      <a:pt x="0" y="1362"/>
                      <a:pt x="105" y="7901"/>
                      <a:pt x="245" y="10559"/>
                    </a:cubicBezTo>
                    <a:cubicBezTo>
                      <a:pt x="315" y="11538"/>
                      <a:pt x="105" y="16223"/>
                      <a:pt x="944" y="18531"/>
                    </a:cubicBezTo>
                    <a:cubicBezTo>
                      <a:pt x="1192" y="19207"/>
                      <a:pt x="4452" y="19385"/>
                      <a:pt x="9093" y="19385"/>
                    </a:cubicBezTo>
                    <a:cubicBezTo>
                      <a:pt x="14300" y="19385"/>
                      <a:pt x="21246" y="19160"/>
                      <a:pt x="27624" y="19160"/>
                    </a:cubicBezTo>
                    <a:cubicBezTo>
                      <a:pt x="31827" y="19160"/>
                      <a:pt x="39093" y="19270"/>
                      <a:pt x="45735" y="19270"/>
                    </a:cubicBezTo>
                    <a:cubicBezTo>
                      <a:pt x="52633" y="19270"/>
                      <a:pt x="58858" y="19152"/>
                      <a:pt x="60283" y="18671"/>
                    </a:cubicBezTo>
                    <a:cubicBezTo>
                      <a:pt x="61227" y="18356"/>
                      <a:pt x="61088" y="13741"/>
                      <a:pt x="61053" y="11258"/>
                    </a:cubicBezTo>
                    <a:cubicBezTo>
                      <a:pt x="60983" y="7971"/>
                      <a:pt x="61262" y="1852"/>
                      <a:pt x="60423" y="838"/>
                    </a:cubicBezTo>
                    <a:cubicBezTo>
                      <a:pt x="59920" y="238"/>
                      <a:pt x="52050" y="1"/>
                      <a:pt x="43319" y="1"/>
                    </a:cubicBezTo>
                    <a:close/>
                  </a:path>
                </a:pathLst>
              </a:custGeom>
              <a:solidFill>
                <a:schemeClr val="lt2"/>
              </a:solidFill>
              <a:ln>
                <a:noFill/>
              </a:ln>
            </p:spPr>
            <p:txBody>
              <a:bodyPr spcFirstLastPara="1" wrap="square" lIns="91425" tIns="91425" rIns="91425" bIns="91425" anchor="ctr" anchorCtr="0">
                <a:noAutofit/>
              </a:bodyPr>
              <a:lstStyle/>
              <a:p>
                <a:pPr algn="ctr"/>
                <a:r>
                  <a:rPr lang="pt-BR" sz="1400" b="1" dirty="0">
                    <a:latin typeface="Century Gothic" panose="020B0502020202020204" pitchFamily="34" charset="0"/>
                    <a:ea typeface="Fira Sans Extra Condensed Medium"/>
                    <a:cs typeface="Fira Sans Extra Condensed Medium"/>
                    <a:sym typeface="Fira Sans Extra Condensed Medium"/>
                  </a:rPr>
                  <a:t>Sector Financiero Popular y </a:t>
                </a:r>
                <a:r>
                  <a:rPr lang="pt-BR" sz="1400" b="1" dirty="0" err="1">
                    <a:latin typeface="Century Gothic" panose="020B0502020202020204" pitchFamily="34" charset="0"/>
                    <a:ea typeface="Fira Sans Extra Condensed Medium"/>
                    <a:cs typeface="Fira Sans Extra Condensed Medium"/>
                    <a:sym typeface="Fira Sans Extra Condensed Medium"/>
                  </a:rPr>
                  <a:t>Solidario</a:t>
                </a:r>
                <a:endParaRPr lang="pt-BR" sz="1400" b="1" dirty="0">
                  <a:latin typeface="Century Gothic" panose="020B0502020202020204" pitchFamily="34" charset="0"/>
                  <a:ea typeface="Fira Sans Extra Condensed Medium"/>
                  <a:cs typeface="Fira Sans Extra Condensed Medium"/>
                  <a:sym typeface="Fira Sans Extra Condensed Medium"/>
                </a:endParaRPr>
              </a:p>
            </p:txBody>
          </p:sp>
          <p:sp>
            <p:nvSpPr>
              <p:cNvPr id="101" name="Google Shape;539;p19">
                <a:extLst>
                  <a:ext uri="{FF2B5EF4-FFF2-40B4-BE49-F238E27FC236}">
                    <a16:creationId xmlns:a16="http://schemas.microsoft.com/office/drawing/2014/main" id="{DB3027DF-E42F-46F8-BA6C-6B141A17208C}"/>
                  </a:ext>
                </a:extLst>
              </p:cNvPr>
              <p:cNvSpPr/>
              <p:nvPr/>
            </p:nvSpPr>
            <p:spPr>
              <a:xfrm>
                <a:off x="7262876" y="1262666"/>
                <a:ext cx="1437536" cy="544536"/>
              </a:xfrm>
              <a:custGeom>
                <a:avLst/>
                <a:gdLst/>
                <a:ahLst/>
                <a:cxnLst/>
                <a:rect l="l" t="t" r="r" b="b"/>
                <a:pathLst>
                  <a:path w="61263" h="20037" fill="none" extrusionOk="0">
                    <a:moveTo>
                      <a:pt x="1190" y="1049"/>
                    </a:moveTo>
                    <a:cubicBezTo>
                      <a:pt x="1" y="1609"/>
                      <a:pt x="141" y="8112"/>
                      <a:pt x="280" y="10735"/>
                    </a:cubicBezTo>
                    <a:cubicBezTo>
                      <a:pt x="315" y="11714"/>
                      <a:pt x="106" y="16400"/>
                      <a:pt x="980" y="18672"/>
                    </a:cubicBezTo>
                    <a:cubicBezTo>
                      <a:pt x="1469" y="20036"/>
                      <a:pt x="15561" y="19267"/>
                      <a:pt x="27625" y="19267"/>
                    </a:cubicBezTo>
                    <a:cubicBezTo>
                      <a:pt x="36226" y="19267"/>
                      <a:pt x="57486" y="19721"/>
                      <a:pt x="60284" y="18777"/>
                    </a:cubicBezTo>
                    <a:cubicBezTo>
                      <a:pt x="61228" y="18463"/>
                      <a:pt x="61088" y="13882"/>
                      <a:pt x="61053" y="11434"/>
                    </a:cubicBezTo>
                    <a:cubicBezTo>
                      <a:pt x="61018" y="8182"/>
                      <a:pt x="61263" y="2133"/>
                      <a:pt x="60424" y="1119"/>
                    </a:cubicBezTo>
                    <a:cubicBezTo>
                      <a:pt x="59689" y="245"/>
                      <a:pt x="43290" y="175"/>
                      <a:pt x="31401" y="420"/>
                    </a:cubicBezTo>
                    <a:cubicBezTo>
                      <a:pt x="21680" y="664"/>
                      <a:pt x="3392" y="0"/>
                      <a:pt x="1190" y="10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sp>
          <p:nvSpPr>
            <p:cNvPr id="96" name="Google Shape;540;p19">
              <a:extLst>
                <a:ext uri="{FF2B5EF4-FFF2-40B4-BE49-F238E27FC236}">
                  <a16:creationId xmlns:a16="http://schemas.microsoft.com/office/drawing/2014/main" id="{91FB0C9A-C98B-4CC8-A05C-11BAC9A3ADE4}"/>
                </a:ext>
              </a:extLst>
            </p:cNvPr>
            <p:cNvSpPr/>
            <p:nvPr/>
          </p:nvSpPr>
          <p:spPr>
            <a:xfrm>
              <a:off x="7935711" y="2310208"/>
              <a:ext cx="156116" cy="176030"/>
            </a:xfrm>
            <a:custGeom>
              <a:avLst/>
              <a:gdLst/>
              <a:ahLst/>
              <a:cxnLst/>
              <a:rect l="l" t="t" r="r" b="b"/>
              <a:pathLst>
                <a:path w="7484" h="8463" fill="none" extrusionOk="0">
                  <a:moveTo>
                    <a:pt x="2309" y="1749"/>
                  </a:moveTo>
                  <a:cubicBezTo>
                    <a:pt x="1" y="3252"/>
                    <a:pt x="700" y="7448"/>
                    <a:pt x="3323" y="7973"/>
                  </a:cubicBezTo>
                  <a:cubicBezTo>
                    <a:pt x="5805" y="8462"/>
                    <a:pt x="7414" y="7098"/>
                    <a:pt x="7449" y="4406"/>
                  </a:cubicBezTo>
                  <a:cubicBezTo>
                    <a:pt x="7484" y="1504"/>
                    <a:pt x="4931" y="0"/>
                    <a:pt x="2309" y="1749"/>
                  </a:cubicBezTo>
                  <a:close/>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98" name="Google Shape;542;p19">
              <a:extLst>
                <a:ext uri="{FF2B5EF4-FFF2-40B4-BE49-F238E27FC236}">
                  <a16:creationId xmlns:a16="http://schemas.microsoft.com/office/drawing/2014/main" id="{BEEEFE61-758F-41BE-A9DA-BF7D16439534}"/>
                </a:ext>
              </a:extLst>
            </p:cNvPr>
            <p:cNvSpPr txBox="1"/>
            <p:nvPr/>
          </p:nvSpPr>
          <p:spPr>
            <a:xfrm>
              <a:off x="7294442" y="3359107"/>
              <a:ext cx="1305900" cy="125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400">
                  <a:solidFill>
                    <a:schemeClr val="bg1">
                      <a:lumMod val="75000"/>
                    </a:schemeClr>
                  </a:solidFill>
                  <a:latin typeface="Century Gothic" panose="020B0502020202020204" pitchFamily="34" charset="0"/>
                  <a:ea typeface="Roboto"/>
                  <a:cs typeface="Roboto"/>
                  <a:sym typeface="Roboto"/>
                </a:rPr>
                <a:t>Aplicación del mapa de competitividad del BID a empresas del fondo emprender</a:t>
              </a:r>
              <a:endParaRPr sz="1400">
                <a:solidFill>
                  <a:schemeClr val="bg1">
                    <a:lumMod val="75000"/>
                  </a:schemeClr>
                </a:solidFill>
                <a:latin typeface="Century Gothic" panose="020B0502020202020204" pitchFamily="34" charset="0"/>
                <a:ea typeface="Roboto"/>
                <a:cs typeface="Roboto"/>
                <a:sym typeface="Roboto"/>
              </a:endParaRPr>
            </a:p>
          </p:txBody>
        </p:sp>
        <p:sp>
          <p:nvSpPr>
            <p:cNvPr id="114" name="Google Shape;541;p19">
              <a:extLst>
                <a:ext uri="{FF2B5EF4-FFF2-40B4-BE49-F238E27FC236}">
                  <a16:creationId xmlns:a16="http://schemas.microsoft.com/office/drawing/2014/main" id="{5FCB5BDD-2F1B-4A63-9B84-E1E8E501BF27}"/>
                </a:ext>
              </a:extLst>
            </p:cNvPr>
            <p:cNvSpPr txBox="1"/>
            <p:nvPr/>
          </p:nvSpPr>
          <p:spPr>
            <a:xfrm>
              <a:off x="7412452" y="2210275"/>
              <a:ext cx="1305900" cy="3405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400">
                <a:latin typeface="Century Gothic" panose="020B0502020202020204" pitchFamily="34" charset="0"/>
                <a:ea typeface="Fira Sans Extra Condensed Medium"/>
                <a:cs typeface="Fira Sans Extra Condensed Medium"/>
                <a:sym typeface="Fira Sans Extra Condensed Medium"/>
              </a:endParaRPr>
            </a:p>
          </p:txBody>
        </p:sp>
        <p:sp>
          <p:nvSpPr>
            <p:cNvPr id="115" name="Google Shape;542;p19">
              <a:extLst>
                <a:ext uri="{FF2B5EF4-FFF2-40B4-BE49-F238E27FC236}">
                  <a16:creationId xmlns:a16="http://schemas.microsoft.com/office/drawing/2014/main" id="{A297E1A4-85B6-4200-A5D3-56E65D57412E}"/>
                </a:ext>
              </a:extLst>
            </p:cNvPr>
            <p:cNvSpPr txBox="1"/>
            <p:nvPr/>
          </p:nvSpPr>
          <p:spPr>
            <a:xfrm>
              <a:off x="7303215" y="3529620"/>
              <a:ext cx="1305900" cy="19654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400" b="1" dirty="0">
                  <a:latin typeface="Century Gothic" panose="020B0502020202020204" pitchFamily="34" charset="0"/>
                  <a:ea typeface="Roboto"/>
                  <a:cs typeface="Roboto"/>
                  <a:sym typeface="Roboto"/>
                </a:rPr>
                <a:t>ART 163 COMYF</a:t>
              </a:r>
            </a:p>
          </p:txBody>
        </p:sp>
      </p:grpSp>
      <p:sp>
        <p:nvSpPr>
          <p:cNvPr id="112" name="Google Shape;435;p19">
            <a:extLst>
              <a:ext uri="{FF2B5EF4-FFF2-40B4-BE49-F238E27FC236}">
                <a16:creationId xmlns:a16="http://schemas.microsoft.com/office/drawing/2014/main" id="{0A18B207-7981-4D53-8B57-13748FD7341B}"/>
              </a:ext>
            </a:extLst>
          </p:cNvPr>
          <p:cNvSpPr/>
          <p:nvPr/>
        </p:nvSpPr>
        <p:spPr>
          <a:xfrm>
            <a:off x="2596840" y="1683264"/>
            <a:ext cx="1511615" cy="48540"/>
          </a:xfrm>
          <a:custGeom>
            <a:avLst/>
            <a:gdLst/>
            <a:ahLst/>
            <a:cxnLst/>
            <a:rect l="l" t="t" r="r" b="b"/>
            <a:pathLst>
              <a:path w="67592" h="735" fill="none" extrusionOk="0">
                <a:moveTo>
                  <a:pt x="0" y="0"/>
                </a:moveTo>
                <a:cubicBezTo>
                  <a:pt x="6784" y="0"/>
                  <a:pt x="35876" y="140"/>
                  <a:pt x="39897" y="140"/>
                </a:cubicBezTo>
                <a:cubicBezTo>
                  <a:pt x="43919" y="140"/>
                  <a:pt x="51856" y="455"/>
                  <a:pt x="56227" y="490"/>
                </a:cubicBezTo>
                <a:cubicBezTo>
                  <a:pt x="59479" y="525"/>
                  <a:pt x="63290" y="734"/>
                  <a:pt x="67591" y="490"/>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13" name="Google Shape;436;p19">
            <a:extLst>
              <a:ext uri="{FF2B5EF4-FFF2-40B4-BE49-F238E27FC236}">
                <a16:creationId xmlns:a16="http://schemas.microsoft.com/office/drawing/2014/main" id="{88A86D42-D903-4344-AA24-6A0EFD6882DB}"/>
              </a:ext>
            </a:extLst>
          </p:cNvPr>
          <p:cNvSpPr/>
          <p:nvPr/>
        </p:nvSpPr>
        <p:spPr>
          <a:xfrm>
            <a:off x="5593854" y="1753518"/>
            <a:ext cx="1510855" cy="48540"/>
          </a:xfrm>
          <a:custGeom>
            <a:avLst/>
            <a:gdLst/>
            <a:ahLst/>
            <a:cxnLst/>
            <a:rect l="l" t="t" r="r" b="b"/>
            <a:pathLst>
              <a:path w="67558" h="735" fill="none" extrusionOk="0">
                <a:moveTo>
                  <a:pt x="1" y="0"/>
                </a:moveTo>
                <a:cubicBezTo>
                  <a:pt x="11960" y="594"/>
                  <a:pt x="35842" y="140"/>
                  <a:pt x="39863" y="140"/>
                </a:cubicBezTo>
                <a:cubicBezTo>
                  <a:pt x="43885" y="140"/>
                  <a:pt x="51857" y="455"/>
                  <a:pt x="56193" y="490"/>
                </a:cubicBezTo>
                <a:cubicBezTo>
                  <a:pt x="59480" y="525"/>
                  <a:pt x="63291" y="734"/>
                  <a:pt x="67557" y="490"/>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70" name="Google Shape;437;p19">
            <a:extLst>
              <a:ext uri="{FF2B5EF4-FFF2-40B4-BE49-F238E27FC236}">
                <a16:creationId xmlns:a16="http://schemas.microsoft.com/office/drawing/2014/main" id="{7673A92A-BD8E-4B66-BEA3-8E4804ADBE65}"/>
              </a:ext>
            </a:extLst>
          </p:cNvPr>
          <p:cNvSpPr/>
          <p:nvPr/>
        </p:nvSpPr>
        <p:spPr>
          <a:xfrm>
            <a:off x="8560102" y="1772304"/>
            <a:ext cx="1513963" cy="48540"/>
          </a:xfrm>
          <a:custGeom>
            <a:avLst/>
            <a:gdLst/>
            <a:ahLst/>
            <a:cxnLst/>
            <a:rect l="l" t="t" r="r" b="b"/>
            <a:pathLst>
              <a:path w="67697" h="980" fill="none" extrusionOk="0">
                <a:moveTo>
                  <a:pt x="0" y="980"/>
                </a:moveTo>
                <a:cubicBezTo>
                  <a:pt x="6784" y="980"/>
                  <a:pt x="35981" y="1"/>
                  <a:pt x="40002" y="1"/>
                </a:cubicBezTo>
                <a:cubicBezTo>
                  <a:pt x="44023" y="1"/>
                  <a:pt x="51961" y="316"/>
                  <a:pt x="56332" y="351"/>
                </a:cubicBezTo>
                <a:cubicBezTo>
                  <a:pt x="59584" y="386"/>
                  <a:pt x="63430" y="595"/>
                  <a:pt x="67696" y="351"/>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171" name="Google Shape;438;p19">
            <a:extLst>
              <a:ext uri="{FF2B5EF4-FFF2-40B4-BE49-F238E27FC236}">
                <a16:creationId xmlns:a16="http://schemas.microsoft.com/office/drawing/2014/main" id="{D51E9FB0-50BC-4ACA-A4BF-26B92D205485}"/>
              </a:ext>
            </a:extLst>
          </p:cNvPr>
          <p:cNvGrpSpPr/>
          <p:nvPr/>
        </p:nvGrpSpPr>
        <p:grpSpPr>
          <a:xfrm>
            <a:off x="673933" y="906498"/>
            <a:ext cx="2490923" cy="3947435"/>
            <a:chOff x="460547" y="2109575"/>
            <a:chExt cx="1471183" cy="2654730"/>
          </a:xfrm>
          <a:solidFill>
            <a:schemeClr val="accent2">
              <a:lumMod val="40000"/>
              <a:lumOff val="60000"/>
            </a:schemeClr>
          </a:solidFill>
        </p:grpSpPr>
        <p:sp>
          <p:nvSpPr>
            <p:cNvPr id="172" name="Google Shape;439;p19">
              <a:extLst>
                <a:ext uri="{FF2B5EF4-FFF2-40B4-BE49-F238E27FC236}">
                  <a16:creationId xmlns:a16="http://schemas.microsoft.com/office/drawing/2014/main" id="{D5109EEA-37DB-4EEC-86B9-BC0187816FB5}"/>
                </a:ext>
              </a:extLst>
            </p:cNvPr>
            <p:cNvSpPr/>
            <p:nvPr/>
          </p:nvSpPr>
          <p:spPr>
            <a:xfrm>
              <a:off x="1195305" y="4172209"/>
              <a:ext cx="1666" cy="33488"/>
            </a:xfrm>
            <a:custGeom>
              <a:avLst/>
              <a:gdLst/>
              <a:ahLst/>
              <a:cxnLst/>
              <a:rect l="l" t="t" r="r" b="b"/>
              <a:pathLst>
                <a:path w="71" h="1610" fill="none" extrusionOk="0">
                  <a:moveTo>
                    <a:pt x="1" y="1"/>
                  </a:moveTo>
                  <a:cubicBezTo>
                    <a:pt x="1" y="840"/>
                    <a:pt x="71" y="770"/>
                    <a:pt x="1" y="1609"/>
                  </a:cubicBezTo>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nvGrpSpPr>
            <p:cNvPr id="173" name="Google Shape;440;p19">
              <a:extLst>
                <a:ext uri="{FF2B5EF4-FFF2-40B4-BE49-F238E27FC236}">
                  <a16:creationId xmlns:a16="http://schemas.microsoft.com/office/drawing/2014/main" id="{2FC3F1A3-4BA3-41C6-B298-4379DF5DFBBB}"/>
                </a:ext>
              </a:extLst>
            </p:cNvPr>
            <p:cNvGrpSpPr/>
            <p:nvPr/>
          </p:nvGrpSpPr>
          <p:grpSpPr>
            <a:xfrm>
              <a:off x="460578" y="3129524"/>
              <a:ext cx="1470286" cy="1634781"/>
              <a:chOff x="464575" y="3129524"/>
              <a:chExt cx="1470286" cy="1634781"/>
            </a:xfrm>
            <a:grpFill/>
          </p:grpSpPr>
          <p:sp>
            <p:nvSpPr>
              <p:cNvPr id="185" name="Google Shape;441;p19">
                <a:extLst>
                  <a:ext uri="{FF2B5EF4-FFF2-40B4-BE49-F238E27FC236}">
                    <a16:creationId xmlns:a16="http://schemas.microsoft.com/office/drawing/2014/main" id="{17FAA448-2DA9-4C04-9F27-626BECA51158}"/>
                  </a:ext>
                </a:extLst>
              </p:cNvPr>
              <p:cNvSpPr/>
              <p:nvPr/>
            </p:nvSpPr>
            <p:spPr>
              <a:xfrm>
                <a:off x="1814782" y="3944574"/>
                <a:ext cx="7067" cy="177486"/>
              </a:xfrm>
              <a:custGeom>
                <a:avLst/>
                <a:gdLst/>
                <a:ahLst/>
                <a:cxnLst/>
                <a:rect l="l" t="t" r="r" b="b"/>
                <a:pathLst>
                  <a:path w="280" h="8533" fill="none" extrusionOk="0">
                    <a:moveTo>
                      <a:pt x="280" y="0"/>
                    </a:moveTo>
                    <a:cubicBezTo>
                      <a:pt x="0" y="3392"/>
                      <a:pt x="280" y="3042"/>
                      <a:pt x="280" y="8532"/>
                    </a:cubicBezTo>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186" name="Google Shape;442;p19">
                <a:extLst>
                  <a:ext uri="{FF2B5EF4-FFF2-40B4-BE49-F238E27FC236}">
                    <a16:creationId xmlns:a16="http://schemas.microsoft.com/office/drawing/2014/main" id="{367526F1-83FC-4365-9F38-0E9BD162544F}"/>
                  </a:ext>
                </a:extLst>
              </p:cNvPr>
              <p:cNvSpPr/>
              <p:nvPr/>
            </p:nvSpPr>
            <p:spPr>
              <a:xfrm>
                <a:off x="464575" y="3175183"/>
                <a:ext cx="1426121" cy="1557192"/>
              </a:xfrm>
              <a:custGeom>
                <a:avLst/>
                <a:gdLst/>
                <a:ahLst/>
                <a:cxnLst/>
                <a:rect l="l" t="t" r="r" b="b"/>
                <a:pathLst>
                  <a:path w="56508" h="74865" extrusionOk="0">
                    <a:moveTo>
                      <a:pt x="7543" y="1"/>
                    </a:moveTo>
                    <a:cubicBezTo>
                      <a:pt x="4445" y="1"/>
                      <a:pt x="2145" y="148"/>
                      <a:pt x="1609" y="590"/>
                    </a:cubicBezTo>
                    <a:cubicBezTo>
                      <a:pt x="385" y="1569"/>
                      <a:pt x="735" y="10835"/>
                      <a:pt x="560" y="19996"/>
                    </a:cubicBezTo>
                    <a:cubicBezTo>
                      <a:pt x="420" y="29158"/>
                      <a:pt x="420" y="51082"/>
                      <a:pt x="560" y="55383"/>
                    </a:cubicBezTo>
                    <a:cubicBezTo>
                      <a:pt x="735" y="59684"/>
                      <a:pt x="1" y="72132"/>
                      <a:pt x="1050" y="73566"/>
                    </a:cubicBezTo>
                    <a:cubicBezTo>
                      <a:pt x="1893" y="74718"/>
                      <a:pt x="9832" y="74831"/>
                      <a:pt x="14458" y="74831"/>
                    </a:cubicBezTo>
                    <a:cubicBezTo>
                      <a:pt x="15586" y="74831"/>
                      <a:pt x="16517" y="74824"/>
                      <a:pt x="17100" y="74824"/>
                    </a:cubicBezTo>
                    <a:cubicBezTo>
                      <a:pt x="18515" y="74824"/>
                      <a:pt x="21706" y="74864"/>
                      <a:pt x="25009" y="74864"/>
                    </a:cubicBezTo>
                    <a:cubicBezTo>
                      <a:pt x="28641" y="74864"/>
                      <a:pt x="32408" y="74816"/>
                      <a:pt x="34093" y="74615"/>
                    </a:cubicBezTo>
                    <a:cubicBezTo>
                      <a:pt x="34780" y="74540"/>
                      <a:pt x="36094" y="74520"/>
                      <a:pt x="37746" y="74520"/>
                    </a:cubicBezTo>
                    <a:cubicBezTo>
                      <a:pt x="39762" y="74520"/>
                      <a:pt x="42281" y="74550"/>
                      <a:pt x="44774" y="74550"/>
                    </a:cubicBezTo>
                    <a:cubicBezTo>
                      <a:pt x="49816" y="74550"/>
                      <a:pt x="54753" y="74425"/>
                      <a:pt x="55214" y="73671"/>
                    </a:cubicBezTo>
                    <a:cubicBezTo>
                      <a:pt x="56123" y="72237"/>
                      <a:pt x="55948" y="59334"/>
                      <a:pt x="55913" y="51991"/>
                    </a:cubicBezTo>
                    <a:cubicBezTo>
                      <a:pt x="55878" y="42270"/>
                      <a:pt x="56263" y="28808"/>
                      <a:pt x="56402" y="21990"/>
                    </a:cubicBezTo>
                    <a:cubicBezTo>
                      <a:pt x="56507" y="15136"/>
                      <a:pt x="56228" y="1464"/>
                      <a:pt x="55493" y="555"/>
                    </a:cubicBezTo>
                    <a:cubicBezTo>
                      <a:pt x="55184" y="190"/>
                      <a:pt x="51861" y="61"/>
                      <a:pt x="47651" y="61"/>
                    </a:cubicBezTo>
                    <a:cubicBezTo>
                      <a:pt x="41383" y="61"/>
                      <a:pt x="33147" y="346"/>
                      <a:pt x="29967" y="555"/>
                    </a:cubicBezTo>
                    <a:cubicBezTo>
                      <a:pt x="29477" y="587"/>
                      <a:pt x="28849" y="601"/>
                      <a:pt x="28111" y="601"/>
                    </a:cubicBezTo>
                    <a:cubicBezTo>
                      <a:pt x="23291" y="601"/>
                      <a:pt x="13792" y="1"/>
                      <a:pt x="75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187" name="Google Shape;443;p19">
                <a:extLst>
                  <a:ext uri="{FF2B5EF4-FFF2-40B4-BE49-F238E27FC236}">
                    <a16:creationId xmlns:a16="http://schemas.microsoft.com/office/drawing/2014/main" id="{CAC629DB-0FEC-423A-85B6-8F592F954879}"/>
                  </a:ext>
                </a:extLst>
              </p:cNvPr>
              <p:cNvSpPr/>
              <p:nvPr/>
            </p:nvSpPr>
            <p:spPr>
              <a:xfrm>
                <a:off x="507882" y="3207508"/>
                <a:ext cx="1426979" cy="1556797"/>
              </a:xfrm>
              <a:custGeom>
                <a:avLst/>
                <a:gdLst/>
                <a:ahLst/>
                <a:cxnLst/>
                <a:rect l="l" t="t" r="r" b="b"/>
                <a:pathLst>
                  <a:path w="56542" h="74846" extrusionOk="0">
                    <a:moveTo>
                      <a:pt x="7410" y="0"/>
                    </a:moveTo>
                    <a:cubicBezTo>
                      <a:pt x="4378" y="0"/>
                      <a:pt x="2137" y="143"/>
                      <a:pt x="1609" y="567"/>
                    </a:cubicBezTo>
                    <a:cubicBezTo>
                      <a:pt x="385" y="1546"/>
                      <a:pt x="734" y="10813"/>
                      <a:pt x="560" y="19974"/>
                    </a:cubicBezTo>
                    <a:cubicBezTo>
                      <a:pt x="420" y="29135"/>
                      <a:pt x="420" y="51094"/>
                      <a:pt x="560" y="55395"/>
                    </a:cubicBezTo>
                    <a:cubicBezTo>
                      <a:pt x="734" y="59696"/>
                      <a:pt x="0" y="72110"/>
                      <a:pt x="1049" y="73543"/>
                    </a:cubicBezTo>
                    <a:cubicBezTo>
                      <a:pt x="1892" y="74696"/>
                      <a:pt x="9832" y="74809"/>
                      <a:pt x="14457" y="74809"/>
                    </a:cubicBezTo>
                    <a:cubicBezTo>
                      <a:pt x="15585" y="74809"/>
                      <a:pt x="16516" y="74802"/>
                      <a:pt x="17099" y="74802"/>
                    </a:cubicBezTo>
                    <a:cubicBezTo>
                      <a:pt x="18585" y="74802"/>
                      <a:pt x="22038" y="74846"/>
                      <a:pt x="25522" y="74846"/>
                    </a:cubicBezTo>
                    <a:cubicBezTo>
                      <a:pt x="29005" y="74846"/>
                      <a:pt x="32519" y="74802"/>
                      <a:pt x="34128" y="74627"/>
                    </a:cubicBezTo>
                    <a:cubicBezTo>
                      <a:pt x="34853" y="74540"/>
                      <a:pt x="36280" y="74518"/>
                      <a:pt x="38064" y="74518"/>
                    </a:cubicBezTo>
                    <a:cubicBezTo>
                      <a:pt x="40026" y="74518"/>
                      <a:pt x="42419" y="74545"/>
                      <a:pt x="44789" y="74545"/>
                    </a:cubicBezTo>
                    <a:cubicBezTo>
                      <a:pt x="49823" y="74545"/>
                      <a:pt x="54753" y="74421"/>
                      <a:pt x="55213" y="73648"/>
                    </a:cubicBezTo>
                    <a:cubicBezTo>
                      <a:pt x="56122" y="72214"/>
                      <a:pt x="55947" y="59312"/>
                      <a:pt x="55947" y="51969"/>
                    </a:cubicBezTo>
                    <a:cubicBezTo>
                      <a:pt x="55912" y="42283"/>
                      <a:pt x="56297" y="28786"/>
                      <a:pt x="56402" y="21967"/>
                    </a:cubicBezTo>
                    <a:cubicBezTo>
                      <a:pt x="56542" y="15114"/>
                      <a:pt x="56227" y="1477"/>
                      <a:pt x="55493" y="532"/>
                    </a:cubicBezTo>
                    <a:cubicBezTo>
                      <a:pt x="55198" y="167"/>
                      <a:pt x="51877" y="39"/>
                      <a:pt x="47668" y="39"/>
                    </a:cubicBezTo>
                    <a:cubicBezTo>
                      <a:pt x="41400" y="39"/>
                      <a:pt x="33160" y="323"/>
                      <a:pt x="30002" y="532"/>
                    </a:cubicBezTo>
                    <a:cubicBezTo>
                      <a:pt x="29462" y="571"/>
                      <a:pt x="28758" y="588"/>
                      <a:pt x="27926" y="588"/>
                    </a:cubicBezTo>
                    <a:cubicBezTo>
                      <a:pt x="22992" y="588"/>
                      <a:pt x="13570" y="0"/>
                      <a:pt x="7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188" name="Google Shape;444;p19">
                <a:extLst>
                  <a:ext uri="{FF2B5EF4-FFF2-40B4-BE49-F238E27FC236}">
                    <a16:creationId xmlns:a16="http://schemas.microsoft.com/office/drawing/2014/main" id="{823EAD14-DDE8-480C-9354-12983FBA5446}"/>
                  </a:ext>
                </a:extLst>
              </p:cNvPr>
              <p:cNvSpPr/>
              <p:nvPr/>
            </p:nvSpPr>
            <p:spPr>
              <a:xfrm>
                <a:off x="464575" y="3129524"/>
                <a:ext cx="1426121" cy="1607844"/>
              </a:xfrm>
              <a:custGeom>
                <a:avLst/>
                <a:gdLst/>
                <a:ahLst/>
                <a:cxnLst/>
                <a:rect l="l" t="t" r="r" b="b"/>
                <a:pathLst>
                  <a:path w="56508" h="75984" fill="none" extrusionOk="0">
                    <a:moveTo>
                      <a:pt x="1609" y="1469"/>
                    </a:moveTo>
                    <a:cubicBezTo>
                      <a:pt x="385" y="2448"/>
                      <a:pt x="735" y="11714"/>
                      <a:pt x="560" y="20875"/>
                    </a:cubicBezTo>
                    <a:cubicBezTo>
                      <a:pt x="420" y="30037"/>
                      <a:pt x="420" y="51961"/>
                      <a:pt x="560" y="56262"/>
                    </a:cubicBezTo>
                    <a:cubicBezTo>
                      <a:pt x="735" y="60563"/>
                      <a:pt x="1" y="73011"/>
                      <a:pt x="1050" y="74445"/>
                    </a:cubicBezTo>
                    <a:cubicBezTo>
                      <a:pt x="2099" y="75878"/>
                      <a:pt x="14127" y="75703"/>
                      <a:pt x="17100" y="75703"/>
                    </a:cubicBezTo>
                    <a:cubicBezTo>
                      <a:pt x="20072" y="75703"/>
                      <a:pt x="30877" y="75878"/>
                      <a:pt x="34093" y="75494"/>
                    </a:cubicBezTo>
                    <a:cubicBezTo>
                      <a:pt x="37310" y="75144"/>
                      <a:pt x="54339" y="75983"/>
                      <a:pt x="55214" y="74550"/>
                    </a:cubicBezTo>
                    <a:cubicBezTo>
                      <a:pt x="56123" y="73116"/>
                      <a:pt x="55948" y="60213"/>
                      <a:pt x="55913" y="52870"/>
                    </a:cubicBezTo>
                    <a:cubicBezTo>
                      <a:pt x="55878" y="43149"/>
                      <a:pt x="56263" y="29687"/>
                      <a:pt x="56402" y="22869"/>
                    </a:cubicBezTo>
                    <a:cubicBezTo>
                      <a:pt x="56507" y="16015"/>
                      <a:pt x="56228" y="2343"/>
                      <a:pt x="55493" y="1434"/>
                    </a:cubicBezTo>
                    <a:cubicBezTo>
                      <a:pt x="54724" y="525"/>
                      <a:pt x="35282" y="1084"/>
                      <a:pt x="29967" y="1434"/>
                    </a:cubicBezTo>
                    <a:cubicBezTo>
                      <a:pt x="24687" y="1784"/>
                      <a:pt x="3392" y="0"/>
                      <a:pt x="1609" y="146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grpSp>
          <p:nvGrpSpPr>
            <p:cNvPr id="175" name="Google Shape;458;p19">
              <a:extLst>
                <a:ext uri="{FF2B5EF4-FFF2-40B4-BE49-F238E27FC236}">
                  <a16:creationId xmlns:a16="http://schemas.microsoft.com/office/drawing/2014/main" id="{2878AA9A-CD20-4A51-850A-2CC8EA1DF673}"/>
                </a:ext>
              </a:extLst>
            </p:cNvPr>
            <p:cNvGrpSpPr/>
            <p:nvPr/>
          </p:nvGrpSpPr>
          <p:grpSpPr>
            <a:xfrm>
              <a:off x="460547" y="2109575"/>
              <a:ext cx="1471183" cy="436717"/>
              <a:chOff x="457250" y="2109575"/>
              <a:chExt cx="1471183" cy="436717"/>
            </a:xfrm>
            <a:grpFill/>
          </p:grpSpPr>
          <p:sp>
            <p:nvSpPr>
              <p:cNvPr id="182" name="Google Shape;459;p19">
                <a:extLst>
                  <a:ext uri="{FF2B5EF4-FFF2-40B4-BE49-F238E27FC236}">
                    <a16:creationId xmlns:a16="http://schemas.microsoft.com/office/drawing/2014/main" id="{33DB3E65-13FC-409D-9702-511E1ED0BFB4}"/>
                  </a:ext>
                </a:extLst>
              </p:cNvPr>
              <p:cNvSpPr/>
              <p:nvPr/>
            </p:nvSpPr>
            <p:spPr>
              <a:xfrm>
                <a:off x="457250" y="2115753"/>
                <a:ext cx="1438358" cy="399069"/>
              </a:xfrm>
              <a:custGeom>
                <a:avLst/>
                <a:gdLst/>
                <a:ahLst/>
                <a:cxnLst/>
                <a:rect l="l" t="t" r="r" b="b"/>
                <a:pathLst>
                  <a:path w="61298" h="19186" extrusionOk="0">
                    <a:moveTo>
                      <a:pt x="43282" y="0"/>
                    </a:moveTo>
                    <a:cubicBezTo>
                      <a:pt x="39300" y="0"/>
                      <a:pt x="35144" y="46"/>
                      <a:pt x="31436" y="123"/>
                    </a:cubicBezTo>
                    <a:cubicBezTo>
                      <a:pt x="29652" y="167"/>
                      <a:pt x="27584" y="182"/>
                      <a:pt x="25380" y="182"/>
                    </a:cubicBezTo>
                    <a:cubicBezTo>
                      <a:pt x="21431" y="182"/>
                      <a:pt x="17048" y="136"/>
                      <a:pt x="13099" y="136"/>
                    </a:cubicBezTo>
                    <a:cubicBezTo>
                      <a:pt x="7200" y="136"/>
                      <a:pt x="2268" y="239"/>
                      <a:pt x="1190" y="752"/>
                    </a:cubicBezTo>
                    <a:cubicBezTo>
                      <a:pt x="1" y="1312"/>
                      <a:pt x="141" y="7815"/>
                      <a:pt x="281" y="10438"/>
                    </a:cubicBezTo>
                    <a:cubicBezTo>
                      <a:pt x="315" y="11417"/>
                      <a:pt x="106" y="16103"/>
                      <a:pt x="980" y="18375"/>
                    </a:cubicBezTo>
                    <a:cubicBezTo>
                      <a:pt x="1226" y="19016"/>
                      <a:pt x="4460" y="19186"/>
                      <a:pt x="9072" y="19186"/>
                    </a:cubicBezTo>
                    <a:cubicBezTo>
                      <a:pt x="14274" y="19186"/>
                      <a:pt x="21230" y="18970"/>
                      <a:pt x="27625" y="18970"/>
                    </a:cubicBezTo>
                    <a:cubicBezTo>
                      <a:pt x="31844" y="18970"/>
                      <a:pt x="39110" y="19079"/>
                      <a:pt x="45749" y="19079"/>
                    </a:cubicBezTo>
                    <a:cubicBezTo>
                      <a:pt x="52642" y="19079"/>
                      <a:pt x="58859" y="18961"/>
                      <a:pt x="60284" y="18480"/>
                    </a:cubicBezTo>
                    <a:cubicBezTo>
                      <a:pt x="61263" y="18166"/>
                      <a:pt x="61088" y="13585"/>
                      <a:pt x="61053" y="11137"/>
                    </a:cubicBezTo>
                    <a:cubicBezTo>
                      <a:pt x="61018" y="7885"/>
                      <a:pt x="61298" y="1836"/>
                      <a:pt x="60424" y="822"/>
                    </a:cubicBezTo>
                    <a:cubicBezTo>
                      <a:pt x="59943" y="221"/>
                      <a:pt x="52032" y="0"/>
                      <a:pt x="43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183" name="Google Shape;460;p19">
                <a:extLst>
                  <a:ext uri="{FF2B5EF4-FFF2-40B4-BE49-F238E27FC236}">
                    <a16:creationId xmlns:a16="http://schemas.microsoft.com/office/drawing/2014/main" id="{5101BB83-DD32-405F-81C7-E20F54453563}"/>
                  </a:ext>
                </a:extLst>
              </p:cNvPr>
              <p:cNvSpPr/>
              <p:nvPr/>
            </p:nvSpPr>
            <p:spPr>
              <a:xfrm>
                <a:off x="490896" y="2143063"/>
                <a:ext cx="1437536" cy="403229"/>
              </a:xfrm>
              <a:custGeom>
                <a:avLst/>
                <a:gdLst/>
                <a:ahLst/>
                <a:cxnLst/>
                <a:rect l="l" t="t" r="r" b="b"/>
                <a:pathLst>
                  <a:path w="61263" h="19386" extrusionOk="0">
                    <a:moveTo>
                      <a:pt x="43319" y="1"/>
                    </a:moveTo>
                    <a:cubicBezTo>
                      <a:pt x="39318" y="1"/>
                      <a:pt x="35137" y="51"/>
                      <a:pt x="31401" y="138"/>
                    </a:cubicBezTo>
                    <a:cubicBezTo>
                      <a:pt x="29624" y="183"/>
                      <a:pt x="27560" y="198"/>
                      <a:pt x="25361" y="198"/>
                    </a:cubicBezTo>
                    <a:cubicBezTo>
                      <a:pt x="21419" y="198"/>
                      <a:pt x="17041" y="151"/>
                      <a:pt x="13095" y="151"/>
                    </a:cubicBezTo>
                    <a:cubicBezTo>
                      <a:pt x="7200" y="151"/>
                      <a:pt x="2268" y="254"/>
                      <a:pt x="1189" y="768"/>
                    </a:cubicBezTo>
                    <a:cubicBezTo>
                      <a:pt x="0" y="1362"/>
                      <a:pt x="140" y="7901"/>
                      <a:pt x="280" y="10559"/>
                    </a:cubicBezTo>
                    <a:cubicBezTo>
                      <a:pt x="315" y="11538"/>
                      <a:pt x="105" y="16223"/>
                      <a:pt x="979" y="18531"/>
                    </a:cubicBezTo>
                    <a:cubicBezTo>
                      <a:pt x="1210" y="19207"/>
                      <a:pt x="4462" y="19385"/>
                      <a:pt x="9098" y="19385"/>
                    </a:cubicBezTo>
                    <a:cubicBezTo>
                      <a:pt x="14300" y="19385"/>
                      <a:pt x="21246" y="19160"/>
                      <a:pt x="27624" y="19160"/>
                    </a:cubicBezTo>
                    <a:cubicBezTo>
                      <a:pt x="31844" y="19160"/>
                      <a:pt x="39110" y="19270"/>
                      <a:pt x="45748" y="19270"/>
                    </a:cubicBezTo>
                    <a:cubicBezTo>
                      <a:pt x="52642" y="19270"/>
                      <a:pt x="58858" y="19152"/>
                      <a:pt x="60283" y="18671"/>
                    </a:cubicBezTo>
                    <a:cubicBezTo>
                      <a:pt x="61228" y="18356"/>
                      <a:pt x="61088" y="13741"/>
                      <a:pt x="61053" y="11258"/>
                    </a:cubicBezTo>
                    <a:cubicBezTo>
                      <a:pt x="61018" y="7971"/>
                      <a:pt x="61263" y="1852"/>
                      <a:pt x="60423" y="838"/>
                    </a:cubicBezTo>
                    <a:cubicBezTo>
                      <a:pt x="59920" y="238"/>
                      <a:pt x="52050" y="1"/>
                      <a:pt x="43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184" name="Google Shape;461;p19">
                <a:extLst>
                  <a:ext uri="{FF2B5EF4-FFF2-40B4-BE49-F238E27FC236}">
                    <a16:creationId xmlns:a16="http://schemas.microsoft.com/office/drawing/2014/main" id="{EDC65D9B-3CF2-4A15-8843-1D7D3306620A}"/>
                  </a:ext>
                </a:extLst>
              </p:cNvPr>
              <p:cNvSpPr/>
              <p:nvPr/>
            </p:nvSpPr>
            <p:spPr>
              <a:xfrm>
                <a:off x="457250" y="2109575"/>
                <a:ext cx="1438358" cy="416770"/>
              </a:xfrm>
              <a:custGeom>
                <a:avLst/>
                <a:gdLst/>
                <a:ahLst/>
                <a:cxnLst/>
                <a:rect l="l" t="t" r="r" b="b"/>
                <a:pathLst>
                  <a:path w="61298" h="20037" fill="none" extrusionOk="0">
                    <a:moveTo>
                      <a:pt x="1190" y="1049"/>
                    </a:moveTo>
                    <a:cubicBezTo>
                      <a:pt x="1" y="1609"/>
                      <a:pt x="141" y="8112"/>
                      <a:pt x="281" y="10735"/>
                    </a:cubicBezTo>
                    <a:cubicBezTo>
                      <a:pt x="315" y="11714"/>
                      <a:pt x="106" y="16400"/>
                      <a:pt x="980" y="18672"/>
                    </a:cubicBezTo>
                    <a:cubicBezTo>
                      <a:pt x="1504" y="20036"/>
                      <a:pt x="15561" y="19267"/>
                      <a:pt x="27625" y="19267"/>
                    </a:cubicBezTo>
                    <a:cubicBezTo>
                      <a:pt x="36227" y="19267"/>
                      <a:pt x="57486" y="19721"/>
                      <a:pt x="60284" y="18777"/>
                    </a:cubicBezTo>
                    <a:cubicBezTo>
                      <a:pt x="61263" y="18463"/>
                      <a:pt x="61088" y="13882"/>
                      <a:pt x="61053" y="11434"/>
                    </a:cubicBezTo>
                    <a:cubicBezTo>
                      <a:pt x="61018" y="8182"/>
                      <a:pt x="61298" y="2133"/>
                      <a:pt x="60424" y="1119"/>
                    </a:cubicBezTo>
                    <a:cubicBezTo>
                      <a:pt x="59724" y="245"/>
                      <a:pt x="43290" y="175"/>
                      <a:pt x="31436" y="420"/>
                    </a:cubicBezTo>
                    <a:cubicBezTo>
                      <a:pt x="21680" y="664"/>
                      <a:pt x="3393" y="0"/>
                      <a:pt x="1190" y="10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grpSp>
          <p:nvGrpSpPr>
            <p:cNvPr id="176" name="Google Shape;462;p19">
              <a:extLst>
                <a:ext uri="{FF2B5EF4-FFF2-40B4-BE49-F238E27FC236}">
                  <a16:creationId xmlns:a16="http://schemas.microsoft.com/office/drawing/2014/main" id="{451BD4C2-4F82-4656-A25F-1275D247E23E}"/>
                </a:ext>
              </a:extLst>
            </p:cNvPr>
            <p:cNvGrpSpPr/>
            <p:nvPr/>
          </p:nvGrpSpPr>
          <p:grpSpPr>
            <a:xfrm>
              <a:off x="1108234" y="2764876"/>
              <a:ext cx="175808" cy="188240"/>
              <a:chOff x="1481980" y="2764876"/>
              <a:chExt cx="175808" cy="188240"/>
            </a:xfrm>
            <a:grpFill/>
          </p:grpSpPr>
          <p:sp>
            <p:nvSpPr>
              <p:cNvPr id="179" name="Google Shape;463;p19">
                <a:extLst>
                  <a:ext uri="{FF2B5EF4-FFF2-40B4-BE49-F238E27FC236}">
                    <a16:creationId xmlns:a16="http://schemas.microsoft.com/office/drawing/2014/main" id="{3E01A749-0FE3-452B-9677-B865CDFD19B6}"/>
                  </a:ext>
                </a:extLst>
              </p:cNvPr>
              <p:cNvSpPr/>
              <p:nvPr/>
            </p:nvSpPr>
            <p:spPr>
              <a:xfrm>
                <a:off x="1481980" y="2785718"/>
                <a:ext cx="155157" cy="147035"/>
              </a:xfrm>
              <a:custGeom>
                <a:avLst/>
                <a:gdLst/>
                <a:ahLst/>
                <a:cxnLst/>
                <a:rect l="l" t="t" r="r" b="b"/>
                <a:pathLst>
                  <a:path w="7438" h="7069" extrusionOk="0">
                    <a:moveTo>
                      <a:pt x="4514" y="1"/>
                    </a:moveTo>
                    <a:cubicBezTo>
                      <a:pt x="3820" y="1"/>
                      <a:pt x="3052" y="234"/>
                      <a:pt x="2273" y="747"/>
                    </a:cubicBezTo>
                    <a:cubicBezTo>
                      <a:pt x="0" y="2250"/>
                      <a:pt x="664" y="6446"/>
                      <a:pt x="3287" y="6971"/>
                    </a:cubicBezTo>
                    <a:cubicBezTo>
                      <a:pt x="3621" y="7037"/>
                      <a:pt x="3940" y="7069"/>
                      <a:pt x="4240" y="7069"/>
                    </a:cubicBezTo>
                    <a:cubicBezTo>
                      <a:pt x="6174" y="7069"/>
                      <a:pt x="7383" y="5734"/>
                      <a:pt x="7413" y="3404"/>
                    </a:cubicBezTo>
                    <a:cubicBezTo>
                      <a:pt x="7438" y="1353"/>
                      <a:pt x="6188" y="1"/>
                      <a:pt x="45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180" name="Google Shape;464;p19">
                <a:extLst>
                  <a:ext uri="{FF2B5EF4-FFF2-40B4-BE49-F238E27FC236}">
                    <a16:creationId xmlns:a16="http://schemas.microsoft.com/office/drawing/2014/main" id="{BF865682-0DCA-439C-99A4-10ADC2CB1028}"/>
                  </a:ext>
                </a:extLst>
              </p:cNvPr>
              <p:cNvSpPr/>
              <p:nvPr/>
            </p:nvSpPr>
            <p:spPr>
              <a:xfrm>
                <a:off x="1502402" y="2806081"/>
                <a:ext cx="155386" cy="147035"/>
              </a:xfrm>
              <a:custGeom>
                <a:avLst/>
                <a:gdLst/>
                <a:ahLst/>
                <a:cxnLst/>
                <a:rect l="l" t="t" r="r" b="b"/>
                <a:pathLst>
                  <a:path w="7449" h="7069" extrusionOk="0">
                    <a:moveTo>
                      <a:pt x="4528" y="1"/>
                    </a:moveTo>
                    <a:cubicBezTo>
                      <a:pt x="3837" y="1"/>
                      <a:pt x="3077" y="234"/>
                      <a:pt x="2308" y="747"/>
                    </a:cubicBezTo>
                    <a:cubicBezTo>
                      <a:pt x="0" y="2250"/>
                      <a:pt x="699" y="6446"/>
                      <a:pt x="3322" y="6971"/>
                    </a:cubicBezTo>
                    <a:cubicBezTo>
                      <a:pt x="3656" y="7037"/>
                      <a:pt x="3975" y="7069"/>
                      <a:pt x="4276" y="7069"/>
                    </a:cubicBezTo>
                    <a:cubicBezTo>
                      <a:pt x="6209" y="7069"/>
                      <a:pt x="7418" y="5734"/>
                      <a:pt x="7448" y="3404"/>
                    </a:cubicBezTo>
                    <a:cubicBezTo>
                      <a:pt x="7448" y="1353"/>
                      <a:pt x="6191" y="1"/>
                      <a:pt x="45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181" name="Google Shape;465;p19">
                <a:extLst>
                  <a:ext uri="{FF2B5EF4-FFF2-40B4-BE49-F238E27FC236}">
                    <a16:creationId xmlns:a16="http://schemas.microsoft.com/office/drawing/2014/main" id="{6BD1812B-2D50-4487-A383-6760EF501545}"/>
                  </a:ext>
                </a:extLst>
              </p:cNvPr>
              <p:cNvSpPr/>
              <p:nvPr/>
            </p:nvSpPr>
            <p:spPr>
              <a:xfrm>
                <a:off x="1481980" y="2764876"/>
                <a:ext cx="155365" cy="176030"/>
              </a:xfrm>
              <a:custGeom>
                <a:avLst/>
                <a:gdLst/>
                <a:ahLst/>
                <a:cxnLst/>
                <a:rect l="l" t="t" r="r" b="b"/>
                <a:pathLst>
                  <a:path w="7448" h="8463" fill="none" extrusionOk="0">
                    <a:moveTo>
                      <a:pt x="2273" y="1749"/>
                    </a:moveTo>
                    <a:cubicBezTo>
                      <a:pt x="0" y="3252"/>
                      <a:pt x="664" y="7448"/>
                      <a:pt x="3287" y="7973"/>
                    </a:cubicBezTo>
                    <a:cubicBezTo>
                      <a:pt x="5770" y="8462"/>
                      <a:pt x="7378" y="7098"/>
                      <a:pt x="7413" y="4406"/>
                    </a:cubicBezTo>
                    <a:cubicBezTo>
                      <a:pt x="7448" y="1504"/>
                      <a:pt x="4930" y="0"/>
                      <a:pt x="2273" y="17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sp>
          <p:nvSpPr>
            <p:cNvPr id="177" name="Google Shape;466;p19">
              <a:extLst>
                <a:ext uri="{FF2B5EF4-FFF2-40B4-BE49-F238E27FC236}">
                  <a16:creationId xmlns:a16="http://schemas.microsoft.com/office/drawing/2014/main" id="{768A10AD-21DA-4286-A052-C1380D55DC7E}"/>
                </a:ext>
              </a:extLst>
            </p:cNvPr>
            <p:cNvSpPr txBox="1"/>
            <p:nvPr/>
          </p:nvSpPr>
          <p:spPr>
            <a:xfrm>
              <a:off x="543188" y="2153207"/>
              <a:ext cx="1305900" cy="340500"/>
            </a:xfrm>
            <a:prstGeom prst="rect">
              <a:avLst/>
            </a:prstGeom>
            <a:grpFill/>
            <a:ln>
              <a:noFill/>
            </a:ln>
          </p:spPr>
          <p:txBody>
            <a:bodyPr spcFirstLastPara="1" wrap="square" lIns="91425" tIns="91425" rIns="91425" bIns="91425" anchor="ctr" anchorCtr="0">
              <a:noAutofit/>
            </a:bodyPr>
            <a:lstStyle/>
            <a:p>
              <a:pPr lvl="0" algn="ctr"/>
              <a:r>
                <a:rPr lang="es-ES" sz="1400"/>
                <a:t>Sistema Financiero Ecuatoriano </a:t>
              </a:r>
              <a:endParaRPr sz="1400" b="1">
                <a:latin typeface="Century Gothic" panose="020B0502020202020204" pitchFamily="34" charset="0"/>
                <a:ea typeface="Fira Sans Extra Condensed Medium"/>
                <a:cs typeface="Fira Sans Extra Condensed Medium"/>
                <a:sym typeface="Fira Sans Extra Condensed Medium"/>
              </a:endParaRPr>
            </a:p>
          </p:txBody>
        </p:sp>
        <p:sp>
          <p:nvSpPr>
            <p:cNvPr id="178" name="Google Shape;467;p19">
              <a:extLst>
                <a:ext uri="{FF2B5EF4-FFF2-40B4-BE49-F238E27FC236}">
                  <a16:creationId xmlns:a16="http://schemas.microsoft.com/office/drawing/2014/main" id="{3686E1D6-FF58-4490-BC21-7AE588A599D9}"/>
                </a:ext>
              </a:extLst>
            </p:cNvPr>
            <p:cNvSpPr txBox="1"/>
            <p:nvPr/>
          </p:nvSpPr>
          <p:spPr>
            <a:xfrm>
              <a:off x="543188" y="3359107"/>
              <a:ext cx="1305900" cy="12510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400">
                  <a:latin typeface="Century Gothic" panose="020B0502020202020204" pitchFamily="34" charset="0"/>
                  <a:ea typeface="Roboto"/>
                  <a:cs typeface="Roboto"/>
                  <a:sym typeface="Roboto"/>
                </a:rPr>
                <a:t>Conjunto de instituciones que canalizan el ahorro de sus clientes dando paso al desarrollo de actividades</a:t>
              </a:r>
            </a:p>
            <a:p>
              <a:pPr marL="0" lvl="0" indent="0" algn="ctr" rtl="0">
                <a:spcBef>
                  <a:spcPts val="0"/>
                </a:spcBef>
                <a:spcAft>
                  <a:spcPts val="0"/>
                </a:spcAft>
                <a:buNone/>
              </a:pPr>
              <a:r>
                <a:rPr lang="es-ES" sz="1400">
                  <a:latin typeface="Century Gothic" panose="020B0502020202020204" pitchFamily="34" charset="0"/>
                  <a:ea typeface="Roboto"/>
                  <a:cs typeface="Roboto"/>
                  <a:sym typeface="Roboto"/>
                </a:rPr>
                <a:t>económicas orientadas a la producción y al consumo</a:t>
              </a:r>
              <a:endParaRPr sz="1400">
                <a:latin typeface="Century Gothic" panose="020B0502020202020204" pitchFamily="34" charset="0"/>
                <a:ea typeface="Roboto"/>
                <a:cs typeface="Roboto"/>
                <a:sym typeface="Roboto"/>
              </a:endParaRPr>
            </a:p>
          </p:txBody>
        </p:sp>
      </p:grpSp>
      <p:grpSp>
        <p:nvGrpSpPr>
          <p:cNvPr id="189" name="Google Shape;468;p19">
            <a:extLst>
              <a:ext uri="{FF2B5EF4-FFF2-40B4-BE49-F238E27FC236}">
                <a16:creationId xmlns:a16="http://schemas.microsoft.com/office/drawing/2014/main" id="{DF566EE9-B833-4994-94A0-2A1F60CB9E8F}"/>
              </a:ext>
            </a:extLst>
          </p:cNvPr>
          <p:cNvGrpSpPr/>
          <p:nvPr/>
        </p:nvGrpSpPr>
        <p:grpSpPr>
          <a:xfrm>
            <a:off x="3629918" y="624504"/>
            <a:ext cx="2492513" cy="3994208"/>
            <a:chOff x="2709689" y="2109575"/>
            <a:chExt cx="1472123" cy="2655519"/>
          </a:xfrm>
          <a:solidFill>
            <a:schemeClr val="accent3">
              <a:lumMod val="40000"/>
              <a:lumOff val="60000"/>
            </a:schemeClr>
          </a:solidFill>
        </p:grpSpPr>
        <p:sp>
          <p:nvSpPr>
            <p:cNvPr id="190" name="Google Shape;469;p19">
              <a:extLst>
                <a:ext uri="{FF2B5EF4-FFF2-40B4-BE49-F238E27FC236}">
                  <a16:creationId xmlns:a16="http://schemas.microsoft.com/office/drawing/2014/main" id="{FB773915-BDCB-4143-B51A-69213F2B678D}"/>
                </a:ext>
              </a:extLst>
            </p:cNvPr>
            <p:cNvSpPr/>
            <p:nvPr/>
          </p:nvSpPr>
          <p:spPr>
            <a:xfrm>
              <a:off x="3368068" y="2785739"/>
              <a:ext cx="155365" cy="147534"/>
            </a:xfrm>
            <a:custGeom>
              <a:avLst/>
              <a:gdLst/>
              <a:ahLst/>
              <a:cxnLst/>
              <a:rect l="l" t="t" r="r" b="b"/>
              <a:pathLst>
                <a:path w="7448" h="7093" extrusionOk="0">
                  <a:moveTo>
                    <a:pt x="4524" y="1"/>
                  </a:moveTo>
                  <a:cubicBezTo>
                    <a:pt x="3835" y="1"/>
                    <a:pt x="3076" y="234"/>
                    <a:pt x="2308" y="746"/>
                  </a:cubicBezTo>
                  <a:cubicBezTo>
                    <a:pt x="0" y="2249"/>
                    <a:pt x="699" y="6445"/>
                    <a:pt x="3322" y="7005"/>
                  </a:cubicBezTo>
                  <a:cubicBezTo>
                    <a:pt x="3643" y="7063"/>
                    <a:pt x="3950" y="7092"/>
                    <a:pt x="4240" y="7092"/>
                  </a:cubicBezTo>
                  <a:cubicBezTo>
                    <a:pt x="6195" y="7092"/>
                    <a:pt x="7418" y="5782"/>
                    <a:pt x="7448" y="3438"/>
                  </a:cubicBezTo>
                  <a:cubicBezTo>
                    <a:pt x="7448" y="1361"/>
                    <a:pt x="6189" y="1"/>
                    <a:pt x="45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91" name="Google Shape;470;p19">
              <a:extLst>
                <a:ext uri="{FF2B5EF4-FFF2-40B4-BE49-F238E27FC236}">
                  <a16:creationId xmlns:a16="http://schemas.microsoft.com/office/drawing/2014/main" id="{F8AF7F2E-5731-4929-BD76-30B07247466A}"/>
                </a:ext>
              </a:extLst>
            </p:cNvPr>
            <p:cNvSpPr/>
            <p:nvPr/>
          </p:nvSpPr>
          <p:spPr>
            <a:xfrm>
              <a:off x="3368172" y="2806081"/>
              <a:ext cx="155157" cy="147035"/>
            </a:xfrm>
            <a:custGeom>
              <a:avLst/>
              <a:gdLst/>
              <a:ahLst/>
              <a:cxnLst/>
              <a:rect l="l" t="t" r="r" b="b"/>
              <a:pathLst>
                <a:path w="7438" h="7069" extrusionOk="0">
                  <a:moveTo>
                    <a:pt x="4515" y="1"/>
                  </a:moveTo>
                  <a:cubicBezTo>
                    <a:pt x="3820" y="1"/>
                    <a:pt x="3052" y="234"/>
                    <a:pt x="2273" y="747"/>
                  </a:cubicBezTo>
                  <a:cubicBezTo>
                    <a:pt x="0" y="2250"/>
                    <a:pt x="664" y="6446"/>
                    <a:pt x="3322" y="6971"/>
                  </a:cubicBezTo>
                  <a:cubicBezTo>
                    <a:pt x="3651" y="7037"/>
                    <a:pt x="3966" y="7069"/>
                    <a:pt x="4265" y="7069"/>
                  </a:cubicBezTo>
                  <a:cubicBezTo>
                    <a:pt x="6182" y="7069"/>
                    <a:pt x="7413" y="5734"/>
                    <a:pt x="7413" y="3404"/>
                  </a:cubicBezTo>
                  <a:cubicBezTo>
                    <a:pt x="7438" y="1353"/>
                    <a:pt x="6188"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192" name="Google Shape;471;p19">
              <a:extLst>
                <a:ext uri="{FF2B5EF4-FFF2-40B4-BE49-F238E27FC236}">
                  <a16:creationId xmlns:a16="http://schemas.microsoft.com/office/drawing/2014/main" id="{6B92F1B9-5028-4DBC-AC5D-DE5F945698C2}"/>
                </a:ext>
              </a:extLst>
            </p:cNvPr>
            <p:cNvGrpSpPr/>
            <p:nvPr/>
          </p:nvGrpSpPr>
          <p:grpSpPr>
            <a:xfrm>
              <a:off x="2709689" y="3156900"/>
              <a:ext cx="1472123" cy="1608194"/>
              <a:chOff x="2690925" y="3156900"/>
              <a:chExt cx="1472123" cy="1608194"/>
            </a:xfrm>
            <a:grpFill/>
          </p:grpSpPr>
          <p:sp>
            <p:nvSpPr>
              <p:cNvPr id="200" name="Google Shape;472;p19">
                <a:extLst>
                  <a:ext uri="{FF2B5EF4-FFF2-40B4-BE49-F238E27FC236}">
                    <a16:creationId xmlns:a16="http://schemas.microsoft.com/office/drawing/2014/main" id="{EA8BFFFC-2AD8-497A-8B27-96A177747AA3}"/>
                  </a:ext>
                </a:extLst>
              </p:cNvPr>
              <p:cNvSpPr/>
              <p:nvPr/>
            </p:nvSpPr>
            <p:spPr>
              <a:xfrm>
                <a:off x="2690925" y="3175183"/>
                <a:ext cx="1427957" cy="1557192"/>
              </a:xfrm>
              <a:custGeom>
                <a:avLst/>
                <a:gdLst/>
                <a:ahLst/>
                <a:cxnLst/>
                <a:rect l="l" t="t" r="r" b="b"/>
                <a:pathLst>
                  <a:path w="56508" h="74865" extrusionOk="0">
                    <a:moveTo>
                      <a:pt x="7536" y="1"/>
                    </a:moveTo>
                    <a:cubicBezTo>
                      <a:pt x="4442" y="1"/>
                      <a:pt x="2145" y="148"/>
                      <a:pt x="1609" y="590"/>
                    </a:cubicBezTo>
                    <a:cubicBezTo>
                      <a:pt x="350" y="1569"/>
                      <a:pt x="735" y="10835"/>
                      <a:pt x="560" y="19996"/>
                    </a:cubicBezTo>
                    <a:cubicBezTo>
                      <a:pt x="385" y="29158"/>
                      <a:pt x="420" y="51082"/>
                      <a:pt x="560" y="55383"/>
                    </a:cubicBezTo>
                    <a:cubicBezTo>
                      <a:pt x="700" y="59684"/>
                      <a:pt x="1" y="72097"/>
                      <a:pt x="1015" y="73566"/>
                    </a:cubicBezTo>
                    <a:cubicBezTo>
                      <a:pt x="1830" y="74718"/>
                      <a:pt x="9786" y="74831"/>
                      <a:pt x="14419" y="74831"/>
                    </a:cubicBezTo>
                    <a:cubicBezTo>
                      <a:pt x="15549" y="74831"/>
                      <a:pt x="16482" y="74824"/>
                      <a:pt x="17065" y="74824"/>
                    </a:cubicBezTo>
                    <a:cubicBezTo>
                      <a:pt x="18480" y="74824"/>
                      <a:pt x="21679" y="74864"/>
                      <a:pt x="24990" y="74864"/>
                    </a:cubicBezTo>
                    <a:cubicBezTo>
                      <a:pt x="28632" y="74864"/>
                      <a:pt x="32408" y="74816"/>
                      <a:pt x="34093" y="74615"/>
                    </a:cubicBezTo>
                    <a:cubicBezTo>
                      <a:pt x="34780" y="74540"/>
                      <a:pt x="36092" y="74520"/>
                      <a:pt x="37742" y="74520"/>
                    </a:cubicBezTo>
                    <a:cubicBezTo>
                      <a:pt x="39756" y="74520"/>
                      <a:pt x="42271" y="74550"/>
                      <a:pt x="44762" y="74550"/>
                    </a:cubicBezTo>
                    <a:cubicBezTo>
                      <a:pt x="49799" y="74550"/>
                      <a:pt x="54735" y="74425"/>
                      <a:pt x="55213" y="73671"/>
                    </a:cubicBezTo>
                    <a:cubicBezTo>
                      <a:pt x="56088" y="72237"/>
                      <a:pt x="55948" y="59334"/>
                      <a:pt x="55913" y="51991"/>
                    </a:cubicBezTo>
                    <a:cubicBezTo>
                      <a:pt x="55878" y="42270"/>
                      <a:pt x="56262" y="28808"/>
                      <a:pt x="56367" y="21990"/>
                    </a:cubicBezTo>
                    <a:cubicBezTo>
                      <a:pt x="56507" y="15136"/>
                      <a:pt x="56193" y="1464"/>
                      <a:pt x="55458" y="555"/>
                    </a:cubicBezTo>
                    <a:cubicBezTo>
                      <a:pt x="55163" y="190"/>
                      <a:pt x="51843" y="61"/>
                      <a:pt x="47634" y="61"/>
                    </a:cubicBezTo>
                    <a:cubicBezTo>
                      <a:pt x="41366" y="61"/>
                      <a:pt x="33126" y="346"/>
                      <a:pt x="29967" y="555"/>
                    </a:cubicBezTo>
                    <a:cubicBezTo>
                      <a:pt x="29474" y="587"/>
                      <a:pt x="28843" y="601"/>
                      <a:pt x="28103" y="601"/>
                    </a:cubicBezTo>
                    <a:cubicBezTo>
                      <a:pt x="23269" y="601"/>
                      <a:pt x="13779" y="1"/>
                      <a:pt x="75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01" name="Google Shape;473;p19">
                <a:extLst>
                  <a:ext uri="{FF2B5EF4-FFF2-40B4-BE49-F238E27FC236}">
                    <a16:creationId xmlns:a16="http://schemas.microsoft.com/office/drawing/2014/main" id="{1E6CF888-8F62-492E-A2EF-6E51687A9353}"/>
                  </a:ext>
                </a:extLst>
              </p:cNvPr>
              <p:cNvSpPr/>
              <p:nvPr/>
            </p:nvSpPr>
            <p:spPr>
              <a:xfrm>
                <a:off x="2735090" y="3208235"/>
                <a:ext cx="1427957" cy="1556859"/>
              </a:xfrm>
              <a:custGeom>
                <a:avLst/>
                <a:gdLst/>
                <a:ahLst/>
                <a:cxnLst/>
                <a:rect l="l" t="t" r="r" b="b"/>
                <a:pathLst>
                  <a:path w="56508" h="74849" extrusionOk="0">
                    <a:moveTo>
                      <a:pt x="7513" y="1"/>
                    </a:moveTo>
                    <a:cubicBezTo>
                      <a:pt x="4431" y="1"/>
                      <a:pt x="2144" y="144"/>
                      <a:pt x="1609" y="574"/>
                    </a:cubicBezTo>
                    <a:cubicBezTo>
                      <a:pt x="351" y="1553"/>
                      <a:pt x="735" y="10820"/>
                      <a:pt x="560" y="19981"/>
                    </a:cubicBezTo>
                    <a:cubicBezTo>
                      <a:pt x="386" y="29142"/>
                      <a:pt x="421" y="51101"/>
                      <a:pt x="560" y="55402"/>
                    </a:cubicBezTo>
                    <a:cubicBezTo>
                      <a:pt x="700" y="59703"/>
                      <a:pt x="1" y="72117"/>
                      <a:pt x="1015" y="73550"/>
                    </a:cubicBezTo>
                    <a:cubicBezTo>
                      <a:pt x="1830" y="74703"/>
                      <a:pt x="9787" y="74816"/>
                      <a:pt x="14420" y="74816"/>
                    </a:cubicBezTo>
                    <a:cubicBezTo>
                      <a:pt x="15550" y="74816"/>
                      <a:pt x="16482" y="74809"/>
                      <a:pt x="17065" y="74809"/>
                    </a:cubicBezTo>
                    <a:cubicBezTo>
                      <a:pt x="18480" y="74809"/>
                      <a:pt x="21680" y="74849"/>
                      <a:pt x="24990" y="74849"/>
                    </a:cubicBezTo>
                    <a:cubicBezTo>
                      <a:pt x="28632" y="74849"/>
                      <a:pt x="32409" y="74801"/>
                      <a:pt x="34094" y="74599"/>
                    </a:cubicBezTo>
                    <a:cubicBezTo>
                      <a:pt x="34780" y="74525"/>
                      <a:pt x="36093" y="74504"/>
                      <a:pt x="37743" y="74504"/>
                    </a:cubicBezTo>
                    <a:cubicBezTo>
                      <a:pt x="39756" y="74504"/>
                      <a:pt x="42271" y="74535"/>
                      <a:pt x="44762" y="74535"/>
                    </a:cubicBezTo>
                    <a:cubicBezTo>
                      <a:pt x="49799" y="74535"/>
                      <a:pt x="54735" y="74410"/>
                      <a:pt x="55214" y="73655"/>
                    </a:cubicBezTo>
                    <a:cubicBezTo>
                      <a:pt x="56088" y="72221"/>
                      <a:pt x="55948" y="59319"/>
                      <a:pt x="55913" y="51976"/>
                    </a:cubicBezTo>
                    <a:cubicBezTo>
                      <a:pt x="55878" y="42255"/>
                      <a:pt x="56263" y="28793"/>
                      <a:pt x="56368" y="21974"/>
                    </a:cubicBezTo>
                    <a:cubicBezTo>
                      <a:pt x="56508" y="15121"/>
                      <a:pt x="56193" y="1449"/>
                      <a:pt x="55459" y="539"/>
                    </a:cubicBezTo>
                    <a:cubicBezTo>
                      <a:pt x="55164" y="174"/>
                      <a:pt x="51843" y="46"/>
                      <a:pt x="47634" y="46"/>
                    </a:cubicBezTo>
                    <a:cubicBezTo>
                      <a:pt x="41366" y="46"/>
                      <a:pt x="33126" y="330"/>
                      <a:pt x="29968" y="539"/>
                    </a:cubicBezTo>
                    <a:cubicBezTo>
                      <a:pt x="29465" y="573"/>
                      <a:pt x="28819" y="587"/>
                      <a:pt x="28061" y="587"/>
                    </a:cubicBezTo>
                    <a:cubicBezTo>
                      <a:pt x="23208" y="587"/>
                      <a:pt x="13738" y="1"/>
                      <a:pt x="751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02" name="Google Shape;474;p19">
                <a:extLst>
                  <a:ext uri="{FF2B5EF4-FFF2-40B4-BE49-F238E27FC236}">
                    <a16:creationId xmlns:a16="http://schemas.microsoft.com/office/drawing/2014/main" id="{4CB39390-9506-4B2C-ADF5-9A8557AD75E0}"/>
                  </a:ext>
                </a:extLst>
              </p:cNvPr>
              <p:cNvSpPr/>
              <p:nvPr/>
            </p:nvSpPr>
            <p:spPr>
              <a:xfrm>
                <a:off x="2690925" y="3156900"/>
                <a:ext cx="1427957" cy="1580467"/>
              </a:xfrm>
              <a:custGeom>
                <a:avLst/>
                <a:gdLst/>
                <a:ahLst/>
                <a:cxnLst/>
                <a:rect l="l" t="t" r="r" b="b"/>
                <a:pathLst>
                  <a:path w="56508" h="75984" fill="none" extrusionOk="0">
                    <a:moveTo>
                      <a:pt x="1609" y="1469"/>
                    </a:moveTo>
                    <a:cubicBezTo>
                      <a:pt x="350" y="2448"/>
                      <a:pt x="735" y="11714"/>
                      <a:pt x="560" y="20875"/>
                    </a:cubicBezTo>
                    <a:cubicBezTo>
                      <a:pt x="385" y="30037"/>
                      <a:pt x="420" y="51961"/>
                      <a:pt x="560" y="56262"/>
                    </a:cubicBezTo>
                    <a:cubicBezTo>
                      <a:pt x="700" y="60563"/>
                      <a:pt x="1" y="72976"/>
                      <a:pt x="1015" y="74445"/>
                    </a:cubicBezTo>
                    <a:cubicBezTo>
                      <a:pt x="2029" y="75878"/>
                      <a:pt x="14092" y="75703"/>
                      <a:pt x="17065" y="75703"/>
                    </a:cubicBezTo>
                    <a:cubicBezTo>
                      <a:pt x="20037" y="75703"/>
                      <a:pt x="30876" y="75878"/>
                      <a:pt x="34093" y="75494"/>
                    </a:cubicBezTo>
                    <a:cubicBezTo>
                      <a:pt x="37310" y="75144"/>
                      <a:pt x="54304" y="75983"/>
                      <a:pt x="55213" y="74550"/>
                    </a:cubicBezTo>
                    <a:cubicBezTo>
                      <a:pt x="56088" y="73116"/>
                      <a:pt x="55948" y="60213"/>
                      <a:pt x="55913" y="52870"/>
                    </a:cubicBezTo>
                    <a:cubicBezTo>
                      <a:pt x="55878" y="43149"/>
                      <a:pt x="56262" y="29687"/>
                      <a:pt x="56367" y="22869"/>
                    </a:cubicBezTo>
                    <a:cubicBezTo>
                      <a:pt x="56507" y="16015"/>
                      <a:pt x="56193" y="2343"/>
                      <a:pt x="55458" y="1434"/>
                    </a:cubicBezTo>
                    <a:cubicBezTo>
                      <a:pt x="54724" y="525"/>
                      <a:pt x="35247" y="1084"/>
                      <a:pt x="29967" y="1434"/>
                    </a:cubicBezTo>
                    <a:cubicBezTo>
                      <a:pt x="24652" y="1784"/>
                      <a:pt x="3392" y="0"/>
                      <a:pt x="1609" y="146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193" name="Google Shape;483;p19">
              <a:extLst>
                <a:ext uri="{FF2B5EF4-FFF2-40B4-BE49-F238E27FC236}">
                  <a16:creationId xmlns:a16="http://schemas.microsoft.com/office/drawing/2014/main" id="{369C8EE0-6139-4929-A035-D685CCDD21D8}"/>
                </a:ext>
              </a:extLst>
            </p:cNvPr>
            <p:cNvGrpSpPr/>
            <p:nvPr/>
          </p:nvGrpSpPr>
          <p:grpSpPr>
            <a:xfrm>
              <a:off x="2710159" y="2109575"/>
              <a:ext cx="1471183" cy="436717"/>
              <a:chOff x="2709793" y="2109575"/>
              <a:chExt cx="1471183" cy="436717"/>
            </a:xfrm>
            <a:grpFill/>
          </p:grpSpPr>
          <p:sp>
            <p:nvSpPr>
              <p:cNvPr id="197" name="Google Shape;484;p19">
                <a:extLst>
                  <a:ext uri="{FF2B5EF4-FFF2-40B4-BE49-F238E27FC236}">
                    <a16:creationId xmlns:a16="http://schemas.microsoft.com/office/drawing/2014/main" id="{570B358D-2FB6-4125-8A63-A36E03D0650B}"/>
                  </a:ext>
                </a:extLst>
              </p:cNvPr>
              <p:cNvSpPr/>
              <p:nvPr/>
            </p:nvSpPr>
            <p:spPr>
              <a:xfrm>
                <a:off x="2709793" y="2115753"/>
                <a:ext cx="1437536" cy="399069"/>
              </a:xfrm>
              <a:custGeom>
                <a:avLst/>
                <a:gdLst/>
                <a:ahLst/>
                <a:cxnLst/>
                <a:rect l="l" t="t" r="r" b="b"/>
                <a:pathLst>
                  <a:path w="61263" h="19186" extrusionOk="0">
                    <a:moveTo>
                      <a:pt x="43264" y="0"/>
                    </a:moveTo>
                    <a:cubicBezTo>
                      <a:pt x="39280" y="0"/>
                      <a:pt x="35120" y="46"/>
                      <a:pt x="31401" y="123"/>
                    </a:cubicBezTo>
                    <a:cubicBezTo>
                      <a:pt x="29617" y="167"/>
                      <a:pt x="27550" y="182"/>
                      <a:pt x="25348" y="182"/>
                    </a:cubicBezTo>
                    <a:cubicBezTo>
                      <a:pt x="21402" y="182"/>
                      <a:pt x="17026" y="136"/>
                      <a:pt x="13082" y="136"/>
                    </a:cubicBezTo>
                    <a:cubicBezTo>
                      <a:pt x="7192" y="136"/>
                      <a:pt x="2268" y="239"/>
                      <a:pt x="1190" y="752"/>
                    </a:cubicBezTo>
                    <a:cubicBezTo>
                      <a:pt x="1" y="1312"/>
                      <a:pt x="141" y="7815"/>
                      <a:pt x="280" y="10438"/>
                    </a:cubicBezTo>
                    <a:cubicBezTo>
                      <a:pt x="315" y="11417"/>
                      <a:pt x="106" y="16103"/>
                      <a:pt x="945" y="18375"/>
                    </a:cubicBezTo>
                    <a:cubicBezTo>
                      <a:pt x="1191" y="19016"/>
                      <a:pt x="4433" y="19186"/>
                      <a:pt x="9053" y="19186"/>
                    </a:cubicBezTo>
                    <a:cubicBezTo>
                      <a:pt x="14264" y="19186"/>
                      <a:pt x="21229" y="18970"/>
                      <a:pt x="27625" y="18970"/>
                    </a:cubicBezTo>
                    <a:cubicBezTo>
                      <a:pt x="31827" y="18970"/>
                      <a:pt x="39093" y="19079"/>
                      <a:pt x="45735" y="19079"/>
                    </a:cubicBezTo>
                    <a:cubicBezTo>
                      <a:pt x="52633" y="19079"/>
                      <a:pt x="58859" y="18961"/>
                      <a:pt x="60284" y="18480"/>
                    </a:cubicBezTo>
                    <a:cubicBezTo>
                      <a:pt x="61228" y="18166"/>
                      <a:pt x="61088" y="13585"/>
                      <a:pt x="61053" y="11137"/>
                    </a:cubicBezTo>
                    <a:cubicBezTo>
                      <a:pt x="60983" y="7885"/>
                      <a:pt x="61263" y="1836"/>
                      <a:pt x="60424" y="822"/>
                    </a:cubicBezTo>
                    <a:cubicBezTo>
                      <a:pt x="59919" y="221"/>
                      <a:pt x="52016" y="0"/>
                      <a:pt x="43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98" name="Google Shape;485;p19">
                <a:extLst>
                  <a:ext uri="{FF2B5EF4-FFF2-40B4-BE49-F238E27FC236}">
                    <a16:creationId xmlns:a16="http://schemas.microsoft.com/office/drawing/2014/main" id="{18DD0A31-DC1C-4ABE-9A89-EE976F06AA5E}"/>
                  </a:ext>
                </a:extLst>
              </p:cNvPr>
              <p:cNvSpPr/>
              <p:nvPr/>
            </p:nvSpPr>
            <p:spPr>
              <a:xfrm>
                <a:off x="2743440" y="2143063"/>
                <a:ext cx="1437536" cy="403229"/>
              </a:xfrm>
              <a:custGeom>
                <a:avLst/>
                <a:gdLst/>
                <a:ahLst/>
                <a:cxnLst/>
                <a:rect l="l" t="t" r="r" b="b"/>
                <a:pathLst>
                  <a:path w="61263" h="19386" extrusionOk="0">
                    <a:moveTo>
                      <a:pt x="43318" y="1"/>
                    </a:moveTo>
                    <a:cubicBezTo>
                      <a:pt x="39318" y="1"/>
                      <a:pt x="35137" y="51"/>
                      <a:pt x="31401" y="138"/>
                    </a:cubicBezTo>
                    <a:cubicBezTo>
                      <a:pt x="29624" y="183"/>
                      <a:pt x="27560" y="198"/>
                      <a:pt x="25361" y="198"/>
                    </a:cubicBezTo>
                    <a:cubicBezTo>
                      <a:pt x="21419" y="198"/>
                      <a:pt x="17041" y="151"/>
                      <a:pt x="13095" y="151"/>
                    </a:cubicBezTo>
                    <a:cubicBezTo>
                      <a:pt x="7200" y="151"/>
                      <a:pt x="2268" y="254"/>
                      <a:pt x="1189" y="768"/>
                    </a:cubicBezTo>
                    <a:cubicBezTo>
                      <a:pt x="0" y="1362"/>
                      <a:pt x="105" y="7901"/>
                      <a:pt x="245" y="10559"/>
                    </a:cubicBezTo>
                    <a:cubicBezTo>
                      <a:pt x="315" y="11538"/>
                      <a:pt x="105" y="16223"/>
                      <a:pt x="944" y="18531"/>
                    </a:cubicBezTo>
                    <a:cubicBezTo>
                      <a:pt x="1192" y="19207"/>
                      <a:pt x="4452" y="19385"/>
                      <a:pt x="9093" y="19385"/>
                    </a:cubicBezTo>
                    <a:cubicBezTo>
                      <a:pt x="14300" y="19385"/>
                      <a:pt x="21246" y="19160"/>
                      <a:pt x="27624" y="19160"/>
                    </a:cubicBezTo>
                    <a:cubicBezTo>
                      <a:pt x="31827" y="19160"/>
                      <a:pt x="39084" y="19270"/>
                      <a:pt x="45722" y="19270"/>
                    </a:cubicBezTo>
                    <a:cubicBezTo>
                      <a:pt x="52615" y="19270"/>
                      <a:pt x="58841" y="19152"/>
                      <a:pt x="60283" y="18671"/>
                    </a:cubicBezTo>
                    <a:cubicBezTo>
                      <a:pt x="61228" y="18356"/>
                      <a:pt x="61053" y="13741"/>
                      <a:pt x="61018" y="11258"/>
                    </a:cubicBezTo>
                    <a:cubicBezTo>
                      <a:pt x="60983" y="7971"/>
                      <a:pt x="61262" y="1852"/>
                      <a:pt x="60388" y="838"/>
                    </a:cubicBezTo>
                    <a:cubicBezTo>
                      <a:pt x="59909" y="238"/>
                      <a:pt x="52046" y="1"/>
                      <a:pt x="43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99" name="Google Shape;486;p19">
                <a:extLst>
                  <a:ext uri="{FF2B5EF4-FFF2-40B4-BE49-F238E27FC236}">
                    <a16:creationId xmlns:a16="http://schemas.microsoft.com/office/drawing/2014/main" id="{8CEC9603-F202-4C3C-8B5A-AC7735483944}"/>
                  </a:ext>
                </a:extLst>
              </p:cNvPr>
              <p:cNvSpPr/>
              <p:nvPr/>
            </p:nvSpPr>
            <p:spPr>
              <a:xfrm>
                <a:off x="2709793" y="2109575"/>
                <a:ext cx="1437536" cy="416770"/>
              </a:xfrm>
              <a:custGeom>
                <a:avLst/>
                <a:gdLst/>
                <a:ahLst/>
                <a:cxnLst/>
                <a:rect l="l" t="t" r="r" b="b"/>
                <a:pathLst>
                  <a:path w="61263" h="20037" fill="none" extrusionOk="0">
                    <a:moveTo>
                      <a:pt x="1190" y="1049"/>
                    </a:moveTo>
                    <a:cubicBezTo>
                      <a:pt x="1" y="1609"/>
                      <a:pt x="141" y="8112"/>
                      <a:pt x="280" y="10735"/>
                    </a:cubicBezTo>
                    <a:cubicBezTo>
                      <a:pt x="315" y="11714"/>
                      <a:pt x="106" y="16400"/>
                      <a:pt x="945" y="18672"/>
                    </a:cubicBezTo>
                    <a:cubicBezTo>
                      <a:pt x="1469" y="20036"/>
                      <a:pt x="15561" y="19267"/>
                      <a:pt x="27625" y="19267"/>
                    </a:cubicBezTo>
                    <a:cubicBezTo>
                      <a:pt x="36192" y="19267"/>
                      <a:pt x="57486" y="19721"/>
                      <a:pt x="60284" y="18777"/>
                    </a:cubicBezTo>
                    <a:cubicBezTo>
                      <a:pt x="61228" y="18463"/>
                      <a:pt x="61088" y="13882"/>
                      <a:pt x="61053" y="11434"/>
                    </a:cubicBezTo>
                    <a:cubicBezTo>
                      <a:pt x="60983" y="8182"/>
                      <a:pt x="61263" y="2133"/>
                      <a:pt x="60424" y="1119"/>
                    </a:cubicBezTo>
                    <a:cubicBezTo>
                      <a:pt x="59689" y="245"/>
                      <a:pt x="43290" y="175"/>
                      <a:pt x="31401" y="420"/>
                    </a:cubicBezTo>
                    <a:cubicBezTo>
                      <a:pt x="21645" y="664"/>
                      <a:pt x="3393" y="0"/>
                      <a:pt x="1190" y="10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b="1">
                  <a:latin typeface="Century Gothic" panose="020B0502020202020204" pitchFamily="34" charset="0"/>
                </a:endParaRPr>
              </a:p>
            </p:txBody>
          </p:sp>
        </p:grpSp>
        <p:sp>
          <p:nvSpPr>
            <p:cNvPr id="194" name="Google Shape;487;p19">
              <a:extLst>
                <a:ext uri="{FF2B5EF4-FFF2-40B4-BE49-F238E27FC236}">
                  <a16:creationId xmlns:a16="http://schemas.microsoft.com/office/drawing/2014/main" id="{B8961C63-00D8-44E6-B0AE-BF7351E25A2C}"/>
                </a:ext>
              </a:extLst>
            </p:cNvPr>
            <p:cNvSpPr/>
            <p:nvPr/>
          </p:nvSpPr>
          <p:spPr>
            <a:xfrm>
              <a:off x="3368068" y="2764876"/>
              <a:ext cx="155365" cy="176030"/>
            </a:xfrm>
            <a:custGeom>
              <a:avLst/>
              <a:gdLst/>
              <a:ahLst/>
              <a:cxnLst/>
              <a:rect l="l" t="t" r="r" b="b"/>
              <a:pathLst>
                <a:path w="7448" h="8463" fill="none" extrusionOk="0">
                  <a:moveTo>
                    <a:pt x="2308" y="1749"/>
                  </a:moveTo>
                  <a:cubicBezTo>
                    <a:pt x="0" y="3252"/>
                    <a:pt x="699" y="7448"/>
                    <a:pt x="3322" y="8008"/>
                  </a:cubicBezTo>
                  <a:cubicBezTo>
                    <a:pt x="5805" y="8462"/>
                    <a:pt x="7413" y="7133"/>
                    <a:pt x="7448" y="4441"/>
                  </a:cubicBezTo>
                  <a:cubicBezTo>
                    <a:pt x="7448" y="1504"/>
                    <a:pt x="4930" y="0"/>
                    <a:pt x="2308" y="17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95" name="Google Shape;488;p19">
              <a:extLst>
                <a:ext uri="{FF2B5EF4-FFF2-40B4-BE49-F238E27FC236}">
                  <a16:creationId xmlns:a16="http://schemas.microsoft.com/office/drawing/2014/main" id="{A4280787-E7E6-4BBB-9DAE-5A729E0B4E08}"/>
                </a:ext>
              </a:extLst>
            </p:cNvPr>
            <p:cNvSpPr txBox="1"/>
            <p:nvPr/>
          </p:nvSpPr>
          <p:spPr>
            <a:xfrm>
              <a:off x="2792801" y="2153207"/>
              <a:ext cx="1305900" cy="395675"/>
            </a:xfrm>
            <a:prstGeom prst="rect">
              <a:avLst/>
            </a:prstGeom>
            <a:grpFill/>
            <a:ln>
              <a:noFill/>
            </a:ln>
          </p:spPr>
          <p:txBody>
            <a:bodyPr spcFirstLastPara="1" wrap="square" lIns="91425" tIns="91425" rIns="91425" bIns="91425" anchor="ctr" anchorCtr="0">
              <a:noAutofit/>
            </a:bodyPr>
            <a:lstStyle/>
            <a:p>
              <a:pPr lvl="0" algn="ctr"/>
              <a:r>
                <a:rPr lang="es-ES" sz="1400" b="1">
                  <a:latin typeface="Century Gothic" panose="020B0502020202020204" pitchFamily="34" charset="0"/>
                  <a:ea typeface="Fira Sans Extra Condensed Medium"/>
                  <a:cs typeface="Fira Sans Extra Condensed Medium"/>
                  <a:sym typeface="Fira Sans Extra Condensed Medium"/>
                </a:rPr>
                <a:t>Estructura del Sistema Financiero Ecuatoriano</a:t>
              </a:r>
            </a:p>
          </p:txBody>
        </p:sp>
        <p:sp>
          <p:nvSpPr>
            <p:cNvPr id="196" name="Google Shape;489;p19">
              <a:extLst>
                <a:ext uri="{FF2B5EF4-FFF2-40B4-BE49-F238E27FC236}">
                  <a16:creationId xmlns:a16="http://schemas.microsoft.com/office/drawing/2014/main" id="{7743C12C-BC72-4E55-97A5-CD7AE61E6070}"/>
                </a:ext>
              </a:extLst>
            </p:cNvPr>
            <p:cNvSpPr txBox="1"/>
            <p:nvPr/>
          </p:nvSpPr>
          <p:spPr>
            <a:xfrm>
              <a:off x="2792801" y="3359107"/>
              <a:ext cx="1305900" cy="12510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400" dirty="0">
                  <a:latin typeface="Century Gothic" panose="020B0502020202020204" pitchFamily="34" charset="0"/>
                  <a:ea typeface="Roboto"/>
                  <a:cs typeface="Roboto"/>
                  <a:sym typeface="Roboto"/>
                </a:rPr>
                <a:t>Art 38 </a:t>
              </a:r>
            </a:p>
            <a:p>
              <a:pPr marL="0" lvl="0" indent="0" algn="ctr" rtl="0">
                <a:spcBef>
                  <a:spcPts val="0"/>
                </a:spcBef>
                <a:spcAft>
                  <a:spcPts val="0"/>
                </a:spcAft>
                <a:buNone/>
              </a:pPr>
              <a:r>
                <a:rPr lang="es-ES" sz="1400" dirty="0">
                  <a:latin typeface="Century Gothic" panose="020B0502020202020204" pitchFamily="34" charset="0"/>
                  <a:ea typeface="Roboto"/>
                  <a:cs typeface="Roboto"/>
                  <a:sym typeface="Roboto"/>
                </a:rPr>
                <a:t> Art. 39 de la</a:t>
              </a:r>
            </a:p>
            <a:p>
              <a:pPr marL="0" lvl="0" indent="0" algn="ctr" rtl="0">
                <a:spcBef>
                  <a:spcPts val="0"/>
                </a:spcBef>
                <a:spcAft>
                  <a:spcPts val="0"/>
                </a:spcAft>
                <a:buNone/>
              </a:pPr>
              <a:r>
                <a:rPr lang="es-ES" sz="1400" dirty="0">
                  <a:latin typeface="Century Gothic" panose="020B0502020202020204" pitchFamily="34" charset="0"/>
                  <a:ea typeface="Roboto"/>
                  <a:cs typeface="Roboto"/>
                  <a:sym typeface="Roboto"/>
                </a:rPr>
                <a:t>Constitución y Art. 160 COMYF</a:t>
              </a:r>
            </a:p>
            <a:p>
              <a:pPr marL="0" lvl="0" indent="0" algn="ctr" rtl="0">
                <a:spcBef>
                  <a:spcPts val="0"/>
                </a:spcBef>
                <a:spcAft>
                  <a:spcPts val="0"/>
                </a:spcAft>
                <a:buNone/>
              </a:pPr>
              <a:r>
                <a:rPr lang="es-ES" sz="1400" dirty="0">
                  <a:latin typeface="Century Gothic" panose="020B0502020202020204" pitchFamily="34" charset="0"/>
                  <a:ea typeface="Roboto"/>
                  <a:cs typeface="Roboto"/>
                  <a:sym typeface="Roboto"/>
                </a:rPr>
                <a:t>Sistema Financiero Nacional está compuesto por los sectores financieros </a:t>
              </a:r>
              <a:r>
                <a:rPr lang="es-ES" sz="1400" b="1" i="1" dirty="0">
                  <a:latin typeface="Century Gothic" panose="020B0502020202020204" pitchFamily="34" charset="0"/>
                  <a:ea typeface="Roboto"/>
                  <a:cs typeface="Roboto"/>
                  <a:sym typeface="Roboto"/>
                </a:rPr>
                <a:t>público, privado y del popular y solidario</a:t>
              </a:r>
            </a:p>
            <a:p>
              <a:pPr marL="0" lvl="0" indent="0" algn="ctr" rtl="0">
                <a:spcBef>
                  <a:spcPts val="0"/>
                </a:spcBef>
                <a:spcAft>
                  <a:spcPts val="0"/>
                </a:spcAft>
                <a:buNone/>
              </a:pPr>
              <a:endParaRPr lang="en-US" sz="1400" dirty="0">
                <a:latin typeface="Century Gothic" panose="020B0502020202020204" pitchFamily="34" charset="0"/>
                <a:ea typeface="Roboto"/>
                <a:cs typeface="Roboto"/>
                <a:sym typeface="Roboto"/>
              </a:endParaRPr>
            </a:p>
          </p:txBody>
        </p:sp>
      </p:grpSp>
      <p:grpSp>
        <p:nvGrpSpPr>
          <p:cNvPr id="203" name="Google Shape;490;p19">
            <a:extLst>
              <a:ext uri="{FF2B5EF4-FFF2-40B4-BE49-F238E27FC236}">
                <a16:creationId xmlns:a16="http://schemas.microsoft.com/office/drawing/2014/main" id="{2297ED68-A475-4BC1-97AA-F448537CB9C8}"/>
              </a:ext>
            </a:extLst>
          </p:cNvPr>
          <p:cNvGrpSpPr/>
          <p:nvPr/>
        </p:nvGrpSpPr>
        <p:grpSpPr>
          <a:xfrm>
            <a:off x="6490131" y="793894"/>
            <a:ext cx="2492507" cy="3994219"/>
            <a:chOff x="4959063" y="2109575"/>
            <a:chExt cx="1472119" cy="2655516"/>
          </a:xfrm>
          <a:solidFill>
            <a:schemeClr val="accent5">
              <a:lumMod val="40000"/>
              <a:lumOff val="60000"/>
            </a:schemeClr>
          </a:solidFill>
        </p:grpSpPr>
        <p:sp>
          <p:nvSpPr>
            <p:cNvPr id="204" name="Google Shape;491;p19">
              <a:extLst>
                <a:ext uri="{FF2B5EF4-FFF2-40B4-BE49-F238E27FC236}">
                  <a16:creationId xmlns:a16="http://schemas.microsoft.com/office/drawing/2014/main" id="{58F61C58-B809-4E82-8C32-88C7EB3E1D1B}"/>
                </a:ext>
              </a:extLst>
            </p:cNvPr>
            <p:cNvSpPr/>
            <p:nvPr/>
          </p:nvSpPr>
          <p:spPr>
            <a:xfrm>
              <a:off x="5694699" y="4172209"/>
              <a:ext cx="845" cy="33488"/>
            </a:xfrm>
            <a:custGeom>
              <a:avLst/>
              <a:gdLst/>
              <a:ahLst/>
              <a:cxnLst/>
              <a:rect l="l" t="t" r="r" b="b"/>
              <a:pathLst>
                <a:path w="36" h="1610" fill="none" extrusionOk="0">
                  <a:moveTo>
                    <a:pt x="1" y="1"/>
                  </a:moveTo>
                  <a:cubicBezTo>
                    <a:pt x="36" y="560"/>
                    <a:pt x="36" y="1085"/>
                    <a:pt x="1" y="1609"/>
                  </a:cubicBezTo>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05" name="Google Shape;492;p19">
              <a:extLst>
                <a:ext uri="{FF2B5EF4-FFF2-40B4-BE49-F238E27FC236}">
                  <a16:creationId xmlns:a16="http://schemas.microsoft.com/office/drawing/2014/main" id="{41C791C4-2243-4CA0-855C-83BBB868CEBA}"/>
                </a:ext>
              </a:extLst>
            </p:cNvPr>
            <p:cNvSpPr/>
            <p:nvPr/>
          </p:nvSpPr>
          <p:spPr>
            <a:xfrm>
              <a:off x="5684535" y="2469579"/>
              <a:ext cx="21173" cy="21"/>
            </a:xfrm>
            <a:custGeom>
              <a:avLst/>
              <a:gdLst/>
              <a:ahLst/>
              <a:cxnLst/>
              <a:rect l="l" t="t" r="r" b="b"/>
              <a:pathLst>
                <a:path w="1015" h="1" fill="none" extrusionOk="0">
                  <a:moveTo>
                    <a:pt x="0" y="1"/>
                  </a:moveTo>
                  <a:lnTo>
                    <a:pt x="1014" y="1"/>
                  </a:lnTo>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06" name="Google Shape;493;p19">
              <a:extLst>
                <a:ext uri="{FF2B5EF4-FFF2-40B4-BE49-F238E27FC236}">
                  <a16:creationId xmlns:a16="http://schemas.microsoft.com/office/drawing/2014/main" id="{9BE119E7-8F09-414E-A8D3-7A37B0B9CCEA}"/>
                </a:ext>
              </a:extLst>
            </p:cNvPr>
            <p:cNvSpPr/>
            <p:nvPr/>
          </p:nvSpPr>
          <p:spPr>
            <a:xfrm>
              <a:off x="5617533" y="2785718"/>
              <a:ext cx="155178" cy="147035"/>
            </a:xfrm>
            <a:custGeom>
              <a:avLst/>
              <a:gdLst/>
              <a:ahLst/>
              <a:cxnLst/>
              <a:rect l="l" t="t" r="r" b="b"/>
              <a:pathLst>
                <a:path w="7439" h="7069" extrusionOk="0">
                  <a:moveTo>
                    <a:pt x="4515" y="1"/>
                  </a:moveTo>
                  <a:cubicBezTo>
                    <a:pt x="3821" y="1"/>
                    <a:pt x="3053" y="234"/>
                    <a:pt x="2274" y="747"/>
                  </a:cubicBezTo>
                  <a:cubicBezTo>
                    <a:pt x="1" y="2250"/>
                    <a:pt x="665" y="6446"/>
                    <a:pt x="3323" y="6971"/>
                  </a:cubicBezTo>
                  <a:cubicBezTo>
                    <a:pt x="3652" y="7037"/>
                    <a:pt x="3967" y="7069"/>
                    <a:pt x="4266" y="7069"/>
                  </a:cubicBezTo>
                  <a:cubicBezTo>
                    <a:pt x="6183" y="7069"/>
                    <a:pt x="7414" y="5734"/>
                    <a:pt x="7414" y="3404"/>
                  </a:cubicBezTo>
                  <a:cubicBezTo>
                    <a:pt x="7439" y="1353"/>
                    <a:pt x="6189" y="1"/>
                    <a:pt x="45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07" name="Google Shape;494;p19">
              <a:extLst>
                <a:ext uri="{FF2B5EF4-FFF2-40B4-BE49-F238E27FC236}">
                  <a16:creationId xmlns:a16="http://schemas.microsoft.com/office/drawing/2014/main" id="{E81EB017-BD4D-4D02-8D39-9AF4BD798F5C}"/>
                </a:ext>
              </a:extLst>
            </p:cNvPr>
            <p:cNvSpPr/>
            <p:nvPr/>
          </p:nvSpPr>
          <p:spPr>
            <a:xfrm>
              <a:off x="5617543" y="2806081"/>
              <a:ext cx="155157" cy="147035"/>
            </a:xfrm>
            <a:custGeom>
              <a:avLst/>
              <a:gdLst/>
              <a:ahLst/>
              <a:cxnLst/>
              <a:rect l="l" t="t" r="r" b="b"/>
              <a:pathLst>
                <a:path w="7438" h="7069" extrusionOk="0">
                  <a:moveTo>
                    <a:pt x="4499" y="1"/>
                  </a:moveTo>
                  <a:cubicBezTo>
                    <a:pt x="3805" y="1"/>
                    <a:pt x="3042" y="234"/>
                    <a:pt x="2273" y="747"/>
                  </a:cubicBezTo>
                  <a:cubicBezTo>
                    <a:pt x="0" y="2250"/>
                    <a:pt x="664" y="6446"/>
                    <a:pt x="3287" y="6971"/>
                  </a:cubicBezTo>
                  <a:cubicBezTo>
                    <a:pt x="3621" y="7037"/>
                    <a:pt x="3940" y="7069"/>
                    <a:pt x="4240" y="7069"/>
                  </a:cubicBezTo>
                  <a:cubicBezTo>
                    <a:pt x="6174" y="7069"/>
                    <a:pt x="7383" y="5734"/>
                    <a:pt x="7413" y="3404"/>
                  </a:cubicBezTo>
                  <a:cubicBezTo>
                    <a:pt x="7438" y="1353"/>
                    <a:pt x="6170" y="1"/>
                    <a:pt x="449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nvGrpSpPr>
            <p:cNvPr id="208" name="Google Shape;495;p19">
              <a:extLst>
                <a:ext uri="{FF2B5EF4-FFF2-40B4-BE49-F238E27FC236}">
                  <a16:creationId xmlns:a16="http://schemas.microsoft.com/office/drawing/2014/main" id="{0F06D1ED-61F3-4730-9F0F-F620230E2D1A}"/>
                </a:ext>
              </a:extLst>
            </p:cNvPr>
            <p:cNvGrpSpPr/>
            <p:nvPr/>
          </p:nvGrpSpPr>
          <p:grpSpPr>
            <a:xfrm>
              <a:off x="4959063" y="3073134"/>
              <a:ext cx="1472119" cy="1691957"/>
              <a:chOff x="5013228" y="3073134"/>
              <a:chExt cx="1472119" cy="1691957"/>
            </a:xfrm>
            <a:grpFill/>
          </p:grpSpPr>
          <p:sp>
            <p:nvSpPr>
              <p:cNvPr id="216" name="Google Shape;496;p19">
                <a:extLst>
                  <a:ext uri="{FF2B5EF4-FFF2-40B4-BE49-F238E27FC236}">
                    <a16:creationId xmlns:a16="http://schemas.microsoft.com/office/drawing/2014/main" id="{F1E416F1-776F-4599-BC74-37EC6C097792}"/>
                  </a:ext>
                </a:extLst>
              </p:cNvPr>
              <p:cNvSpPr/>
              <p:nvPr/>
            </p:nvSpPr>
            <p:spPr>
              <a:xfrm>
                <a:off x="6091201" y="3944574"/>
                <a:ext cx="6195" cy="177486"/>
              </a:xfrm>
              <a:custGeom>
                <a:avLst/>
                <a:gdLst/>
                <a:ahLst/>
                <a:cxnLst/>
                <a:rect l="l" t="t" r="r" b="b"/>
                <a:pathLst>
                  <a:path w="245" h="8533" fill="none" extrusionOk="0">
                    <a:moveTo>
                      <a:pt x="245" y="0"/>
                    </a:moveTo>
                    <a:cubicBezTo>
                      <a:pt x="0" y="3392"/>
                      <a:pt x="245" y="3042"/>
                      <a:pt x="245" y="8532"/>
                    </a:cubicBezTo>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17" name="Google Shape;497;p19">
                <a:extLst>
                  <a:ext uri="{FF2B5EF4-FFF2-40B4-BE49-F238E27FC236}">
                    <a16:creationId xmlns:a16="http://schemas.microsoft.com/office/drawing/2014/main" id="{6A77DF01-DCCF-4794-B4DD-6651A285B436}"/>
                  </a:ext>
                </a:extLst>
              </p:cNvPr>
              <p:cNvSpPr/>
              <p:nvPr/>
            </p:nvSpPr>
            <p:spPr>
              <a:xfrm>
                <a:off x="5013228" y="3175181"/>
                <a:ext cx="1427920" cy="1557192"/>
              </a:xfrm>
              <a:custGeom>
                <a:avLst/>
                <a:gdLst/>
                <a:ahLst/>
                <a:cxnLst/>
                <a:rect l="l" t="t" r="r" b="b"/>
                <a:pathLst>
                  <a:path w="56473" h="74865" extrusionOk="0">
                    <a:moveTo>
                      <a:pt x="7508" y="1"/>
                    </a:moveTo>
                    <a:cubicBezTo>
                      <a:pt x="4410" y="1"/>
                      <a:pt x="2110" y="148"/>
                      <a:pt x="1574" y="590"/>
                    </a:cubicBezTo>
                    <a:cubicBezTo>
                      <a:pt x="350" y="1569"/>
                      <a:pt x="700" y="10835"/>
                      <a:pt x="525" y="19996"/>
                    </a:cubicBezTo>
                    <a:cubicBezTo>
                      <a:pt x="385" y="29158"/>
                      <a:pt x="385" y="51082"/>
                      <a:pt x="525" y="55383"/>
                    </a:cubicBezTo>
                    <a:cubicBezTo>
                      <a:pt x="700" y="59684"/>
                      <a:pt x="1" y="72097"/>
                      <a:pt x="1015" y="73566"/>
                    </a:cubicBezTo>
                    <a:cubicBezTo>
                      <a:pt x="1830" y="74718"/>
                      <a:pt x="9786" y="74831"/>
                      <a:pt x="14419" y="74831"/>
                    </a:cubicBezTo>
                    <a:cubicBezTo>
                      <a:pt x="15549" y="74831"/>
                      <a:pt x="16482" y="74824"/>
                      <a:pt x="17064" y="74824"/>
                    </a:cubicBezTo>
                    <a:cubicBezTo>
                      <a:pt x="18480" y="74824"/>
                      <a:pt x="21671" y="74864"/>
                      <a:pt x="24977" y="74864"/>
                    </a:cubicBezTo>
                    <a:cubicBezTo>
                      <a:pt x="28614" y="74864"/>
                      <a:pt x="32390" y="74816"/>
                      <a:pt x="34093" y="74615"/>
                    </a:cubicBezTo>
                    <a:cubicBezTo>
                      <a:pt x="34780" y="74540"/>
                      <a:pt x="36092" y="74520"/>
                      <a:pt x="37742" y="74520"/>
                    </a:cubicBezTo>
                    <a:cubicBezTo>
                      <a:pt x="39755" y="74520"/>
                      <a:pt x="42269" y="74550"/>
                      <a:pt x="44758" y="74550"/>
                    </a:cubicBezTo>
                    <a:cubicBezTo>
                      <a:pt x="49791" y="74550"/>
                      <a:pt x="54718" y="74425"/>
                      <a:pt x="55178" y="73671"/>
                    </a:cubicBezTo>
                    <a:cubicBezTo>
                      <a:pt x="56088" y="72237"/>
                      <a:pt x="55913" y="59334"/>
                      <a:pt x="55878" y="51991"/>
                    </a:cubicBezTo>
                    <a:cubicBezTo>
                      <a:pt x="55843" y="42270"/>
                      <a:pt x="56227" y="28808"/>
                      <a:pt x="56367" y="21990"/>
                    </a:cubicBezTo>
                    <a:cubicBezTo>
                      <a:pt x="56472" y="15136"/>
                      <a:pt x="56193" y="1464"/>
                      <a:pt x="55458" y="555"/>
                    </a:cubicBezTo>
                    <a:cubicBezTo>
                      <a:pt x="55149" y="190"/>
                      <a:pt x="51826" y="61"/>
                      <a:pt x="47616" y="61"/>
                    </a:cubicBezTo>
                    <a:cubicBezTo>
                      <a:pt x="41347" y="61"/>
                      <a:pt x="33112" y="346"/>
                      <a:pt x="29932" y="555"/>
                    </a:cubicBezTo>
                    <a:cubicBezTo>
                      <a:pt x="29442" y="587"/>
                      <a:pt x="28814" y="601"/>
                      <a:pt x="28076" y="601"/>
                    </a:cubicBezTo>
                    <a:cubicBezTo>
                      <a:pt x="23255" y="601"/>
                      <a:pt x="13757" y="1"/>
                      <a:pt x="750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18" name="Google Shape;498;p19">
                <a:extLst>
                  <a:ext uri="{FF2B5EF4-FFF2-40B4-BE49-F238E27FC236}">
                    <a16:creationId xmlns:a16="http://schemas.microsoft.com/office/drawing/2014/main" id="{C02E43A1-CA8F-44D8-9D81-988F5F8314B0}"/>
                  </a:ext>
                </a:extLst>
              </p:cNvPr>
              <p:cNvSpPr/>
              <p:nvPr/>
            </p:nvSpPr>
            <p:spPr>
              <a:xfrm>
                <a:off x="5057427" y="3962640"/>
                <a:ext cx="1427920" cy="802451"/>
              </a:xfrm>
              <a:custGeom>
                <a:avLst/>
                <a:gdLst/>
                <a:ahLst/>
                <a:cxnLst/>
                <a:rect l="l" t="t" r="r" b="b"/>
                <a:pathLst>
                  <a:path w="56473" h="74849" extrusionOk="0">
                    <a:moveTo>
                      <a:pt x="7485" y="1"/>
                    </a:moveTo>
                    <a:cubicBezTo>
                      <a:pt x="4399" y="1"/>
                      <a:pt x="2109" y="144"/>
                      <a:pt x="1574" y="574"/>
                    </a:cubicBezTo>
                    <a:cubicBezTo>
                      <a:pt x="351" y="1553"/>
                      <a:pt x="700" y="10820"/>
                      <a:pt x="525" y="19981"/>
                    </a:cubicBezTo>
                    <a:cubicBezTo>
                      <a:pt x="386" y="29142"/>
                      <a:pt x="386" y="51101"/>
                      <a:pt x="525" y="55402"/>
                    </a:cubicBezTo>
                    <a:cubicBezTo>
                      <a:pt x="700" y="59703"/>
                      <a:pt x="1" y="72117"/>
                      <a:pt x="1015" y="73550"/>
                    </a:cubicBezTo>
                    <a:cubicBezTo>
                      <a:pt x="1830" y="74703"/>
                      <a:pt x="9787" y="74816"/>
                      <a:pt x="14420" y="74816"/>
                    </a:cubicBezTo>
                    <a:cubicBezTo>
                      <a:pt x="15550" y="74816"/>
                      <a:pt x="16482" y="74809"/>
                      <a:pt x="17065" y="74809"/>
                    </a:cubicBezTo>
                    <a:cubicBezTo>
                      <a:pt x="18480" y="74809"/>
                      <a:pt x="21672" y="74849"/>
                      <a:pt x="24978" y="74849"/>
                    </a:cubicBezTo>
                    <a:cubicBezTo>
                      <a:pt x="28615" y="74849"/>
                      <a:pt x="32390" y="74801"/>
                      <a:pt x="34094" y="74599"/>
                    </a:cubicBezTo>
                    <a:cubicBezTo>
                      <a:pt x="34780" y="74525"/>
                      <a:pt x="36093" y="74504"/>
                      <a:pt x="37742" y="74504"/>
                    </a:cubicBezTo>
                    <a:cubicBezTo>
                      <a:pt x="39755" y="74504"/>
                      <a:pt x="42270" y="74535"/>
                      <a:pt x="44758" y="74535"/>
                    </a:cubicBezTo>
                    <a:cubicBezTo>
                      <a:pt x="49791" y="74535"/>
                      <a:pt x="54719" y="74410"/>
                      <a:pt x="55179" y="73655"/>
                    </a:cubicBezTo>
                    <a:cubicBezTo>
                      <a:pt x="56088" y="72221"/>
                      <a:pt x="55913" y="59319"/>
                      <a:pt x="55878" y="51976"/>
                    </a:cubicBezTo>
                    <a:cubicBezTo>
                      <a:pt x="55843" y="42255"/>
                      <a:pt x="56228" y="28793"/>
                      <a:pt x="56368" y="21974"/>
                    </a:cubicBezTo>
                    <a:cubicBezTo>
                      <a:pt x="56473" y="15121"/>
                      <a:pt x="56193" y="1449"/>
                      <a:pt x="55459" y="539"/>
                    </a:cubicBezTo>
                    <a:cubicBezTo>
                      <a:pt x="55149" y="174"/>
                      <a:pt x="51827" y="46"/>
                      <a:pt x="47617" y="46"/>
                    </a:cubicBezTo>
                    <a:cubicBezTo>
                      <a:pt x="41348" y="46"/>
                      <a:pt x="33112" y="330"/>
                      <a:pt x="29933" y="539"/>
                    </a:cubicBezTo>
                    <a:cubicBezTo>
                      <a:pt x="29433" y="573"/>
                      <a:pt x="28790" y="587"/>
                      <a:pt x="28035" y="587"/>
                    </a:cubicBezTo>
                    <a:cubicBezTo>
                      <a:pt x="23195" y="587"/>
                      <a:pt x="13716" y="1"/>
                      <a:pt x="748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19" name="Google Shape;499;p19">
                <a:extLst>
                  <a:ext uri="{FF2B5EF4-FFF2-40B4-BE49-F238E27FC236}">
                    <a16:creationId xmlns:a16="http://schemas.microsoft.com/office/drawing/2014/main" id="{C07FBE1D-ECD5-40E6-AB17-9E47148D63D2}"/>
                  </a:ext>
                </a:extLst>
              </p:cNvPr>
              <p:cNvSpPr/>
              <p:nvPr/>
            </p:nvSpPr>
            <p:spPr>
              <a:xfrm>
                <a:off x="5013228" y="3073134"/>
                <a:ext cx="1427920" cy="1664231"/>
              </a:xfrm>
              <a:custGeom>
                <a:avLst/>
                <a:gdLst/>
                <a:ahLst/>
                <a:cxnLst/>
                <a:rect l="l" t="t" r="r" b="b"/>
                <a:pathLst>
                  <a:path w="56473" h="75984" fill="none" extrusionOk="0">
                    <a:moveTo>
                      <a:pt x="1574" y="1469"/>
                    </a:moveTo>
                    <a:cubicBezTo>
                      <a:pt x="350" y="2448"/>
                      <a:pt x="700" y="11714"/>
                      <a:pt x="525" y="20875"/>
                    </a:cubicBezTo>
                    <a:cubicBezTo>
                      <a:pt x="385" y="30037"/>
                      <a:pt x="385" y="51961"/>
                      <a:pt x="525" y="56262"/>
                    </a:cubicBezTo>
                    <a:cubicBezTo>
                      <a:pt x="700" y="60563"/>
                      <a:pt x="1" y="72976"/>
                      <a:pt x="1015" y="74445"/>
                    </a:cubicBezTo>
                    <a:cubicBezTo>
                      <a:pt x="2029" y="75878"/>
                      <a:pt x="14092" y="75703"/>
                      <a:pt x="17064" y="75703"/>
                    </a:cubicBezTo>
                    <a:cubicBezTo>
                      <a:pt x="20037" y="75703"/>
                      <a:pt x="30841" y="75878"/>
                      <a:pt x="34093" y="75494"/>
                    </a:cubicBezTo>
                    <a:cubicBezTo>
                      <a:pt x="37310" y="75144"/>
                      <a:pt x="54304" y="75983"/>
                      <a:pt x="55178" y="74550"/>
                    </a:cubicBezTo>
                    <a:cubicBezTo>
                      <a:pt x="56088" y="73116"/>
                      <a:pt x="55913" y="60213"/>
                      <a:pt x="55878" y="52870"/>
                    </a:cubicBezTo>
                    <a:cubicBezTo>
                      <a:pt x="55843" y="43149"/>
                      <a:pt x="56227" y="29687"/>
                      <a:pt x="56367" y="22869"/>
                    </a:cubicBezTo>
                    <a:cubicBezTo>
                      <a:pt x="56472" y="16015"/>
                      <a:pt x="56193" y="2343"/>
                      <a:pt x="55458" y="1434"/>
                    </a:cubicBezTo>
                    <a:cubicBezTo>
                      <a:pt x="54689" y="525"/>
                      <a:pt x="35247" y="1084"/>
                      <a:pt x="29932" y="1434"/>
                    </a:cubicBezTo>
                    <a:cubicBezTo>
                      <a:pt x="24652" y="1784"/>
                      <a:pt x="3357" y="0"/>
                      <a:pt x="1574" y="146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grpSp>
          <p:nvGrpSpPr>
            <p:cNvPr id="209" name="Google Shape;513;p19">
              <a:extLst>
                <a:ext uri="{FF2B5EF4-FFF2-40B4-BE49-F238E27FC236}">
                  <a16:creationId xmlns:a16="http://schemas.microsoft.com/office/drawing/2014/main" id="{0D28570E-43E8-4615-A684-154D1B78C4F9}"/>
                </a:ext>
              </a:extLst>
            </p:cNvPr>
            <p:cNvGrpSpPr/>
            <p:nvPr/>
          </p:nvGrpSpPr>
          <p:grpSpPr>
            <a:xfrm>
              <a:off x="4959941" y="2109575"/>
              <a:ext cx="1470361" cy="436717"/>
              <a:chOff x="4961539" y="2109575"/>
              <a:chExt cx="1470361" cy="436717"/>
            </a:xfrm>
            <a:grpFill/>
          </p:grpSpPr>
          <p:sp>
            <p:nvSpPr>
              <p:cNvPr id="213" name="Google Shape;514;p19">
                <a:extLst>
                  <a:ext uri="{FF2B5EF4-FFF2-40B4-BE49-F238E27FC236}">
                    <a16:creationId xmlns:a16="http://schemas.microsoft.com/office/drawing/2014/main" id="{E5FB26CA-5DC4-47B9-BFB3-2A83BB64DC8D}"/>
                  </a:ext>
                </a:extLst>
              </p:cNvPr>
              <p:cNvSpPr/>
              <p:nvPr/>
            </p:nvSpPr>
            <p:spPr>
              <a:xfrm>
                <a:off x="4961539" y="2115753"/>
                <a:ext cx="1436715" cy="399069"/>
              </a:xfrm>
              <a:custGeom>
                <a:avLst/>
                <a:gdLst/>
                <a:ahLst/>
                <a:cxnLst/>
                <a:rect l="l" t="t" r="r" b="b"/>
                <a:pathLst>
                  <a:path w="61228" h="19186" extrusionOk="0">
                    <a:moveTo>
                      <a:pt x="43236" y="0"/>
                    </a:moveTo>
                    <a:cubicBezTo>
                      <a:pt x="39248" y="0"/>
                      <a:pt x="35085" y="46"/>
                      <a:pt x="31366" y="123"/>
                    </a:cubicBezTo>
                    <a:cubicBezTo>
                      <a:pt x="29589" y="167"/>
                      <a:pt x="27526" y="182"/>
                      <a:pt x="25329" y="182"/>
                    </a:cubicBezTo>
                    <a:cubicBezTo>
                      <a:pt x="21390" y="182"/>
                      <a:pt x="17017" y="136"/>
                      <a:pt x="13073" y="136"/>
                    </a:cubicBezTo>
                    <a:cubicBezTo>
                      <a:pt x="7183" y="136"/>
                      <a:pt x="2250" y="239"/>
                      <a:pt x="1155" y="752"/>
                    </a:cubicBezTo>
                    <a:cubicBezTo>
                      <a:pt x="1" y="1312"/>
                      <a:pt x="106" y="7815"/>
                      <a:pt x="245" y="10438"/>
                    </a:cubicBezTo>
                    <a:cubicBezTo>
                      <a:pt x="315" y="11417"/>
                      <a:pt x="106" y="16103"/>
                      <a:pt x="945" y="18375"/>
                    </a:cubicBezTo>
                    <a:cubicBezTo>
                      <a:pt x="1191" y="19016"/>
                      <a:pt x="4433" y="19186"/>
                      <a:pt x="9049" y="19186"/>
                    </a:cubicBezTo>
                    <a:cubicBezTo>
                      <a:pt x="14257" y="19186"/>
                      <a:pt x="21213" y="18970"/>
                      <a:pt x="27590" y="18970"/>
                    </a:cubicBezTo>
                    <a:cubicBezTo>
                      <a:pt x="31809" y="18970"/>
                      <a:pt x="39075" y="19079"/>
                      <a:pt x="45714" y="19079"/>
                    </a:cubicBezTo>
                    <a:cubicBezTo>
                      <a:pt x="52607" y="19079"/>
                      <a:pt x="58824" y="18961"/>
                      <a:pt x="60249" y="18480"/>
                    </a:cubicBezTo>
                    <a:cubicBezTo>
                      <a:pt x="61228" y="18166"/>
                      <a:pt x="61053" y="13585"/>
                      <a:pt x="61018" y="11137"/>
                    </a:cubicBezTo>
                    <a:cubicBezTo>
                      <a:pt x="60983" y="7885"/>
                      <a:pt x="61228" y="1836"/>
                      <a:pt x="60389" y="822"/>
                    </a:cubicBezTo>
                    <a:cubicBezTo>
                      <a:pt x="59908" y="221"/>
                      <a:pt x="51996" y="0"/>
                      <a:pt x="4323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14" name="Google Shape;515;p19">
                <a:extLst>
                  <a:ext uri="{FF2B5EF4-FFF2-40B4-BE49-F238E27FC236}">
                    <a16:creationId xmlns:a16="http://schemas.microsoft.com/office/drawing/2014/main" id="{09440BE3-8CFC-44A4-A297-C7E5FF4690BC}"/>
                  </a:ext>
                </a:extLst>
              </p:cNvPr>
              <p:cNvSpPr/>
              <p:nvPr/>
            </p:nvSpPr>
            <p:spPr>
              <a:xfrm>
                <a:off x="4994364" y="2143063"/>
                <a:ext cx="1437536" cy="403229"/>
              </a:xfrm>
              <a:custGeom>
                <a:avLst/>
                <a:gdLst/>
                <a:ahLst/>
                <a:cxnLst/>
                <a:rect l="l" t="t" r="r" b="b"/>
                <a:pathLst>
                  <a:path w="61263" h="19386" extrusionOk="0">
                    <a:moveTo>
                      <a:pt x="43319" y="1"/>
                    </a:moveTo>
                    <a:cubicBezTo>
                      <a:pt x="39318" y="1"/>
                      <a:pt x="35137" y="51"/>
                      <a:pt x="31401" y="138"/>
                    </a:cubicBezTo>
                    <a:cubicBezTo>
                      <a:pt x="29623" y="183"/>
                      <a:pt x="27560" y="198"/>
                      <a:pt x="25361" y="198"/>
                    </a:cubicBezTo>
                    <a:cubicBezTo>
                      <a:pt x="21419" y="198"/>
                      <a:pt x="17041" y="151"/>
                      <a:pt x="13095" y="151"/>
                    </a:cubicBezTo>
                    <a:cubicBezTo>
                      <a:pt x="7200" y="151"/>
                      <a:pt x="2268" y="254"/>
                      <a:pt x="1189" y="768"/>
                    </a:cubicBezTo>
                    <a:cubicBezTo>
                      <a:pt x="0" y="1362"/>
                      <a:pt x="140" y="7901"/>
                      <a:pt x="280" y="10559"/>
                    </a:cubicBezTo>
                    <a:cubicBezTo>
                      <a:pt x="315" y="11538"/>
                      <a:pt x="105" y="16223"/>
                      <a:pt x="979" y="18531"/>
                    </a:cubicBezTo>
                    <a:cubicBezTo>
                      <a:pt x="1227" y="19207"/>
                      <a:pt x="4479" y="19385"/>
                      <a:pt x="9112" y="19385"/>
                    </a:cubicBezTo>
                    <a:cubicBezTo>
                      <a:pt x="14310" y="19385"/>
                      <a:pt x="21246" y="19160"/>
                      <a:pt x="27624" y="19160"/>
                    </a:cubicBezTo>
                    <a:cubicBezTo>
                      <a:pt x="31844" y="19160"/>
                      <a:pt x="39110" y="19270"/>
                      <a:pt x="45748" y="19270"/>
                    </a:cubicBezTo>
                    <a:cubicBezTo>
                      <a:pt x="52642" y="19270"/>
                      <a:pt x="58858" y="19152"/>
                      <a:pt x="60283" y="18671"/>
                    </a:cubicBezTo>
                    <a:cubicBezTo>
                      <a:pt x="61228" y="18356"/>
                      <a:pt x="61088" y="13741"/>
                      <a:pt x="61053" y="11258"/>
                    </a:cubicBezTo>
                    <a:cubicBezTo>
                      <a:pt x="61018" y="7971"/>
                      <a:pt x="61262" y="1852"/>
                      <a:pt x="60423" y="838"/>
                    </a:cubicBezTo>
                    <a:cubicBezTo>
                      <a:pt x="59920" y="238"/>
                      <a:pt x="52050" y="1"/>
                      <a:pt x="4331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15" name="Google Shape;516;p19">
                <a:extLst>
                  <a:ext uri="{FF2B5EF4-FFF2-40B4-BE49-F238E27FC236}">
                    <a16:creationId xmlns:a16="http://schemas.microsoft.com/office/drawing/2014/main" id="{CFFC655D-5A04-4918-96DA-7B279C19853F}"/>
                  </a:ext>
                </a:extLst>
              </p:cNvPr>
              <p:cNvSpPr/>
              <p:nvPr/>
            </p:nvSpPr>
            <p:spPr>
              <a:xfrm>
                <a:off x="4961539" y="2109575"/>
                <a:ext cx="1436715" cy="416770"/>
              </a:xfrm>
              <a:custGeom>
                <a:avLst/>
                <a:gdLst/>
                <a:ahLst/>
                <a:cxnLst/>
                <a:rect l="l" t="t" r="r" b="b"/>
                <a:pathLst>
                  <a:path w="61228" h="20037" fill="none" extrusionOk="0">
                    <a:moveTo>
                      <a:pt x="1155" y="1049"/>
                    </a:moveTo>
                    <a:cubicBezTo>
                      <a:pt x="1" y="1609"/>
                      <a:pt x="106" y="8112"/>
                      <a:pt x="245" y="10735"/>
                    </a:cubicBezTo>
                    <a:cubicBezTo>
                      <a:pt x="315" y="11714"/>
                      <a:pt x="106" y="16400"/>
                      <a:pt x="945" y="18672"/>
                    </a:cubicBezTo>
                    <a:cubicBezTo>
                      <a:pt x="1469" y="20036"/>
                      <a:pt x="15561" y="19267"/>
                      <a:pt x="27590" y="19267"/>
                    </a:cubicBezTo>
                    <a:cubicBezTo>
                      <a:pt x="36191" y="19267"/>
                      <a:pt x="57451" y="19721"/>
                      <a:pt x="60249" y="18777"/>
                    </a:cubicBezTo>
                    <a:cubicBezTo>
                      <a:pt x="61228" y="18463"/>
                      <a:pt x="61053" y="13882"/>
                      <a:pt x="61018" y="11434"/>
                    </a:cubicBezTo>
                    <a:cubicBezTo>
                      <a:pt x="60983" y="8182"/>
                      <a:pt x="61228" y="2133"/>
                      <a:pt x="60389" y="1119"/>
                    </a:cubicBezTo>
                    <a:cubicBezTo>
                      <a:pt x="59689" y="245"/>
                      <a:pt x="43255" y="175"/>
                      <a:pt x="31366" y="420"/>
                    </a:cubicBezTo>
                    <a:cubicBezTo>
                      <a:pt x="21645" y="664"/>
                      <a:pt x="3392" y="0"/>
                      <a:pt x="1155" y="10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sp>
          <p:nvSpPr>
            <p:cNvPr id="210" name="Google Shape;517;p19">
              <a:extLst>
                <a:ext uri="{FF2B5EF4-FFF2-40B4-BE49-F238E27FC236}">
                  <a16:creationId xmlns:a16="http://schemas.microsoft.com/office/drawing/2014/main" id="{EF38D963-A71B-4880-B767-86664553D2D5}"/>
                </a:ext>
              </a:extLst>
            </p:cNvPr>
            <p:cNvSpPr/>
            <p:nvPr/>
          </p:nvSpPr>
          <p:spPr>
            <a:xfrm>
              <a:off x="5617429" y="2764876"/>
              <a:ext cx="155386" cy="176030"/>
            </a:xfrm>
            <a:custGeom>
              <a:avLst/>
              <a:gdLst/>
              <a:ahLst/>
              <a:cxnLst/>
              <a:rect l="l" t="t" r="r" b="b"/>
              <a:pathLst>
                <a:path w="7449" h="8463" fill="none" extrusionOk="0">
                  <a:moveTo>
                    <a:pt x="2274" y="1749"/>
                  </a:moveTo>
                  <a:cubicBezTo>
                    <a:pt x="1" y="3252"/>
                    <a:pt x="665" y="7448"/>
                    <a:pt x="3323" y="7973"/>
                  </a:cubicBezTo>
                  <a:cubicBezTo>
                    <a:pt x="5771" y="8462"/>
                    <a:pt x="7414" y="7098"/>
                    <a:pt x="7414" y="4406"/>
                  </a:cubicBezTo>
                  <a:cubicBezTo>
                    <a:pt x="7449" y="1504"/>
                    <a:pt x="4931" y="0"/>
                    <a:pt x="2274" y="1749"/>
                  </a:cubicBezTo>
                  <a:close/>
                </a:path>
              </a:pathLst>
            </a:custGeom>
            <a:grp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211" name="Google Shape;518;p19">
              <a:extLst>
                <a:ext uri="{FF2B5EF4-FFF2-40B4-BE49-F238E27FC236}">
                  <a16:creationId xmlns:a16="http://schemas.microsoft.com/office/drawing/2014/main" id="{B993B5A5-A07E-4A4E-B73E-28186532DFC1}"/>
                </a:ext>
              </a:extLst>
            </p:cNvPr>
            <p:cNvSpPr txBox="1"/>
            <p:nvPr/>
          </p:nvSpPr>
          <p:spPr>
            <a:xfrm>
              <a:off x="5042172" y="2153207"/>
              <a:ext cx="1305900" cy="3405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400" b="1">
                  <a:latin typeface="Century Gothic" panose="020B0502020202020204" pitchFamily="34" charset="0"/>
                  <a:ea typeface="Fira Sans Extra Condensed Medium"/>
                  <a:cs typeface="Fira Sans Extra Condensed Medium"/>
                  <a:sym typeface="Fira Sans Extra Condensed Medium"/>
                </a:rPr>
                <a:t>Sector Financiero Público Y Privado </a:t>
              </a:r>
            </a:p>
          </p:txBody>
        </p:sp>
        <p:sp>
          <p:nvSpPr>
            <p:cNvPr id="212" name="Google Shape;519;p19">
              <a:extLst>
                <a:ext uri="{FF2B5EF4-FFF2-40B4-BE49-F238E27FC236}">
                  <a16:creationId xmlns:a16="http://schemas.microsoft.com/office/drawing/2014/main" id="{2F66679F-748D-454A-9C50-09D16ECD6675}"/>
                </a:ext>
              </a:extLst>
            </p:cNvPr>
            <p:cNvSpPr txBox="1"/>
            <p:nvPr/>
          </p:nvSpPr>
          <p:spPr>
            <a:xfrm>
              <a:off x="5042172" y="3359107"/>
              <a:ext cx="1305900" cy="12510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C" sz="1400" b="1" dirty="0">
                  <a:latin typeface="Century Gothic" panose="020B0502020202020204" pitchFamily="34" charset="0"/>
                  <a:ea typeface="Roboto"/>
                  <a:cs typeface="Roboto"/>
                  <a:sym typeface="Roboto"/>
                </a:rPr>
                <a:t>Publico </a:t>
              </a:r>
            </a:p>
            <a:p>
              <a:pPr marL="0" lvl="0" indent="0" algn="ctr" rtl="0">
                <a:spcBef>
                  <a:spcPts val="0"/>
                </a:spcBef>
                <a:spcAft>
                  <a:spcPts val="0"/>
                </a:spcAft>
                <a:buNone/>
              </a:pPr>
              <a:r>
                <a:rPr lang="es-ES" sz="1400" b="1" dirty="0">
                  <a:latin typeface="Century Gothic" panose="020B0502020202020204" pitchFamily="34" charset="0"/>
                  <a:ea typeface="Roboto"/>
                  <a:cs typeface="Roboto"/>
                  <a:sym typeface="Roboto"/>
                </a:rPr>
                <a:t>ART 410 (Constitución)</a:t>
              </a:r>
            </a:p>
            <a:p>
              <a:pPr marL="0" lvl="0" indent="0" algn="ctr" rtl="0">
                <a:spcBef>
                  <a:spcPts val="0"/>
                </a:spcBef>
                <a:spcAft>
                  <a:spcPts val="0"/>
                </a:spcAft>
                <a:buNone/>
              </a:pPr>
              <a:r>
                <a:rPr lang="es-ES" sz="1400" b="1" dirty="0">
                  <a:latin typeface="Century Gothic" panose="020B0502020202020204" pitchFamily="34" charset="0"/>
                  <a:ea typeface="Roboto"/>
                  <a:cs typeface="Roboto"/>
                  <a:sym typeface="Roboto"/>
                </a:rPr>
                <a:t>ART 161 ( COMYF)</a:t>
              </a:r>
            </a:p>
            <a:p>
              <a:pPr marL="0" lvl="0" indent="0" algn="ctr" rtl="0">
                <a:spcBef>
                  <a:spcPts val="0"/>
                </a:spcBef>
                <a:spcAft>
                  <a:spcPts val="0"/>
                </a:spcAft>
                <a:buNone/>
              </a:pPr>
              <a:r>
                <a:rPr lang="es-ES" sz="1400" b="1" dirty="0">
                  <a:latin typeface="Century Gothic" panose="020B0502020202020204" pitchFamily="34" charset="0"/>
                  <a:ea typeface="Roboto"/>
                  <a:cs typeface="Roboto"/>
                  <a:sym typeface="Roboto"/>
                </a:rPr>
                <a:t> </a:t>
              </a:r>
            </a:p>
            <a:p>
              <a:pPr marL="0" lvl="0" indent="0" algn="ctr" rtl="0">
                <a:spcBef>
                  <a:spcPts val="0"/>
                </a:spcBef>
                <a:spcAft>
                  <a:spcPts val="0"/>
                </a:spcAft>
                <a:buNone/>
              </a:pPr>
              <a:endParaRPr lang="es-ES" sz="1400" b="1" dirty="0">
                <a:latin typeface="Century Gothic" panose="020B0502020202020204" pitchFamily="34" charset="0"/>
                <a:ea typeface="Roboto"/>
                <a:cs typeface="Roboto"/>
                <a:sym typeface="Roboto"/>
              </a:endParaRPr>
            </a:p>
            <a:p>
              <a:pPr marL="0" lvl="0" indent="0" algn="ctr" rtl="0">
                <a:spcBef>
                  <a:spcPts val="0"/>
                </a:spcBef>
                <a:spcAft>
                  <a:spcPts val="0"/>
                </a:spcAft>
                <a:buNone/>
              </a:pPr>
              <a:r>
                <a:rPr lang="es-ES" sz="1400" b="1" dirty="0">
                  <a:latin typeface="Century Gothic" panose="020B0502020202020204" pitchFamily="34" charset="0"/>
                  <a:ea typeface="Roboto"/>
                  <a:cs typeface="Roboto"/>
                  <a:sym typeface="Roboto"/>
                </a:rPr>
                <a:t>Privado</a:t>
              </a:r>
            </a:p>
            <a:p>
              <a:pPr marL="0" lvl="0" indent="0" algn="ctr" rtl="0">
                <a:spcBef>
                  <a:spcPts val="0"/>
                </a:spcBef>
                <a:spcAft>
                  <a:spcPts val="0"/>
                </a:spcAft>
                <a:buNone/>
              </a:pPr>
              <a:r>
                <a:rPr lang="es-ES" sz="1400" b="1" dirty="0">
                  <a:latin typeface="Century Gothic" panose="020B0502020202020204" pitchFamily="34" charset="0"/>
                  <a:ea typeface="Roboto"/>
                  <a:cs typeface="Roboto"/>
                  <a:sym typeface="Roboto"/>
                </a:rPr>
                <a:t> ART 402 ( Constitución)</a:t>
              </a:r>
            </a:p>
            <a:p>
              <a:pPr marL="0" lvl="0" indent="0" algn="ctr" rtl="0">
                <a:spcBef>
                  <a:spcPts val="0"/>
                </a:spcBef>
                <a:spcAft>
                  <a:spcPts val="0"/>
                </a:spcAft>
                <a:buNone/>
              </a:pPr>
              <a:r>
                <a:rPr lang="es-ES" sz="1400" b="1" dirty="0">
                  <a:latin typeface="Century Gothic" panose="020B0502020202020204" pitchFamily="34" charset="0"/>
                  <a:ea typeface="Roboto"/>
                  <a:cs typeface="Roboto"/>
                  <a:sym typeface="Roboto"/>
                </a:rPr>
                <a:t> Y 162 COMYF </a:t>
              </a:r>
              <a:endParaRPr sz="1400" b="1" dirty="0">
                <a:latin typeface="Century Gothic" panose="020B0502020202020204" pitchFamily="34" charset="0"/>
                <a:ea typeface="Roboto"/>
                <a:cs typeface="Roboto"/>
                <a:sym typeface="Roboto"/>
              </a:endParaRPr>
            </a:p>
          </p:txBody>
        </p:sp>
      </p:grpSp>
      <p:sp>
        <p:nvSpPr>
          <p:cNvPr id="235" name="Google Shape;435;p19">
            <a:extLst>
              <a:ext uri="{FF2B5EF4-FFF2-40B4-BE49-F238E27FC236}">
                <a16:creationId xmlns:a16="http://schemas.microsoft.com/office/drawing/2014/main" id="{587CB28F-0F26-4CF4-9727-2297D70D578D}"/>
              </a:ext>
            </a:extLst>
          </p:cNvPr>
          <p:cNvSpPr/>
          <p:nvPr/>
        </p:nvSpPr>
        <p:spPr>
          <a:xfrm>
            <a:off x="2596840" y="1669197"/>
            <a:ext cx="1511615" cy="48540"/>
          </a:xfrm>
          <a:custGeom>
            <a:avLst/>
            <a:gdLst/>
            <a:ahLst/>
            <a:cxnLst/>
            <a:rect l="l" t="t" r="r" b="b"/>
            <a:pathLst>
              <a:path w="67592" h="735" fill="none" extrusionOk="0">
                <a:moveTo>
                  <a:pt x="0" y="0"/>
                </a:moveTo>
                <a:cubicBezTo>
                  <a:pt x="6784" y="0"/>
                  <a:pt x="35876" y="140"/>
                  <a:pt x="39897" y="140"/>
                </a:cubicBezTo>
                <a:cubicBezTo>
                  <a:pt x="43919" y="140"/>
                  <a:pt x="51856" y="455"/>
                  <a:pt x="56227" y="490"/>
                </a:cubicBezTo>
                <a:cubicBezTo>
                  <a:pt x="59479" y="525"/>
                  <a:pt x="63290" y="734"/>
                  <a:pt x="67591" y="490"/>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236" name="Google Shape;436;p19">
            <a:extLst>
              <a:ext uri="{FF2B5EF4-FFF2-40B4-BE49-F238E27FC236}">
                <a16:creationId xmlns:a16="http://schemas.microsoft.com/office/drawing/2014/main" id="{E4254050-81F1-46AB-8EE3-250768BF119D}"/>
              </a:ext>
            </a:extLst>
          </p:cNvPr>
          <p:cNvSpPr/>
          <p:nvPr/>
        </p:nvSpPr>
        <p:spPr>
          <a:xfrm>
            <a:off x="5593854" y="1739451"/>
            <a:ext cx="1510855" cy="48540"/>
          </a:xfrm>
          <a:custGeom>
            <a:avLst/>
            <a:gdLst/>
            <a:ahLst/>
            <a:cxnLst/>
            <a:rect l="l" t="t" r="r" b="b"/>
            <a:pathLst>
              <a:path w="67558" h="735" fill="none" extrusionOk="0">
                <a:moveTo>
                  <a:pt x="1" y="0"/>
                </a:moveTo>
                <a:cubicBezTo>
                  <a:pt x="11960" y="594"/>
                  <a:pt x="35842" y="140"/>
                  <a:pt x="39863" y="140"/>
                </a:cubicBezTo>
                <a:cubicBezTo>
                  <a:pt x="43885" y="140"/>
                  <a:pt x="51857" y="455"/>
                  <a:pt x="56193" y="490"/>
                </a:cubicBezTo>
                <a:cubicBezTo>
                  <a:pt x="59480" y="525"/>
                  <a:pt x="63291" y="734"/>
                  <a:pt x="67557" y="490"/>
                </a:cubicBezTo>
              </a:path>
            </a:pathLst>
          </a:custGeom>
          <a:noFill/>
          <a:ln w="21850" cap="rnd" cmpd="sng">
            <a:solidFill>
              <a:srgbClr val="020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pic>
        <p:nvPicPr>
          <p:cNvPr id="150" name="Google Shape;569;p53">
            <a:extLst>
              <a:ext uri="{FF2B5EF4-FFF2-40B4-BE49-F238E27FC236}">
                <a16:creationId xmlns:a16="http://schemas.microsoft.com/office/drawing/2014/main" id="{672A854D-87EE-4D22-89F0-F5E9185DF2E1}"/>
              </a:ext>
            </a:extLst>
          </p:cNvPr>
          <p:cNvPicPr preferRelativeResize="0"/>
          <p:nvPr/>
        </p:nvPicPr>
        <p:blipFill rotWithShape="1">
          <a:blip r:embed="rId3">
            <a:alphaModFix/>
          </a:blip>
          <a:srcRect t="16970" r="8892" b="21025"/>
          <a:stretch/>
        </p:blipFill>
        <p:spPr>
          <a:xfrm>
            <a:off x="-345789" y="0"/>
            <a:ext cx="3944709" cy="1068472"/>
          </a:xfrm>
          <a:prstGeom prst="rect">
            <a:avLst/>
          </a:prstGeom>
          <a:noFill/>
          <a:ln>
            <a:noFill/>
          </a:ln>
        </p:spPr>
      </p:pic>
      <p:sp>
        <p:nvSpPr>
          <p:cNvPr id="151" name="Google Shape;1638;p35">
            <a:extLst>
              <a:ext uri="{FF2B5EF4-FFF2-40B4-BE49-F238E27FC236}">
                <a16:creationId xmlns:a16="http://schemas.microsoft.com/office/drawing/2014/main" id="{7481952B-7C50-4D6C-8CA5-F261F253E319}"/>
              </a:ext>
            </a:extLst>
          </p:cNvPr>
          <p:cNvSpPr txBox="1"/>
          <p:nvPr/>
        </p:nvSpPr>
        <p:spPr>
          <a:xfrm>
            <a:off x="350305" y="248272"/>
            <a:ext cx="2889816" cy="54562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latin typeface="Century Gothic" panose="020B0502020202020204" pitchFamily="34" charset="0"/>
                <a:ea typeface="Roboto"/>
                <a:cs typeface="Roboto"/>
                <a:sym typeface="Roboto"/>
              </a:rPr>
              <a:t>CAPITULO 1 </a:t>
            </a:r>
          </a:p>
          <a:p>
            <a:pPr marL="0" lvl="0" indent="0" algn="l" rtl="0">
              <a:spcBef>
                <a:spcPts val="0"/>
              </a:spcBef>
              <a:spcAft>
                <a:spcPts val="0"/>
              </a:spcAft>
              <a:buNone/>
            </a:pPr>
            <a:r>
              <a:rPr lang="en" sz="2000" b="1">
                <a:latin typeface="Century Gothic" panose="020B0502020202020204" pitchFamily="34" charset="0"/>
                <a:ea typeface="Roboto"/>
                <a:cs typeface="Roboto"/>
                <a:sym typeface="Roboto"/>
              </a:rPr>
              <a:t>MARCO REFERENCIAL </a:t>
            </a:r>
            <a:endParaRPr sz="2000" b="1">
              <a:latin typeface="Century Gothic" panose="020B0502020202020204" pitchFamily="34" charset="0"/>
              <a:ea typeface="Roboto"/>
              <a:cs typeface="Roboto"/>
              <a:sym typeface="Roboto"/>
            </a:endParaRPr>
          </a:p>
        </p:txBody>
      </p:sp>
      <p:pic>
        <p:nvPicPr>
          <p:cNvPr id="3" name="Imagen 2">
            <a:extLst>
              <a:ext uri="{FF2B5EF4-FFF2-40B4-BE49-F238E27FC236}">
                <a16:creationId xmlns:a16="http://schemas.microsoft.com/office/drawing/2014/main" id="{A0129AE5-CC2A-4E58-ABDC-D9188999D212}"/>
              </a:ext>
            </a:extLst>
          </p:cNvPr>
          <p:cNvPicPr>
            <a:picLocks noChangeAspect="1"/>
          </p:cNvPicPr>
          <p:nvPr/>
        </p:nvPicPr>
        <p:blipFill>
          <a:blip r:embed="rId4"/>
          <a:stretch>
            <a:fillRect/>
          </a:stretch>
        </p:blipFill>
        <p:spPr>
          <a:xfrm>
            <a:off x="813856" y="5005721"/>
            <a:ext cx="1219407" cy="886841"/>
          </a:xfrm>
          <a:prstGeom prst="rect">
            <a:avLst/>
          </a:prstGeom>
        </p:spPr>
      </p:pic>
      <p:pic>
        <p:nvPicPr>
          <p:cNvPr id="4" name="Imagen 3">
            <a:extLst>
              <a:ext uri="{FF2B5EF4-FFF2-40B4-BE49-F238E27FC236}">
                <a16:creationId xmlns:a16="http://schemas.microsoft.com/office/drawing/2014/main" id="{F4A3A481-0DBA-4D04-943D-CF0A069869D3}"/>
              </a:ext>
            </a:extLst>
          </p:cNvPr>
          <p:cNvPicPr>
            <a:picLocks noChangeAspect="1"/>
          </p:cNvPicPr>
          <p:nvPr/>
        </p:nvPicPr>
        <p:blipFill>
          <a:blip r:embed="rId5"/>
          <a:stretch>
            <a:fillRect/>
          </a:stretch>
        </p:blipFill>
        <p:spPr>
          <a:xfrm>
            <a:off x="2201888" y="5112409"/>
            <a:ext cx="2825814" cy="732618"/>
          </a:xfrm>
          <a:prstGeom prst="rect">
            <a:avLst/>
          </a:prstGeom>
        </p:spPr>
      </p:pic>
      <p:sp>
        <p:nvSpPr>
          <p:cNvPr id="5" name="CuadroTexto 4">
            <a:extLst>
              <a:ext uri="{FF2B5EF4-FFF2-40B4-BE49-F238E27FC236}">
                <a16:creationId xmlns:a16="http://schemas.microsoft.com/office/drawing/2014/main" id="{B026588B-7C3B-45B3-8AA5-4039C0803633}"/>
              </a:ext>
            </a:extLst>
          </p:cNvPr>
          <p:cNvSpPr txBox="1"/>
          <p:nvPr/>
        </p:nvSpPr>
        <p:spPr>
          <a:xfrm>
            <a:off x="1425973" y="5796284"/>
            <a:ext cx="4923308" cy="369332"/>
          </a:xfrm>
          <a:prstGeom prst="rect">
            <a:avLst/>
          </a:prstGeom>
          <a:noFill/>
        </p:spPr>
        <p:txBody>
          <a:bodyPr wrap="square" rtlCol="0">
            <a:spAutoFit/>
          </a:bodyPr>
          <a:lstStyle/>
          <a:p>
            <a:r>
              <a:rPr lang="es-ES" b="1" i="1"/>
              <a:t>Organismos de Control</a:t>
            </a:r>
          </a:p>
        </p:txBody>
      </p:sp>
    </p:spTree>
    <p:extLst>
      <p:ext uri="{BB962C8B-B14F-4D97-AF65-F5344CB8AC3E}">
        <p14:creationId xmlns:p14="http://schemas.microsoft.com/office/powerpoint/2010/main" val="363634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039D118-8BCB-460B-9880-80E84C7646CD}"/>
              </a:ext>
            </a:extLst>
          </p:cNvPr>
          <p:cNvGrpSpPr/>
          <p:nvPr/>
        </p:nvGrpSpPr>
        <p:grpSpPr>
          <a:xfrm>
            <a:off x="-195595" y="114831"/>
            <a:ext cx="5405900" cy="1265707"/>
            <a:chOff x="1061859" y="766420"/>
            <a:chExt cx="3025872" cy="1265707"/>
          </a:xfrm>
        </p:grpSpPr>
        <p:pic>
          <p:nvPicPr>
            <p:cNvPr id="3" name="Google Shape;570;p53">
              <a:extLst>
                <a:ext uri="{FF2B5EF4-FFF2-40B4-BE49-F238E27FC236}">
                  <a16:creationId xmlns:a16="http://schemas.microsoft.com/office/drawing/2014/main" id="{A81B2693-3006-4138-8E42-2DCC17F902B0}"/>
                </a:ext>
              </a:extLst>
            </p:cNvPr>
            <p:cNvPicPr preferRelativeResize="0"/>
            <p:nvPr/>
          </p:nvPicPr>
          <p:blipFill rotWithShape="1">
            <a:blip r:embed="rId2">
              <a:alphaModFix/>
            </a:blip>
            <a:srcRect t="16734" r="8892" b="18300"/>
            <a:stretch/>
          </p:blipFill>
          <p:spPr>
            <a:xfrm>
              <a:off x="1061859" y="766420"/>
              <a:ext cx="3025872" cy="1265707"/>
            </a:xfrm>
            <a:prstGeom prst="rect">
              <a:avLst/>
            </a:prstGeom>
            <a:noFill/>
            <a:ln>
              <a:noFill/>
            </a:ln>
          </p:spPr>
        </p:pic>
        <p:sp>
          <p:nvSpPr>
            <p:cNvPr id="4" name="CuadroTexto 3">
              <a:extLst>
                <a:ext uri="{FF2B5EF4-FFF2-40B4-BE49-F238E27FC236}">
                  <a16:creationId xmlns:a16="http://schemas.microsoft.com/office/drawing/2014/main" id="{8C406CC3-9C61-481F-AB0D-27CDAD08535A}"/>
                </a:ext>
              </a:extLst>
            </p:cNvPr>
            <p:cNvSpPr txBox="1"/>
            <p:nvPr/>
          </p:nvSpPr>
          <p:spPr>
            <a:xfrm>
              <a:off x="1457143" y="1124395"/>
              <a:ext cx="2395690" cy="461665"/>
            </a:xfrm>
            <a:prstGeom prst="rect">
              <a:avLst/>
            </a:prstGeom>
            <a:noFill/>
          </p:spPr>
          <p:txBody>
            <a:bodyPr wrap="square" rtlCol="0">
              <a:spAutoFit/>
            </a:bodyPr>
            <a:lstStyle/>
            <a:p>
              <a:r>
                <a:rPr lang="es-ES" sz="2400" b="1">
                  <a:latin typeface="Century Gothic" panose="020B0502020202020204" pitchFamily="34" charset="0"/>
                </a:rPr>
                <a:t>Intermediación Financiera</a:t>
              </a:r>
              <a:endParaRPr lang="es-EC" sz="2400" b="1">
                <a:latin typeface="Century Gothic" panose="020B0502020202020204" pitchFamily="34" charset="0"/>
              </a:endParaRPr>
            </a:p>
          </p:txBody>
        </p:sp>
      </p:grpSp>
      <p:grpSp>
        <p:nvGrpSpPr>
          <p:cNvPr id="62" name="Google Shape;58;p15"/>
          <p:cNvGrpSpPr/>
          <p:nvPr/>
        </p:nvGrpSpPr>
        <p:grpSpPr>
          <a:xfrm>
            <a:off x="1915204" y="2266328"/>
            <a:ext cx="9487365" cy="1932267"/>
            <a:chOff x="-636925" y="1404675"/>
            <a:chExt cx="8446650" cy="2363225"/>
          </a:xfrm>
        </p:grpSpPr>
        <p:sp>
          <p:nvSpPr>
            <p:cNvPr id="63" name="Google Shape;59;p15"/>
            <p:cNvSpPr/>
            <p:nvPr/>
          </p:nvSpPr>
          <p:spPr>
            <a:xfrm>
              <a:off x="-636925" y="1404675"/>
              <a:ext cx="8446650" cy="2363225"/>
            </a:xfrm>
            <a:custGeom>
              <a:avLst/>
              <a:gdLst/>
              <a:ahLst/>
              <a:cxnLst/>
              <a:rect l="l" t="t" r="r" b="b"/>
              <a:pathLst>
                <a:path w="337866" h="94529" extrusionOk="0">
                  <a:moveTo>
                    <a:pt x="0" y="36334"/>
                  </a:moveTo>
                  <a:cubicBezTo>
                    <a:pt x="9202" y="44277"/>
                    <a:pt x="28628" y="86117"/>
                    <a:pt x="55210" y="83994"/>
                  </a:cubicBezTo>
                  <a:cubicBezTo>
                    <a:pt x="81793" y="81871"/>
                    <a:pt x="126070" y="21864"/>
                    <a:pt x="159495" y="23594"/>
                  </a:cubicBezTo>
                  <a:cubicBezTo>
                    <a:pt x="192920" y="25324"/>
                    <a:pt x="226031" y="98308"/>
                    <a:pt x="255759" y="94376"/>
                  </a:cubicBezTo>
                  <a:cubicBezTo>
                    <a:pt x="285488" y="90444"/>
                    <a:pt x="324182" y="15729"/>
                    <a:pt x="337866" y="0"/>
                  </a:cubicBezTo>
                </a:path>
              </a:pathLst>
            </a:custGeom>
            <a:noFill/>
            <a:ln w="152400" cap="rnd" cmpd="sng">
              <a:solidFill>
                <a:srgbClr val="F3F3F3"/>
              </a:solidFill>
              <a:prstDash val="solid"/>
              <a:round/>
              <a:headEnd type="none" w="med" len="med"/>
              <a:tailEnd type="none" w="med" len="med"/>
            </a:ln>
          </p:spPr>
        </p:sp>
        <p:sp>
          <p:nvSpPr>
            <p:cNvPr id="64" name="Google Shape;60;p15"/>
            <p:cNvSpPr/>
            <p:nvPr/>
          </p:nvSpPr>
          <p:spPr>
            <a:xfrm>
              <a:off x="-636925" y="1404675"/>
              <a:ext cx="8446650" cy="2363225"/>
            </a:xfrm>
            <a:custGeom>
              <a:avLst/>
              <a:gdLst/>
              <a:ahLst/>
              <a:cxnLst/>
              <a:rect l="l" t="t" r="r" b="b"/>
              <a:pathLst>
                <a:path w="337866" h="94529" extrusionOk="0">
                  <a:moveTo>
                    <a:pt x="0" y="36334"/>
                  </a:moveTo>
                  <a:cubicBezTo>
                    <a:pt x="9202" y="44277"/>
                    <a:pt x="28628" y="86117"/>
                    <a:pt x="55210" y="83994"/>
                  </a:cubicBezTo>
                  <a:cubicBezTo>
                    <a:pt x="81793" y="81871"/>
                    <a:pt x="126070" y="21864"/>
                    <a:pt x="159495" y="23594"/>
                  </a:cubicBezTo>
                  <a:cubicBezTo>
                    <a:pt x="192920" y="25324"/>
                    <a:pt x="226031" y="98308"/>
                    <a:pt x="255759" y="94376"/>
                  </a:cubicBezTo>
                  <a:cubicBezTo>
                    <a:pt x="285488" y="90444"/>
                    <a:pt x="324182" y="15729"/>
                    <a:pt x="337866" y="0"/>
                  </a:cubicBezTo>
                </a:path>
              </a:pathLst>
            </a:custGeom>
            <a:noFill/>
            <a:ln w="19050" cap="rnd" cmpd="sng">
              <a:solidFill>
                <a:schemeClr val="dk1"/>
              </a:solidFill>
              <a:prstDash val="solid"/>
              <a:round/>
              <a:headEnd type="none" w="med" len="med"/>
              <a:tailEnd type="none" w="med" len="med"/>
            </a:ln>
          </p:spPr>
        </p:sp>
      </p:grpSp>
      <p:sp>
        <p:nvSpPr>
          <p:cNvPr id="66" name="Google Shape;62;p15"/>
          <p:cNvSpPr/>
          <p:nvPr/>
        </p:nvSpPr>
        <p:spPr>
          <a:xfrm>
            <a:off x="6067323" y="5861274"/>
            <a:ext cx="12335" cy="10017"/>
          </a:xfrm>
          <a:custGeom>
            <a:avLst/>
            <a:gdLst/>
            <a:ahLst/>
            <a:cxnLst/>
            <a:rect l="l" t="t" r="r" b="b"/>
            <a:pathLst>
              <a:path w="548" h="445" extrusionOk="0">
                <a:moveTo>
                  <a:pt x="274" y="0"/>
                </a:moveTo>
                <a:cubicBezTo>
                  <a:pt x="0" y="0"/>
                  <a:pt x="0" y="445"/>
                  <a:pt x="274" y="445"/>
                </a:cubicBezTo>
                <a:cubicBezTo>
                  <a:pt x="547" y="445"/>
                  <a:pt x="547"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nvGrpSpPr>
          <p:cNvPr id="71" name="Google Shape;67;p15"/>
          <p:cNvGrpSpPr/>
          <p:nvPr/>
        </p:nvGrpSpPr>
        <p:grpSpPr>
          <a:xfrm>
            <a:off x="7726725" y="2300868"/>
            <a:ext cx="1413268" cy="782493"/>
            <a:chOff x="1425725" y="1417109"/>
            <a:chExt cx="1413268" cy="782493"/>
          </a:xfrm>
        </p:grpSpPr>
        <p:sp>
          <p:nvSpPr>
            <p:cNvPr id="72" name="Google Shape;68;p15"/>
            <p:cNvSpPr/>
            <p:nvPr/>
          </p:nvSpPr>
          <p:spPr>
            <a:xfrm>
              <a:off x="1447267" y="1417109"/>
              <a:ext cx="1351703" cy="782493"/>
            </a:xfrm>
            <a:custGeom>
              <a:avLst/>
              <a:gdLst/>
              <a:ahLst/>
              <a:cxnLst/>
              <a:rect l="l" t="t" r="r" b="b"/>
              <a:pathLst>
                <a:path w="60049" h="34762" extrusionOk="0">
                  <a:moveTo>
                    <a:pt x="33763" y="1"/>
                  </a:moveTo>
                  <a:cubicBezTo>
                    <a:pt x="31706" y="1"/>
                    <a:pt x="29624" y="840"/>
                    <a:pt x="28094" y="2248"/>
                  </a:cubicBezTo>
                  <a:cubicBezTo>
                    <a:pt x="26119" y="4096"/>
                    <a:pt x="25094" y="7250"/>
                    <a:pt x="24853" y="10050"/>
                  </a:cubicBezTo>
                  <a:lnTo>
                    <a:pt x="24853" y="10050"/>
                  </a:lnTo>
                  <a:cubicBezTo>
                    <a:pt x="24859" y="7656"/>
                    <a:pt x="23079" y="5342"/>
                    <a:pt x="20746" y="4743"/>
                  </a:cubicBezTo>
                  <a:cubicBezTo>
                    <a:pt x="20310" y="4647"/>
                    <a:pt x="19873" y="4600"/>
                    <a:pt x="19440" y="4600"/>
                  </a:cubicBezTo>
                  <a:cubicBezTo>
                    <a:pt x="17258" y="4600"/>
                    <a:pt x="15194" y="5783"/>
                    <a:pt x="14081" y="7750"/>
                  </a:cubicBezTo>
                  <a:cubicBezTo>
                    <a:pt x="12646" y="10416"/>
                    <a:pt x="13774" y="14107"/>
                    <a:pt x="15380" y="16705"/>
                  </a:cubicBezTo>
                  <a:cubicBezTo>
                    <a:pt x="13253" y="16073"/>
                    <a:pt x="11029" y="15506"/>
                    <a:pt x="8841" y="15506"/>
                  </a:cubicBezTo>
                  <a:cubicBezTo>
                    <a:pt x="7830" y="15506"/>
                    <a:pt x="6827" y="15627"/>
                    <a:pt x="5845" y="15919"/>
                  </a:cubicBezTo>
                  <a:cubicBezTo>
                    <a:pt x="2701" y="16841"/>
                    <a:pt x="1" y="19815"/>
                    <a:pt x="548" y="23027"/>
                  </a:cubicBezTo>
                  <a:cubicBezTo>
                    <a:pt x="1386" y="27756"/>
                    <a:pt x="6495" y="29389"/>
                    <a:pt x="11464" y="29389"/>
                  </a:cubicBezTo>
                  <a:cubicBezTo>
                    <a:pt x="14396" y="29389"/>
                    <a:pt x="17280" y="28820"/>
                    <a:pt x="19208" y="27983"/>
                  </a:cubicBezTo>
                  <a:cubicBezTo>
                    <a:pt x="19408" y="27883"/>
                    <a:pt x="19645" y="27819"/>
                    <a:pt x="19878" y="27819"/>
                  </a:cubicBezTo>
                  <a:cubicBezTo>
                    <a:pt x="19963" y="27819"/>
                    <a:pt x="20048" y="27828"/>
                    <a:pt x="20131" y="27846"/>
                  </a:cubicBezTo>
                  <a:cubicBezTo>
                    <a:pt x="20370" y="27983"/>
                    <a:pt x="20575" y="28222"/>
                    <a:pt x="20678" y="28461"/>
                  </a:cubicBezTo>
                  <a:cubicBezTo>
                    <a:pt x="23021" y="32712"/>
                    <a:pt x="27339" y="34762"/>
                    <a:pt x="31786" y="34762"/>
                  </a:cubicBezTo>
                  <a:cubicBezTo>
                    <a:pt x="34668" y="34762"/>
                    <a:pt x="37603" y="33901"/>
                    <a:pt x="40090" y="32221"/>
                  </a:cubicBezTo>
                  <a:cubicBezTo>
                    <a:pt x="42004" y="30922"/>
                    <a:pt x="44157" y="29008"/>
                    <a:pt x="44704" y="26753"/>
                  </a:cubicBezTo>
                  <a:cubicBezTo>
                    <a:pt x="46687" y="27799"/>
                    <a:pt x="48892" y="28331"/>
                    <a:pt x="51108" y="28331"/>
                  </a:cubicBezTo>
                  <a:cubicBezTo>
                    <a:pt x="52366" y="28331"/>
                    <a:pt x="53628" y="28159"/>
                    <a:pt x="54854" y="27812"/>
                  </a:cubicBezTo>
                  <a:cubicBezTo>
                    <a:pt x="56905" y="27265"/>
                    <a:pt x="58921" y="26035"/>
                    <a:pt x="59639" y="24053"/>
                  </a:cubicBezTo>
                  <a:cubicBezTo>
                    <a:pt x="59981" y="23130"/>
                    <a:pt x="60049" y="22139"/>
                    <a:pt x="59844" y="21148"/>
                  </a:cubicBezTo>
                  <a:cubicBezTo>
                    <a:pt x="59253" y="17694"/>
                    <a:pt x="55914" y="14948"/>
                    <a:pt x="52432" y="14948"/>
                  </a:cubicBezTo>
                  <a:cubicBezTo>
                    <a:pt x="52089" y="14948"/>
                    <a:pt x="51745" y="14975"/>
                    <a:pt x="51402" y="15030"/>
                  </a:cubicBezTo>
                  <a:cubicBezTo>
                    <a:pt x="51607" y="13390"/>
                    <a:pt x="51778" y="11749"/>
                    <a:pt x="51402" y="10143"/>
                  </a:cubicBezTo>
                  <a:cubicBezTo>
                    <a:pt x="50787" y="7887"/>
                    <a:pt x="49010" y="6110"/>
                    <a:pt x="46754" y="5461"/>
                  </a:cubicBezTo>
                  <a:cubicBezTo>
                    <a:pt x="46295" y="5342"/>
                    <a:pt x="45811" y="5286"/>
                    <a:pt x="45317" y="5286"/>
                  </a:cubicBezTo>
                  <a:cubicBezTo>
                    <a:pt x="43384" y="5286"/>
                    <a:pt x="41308" y="6143"/>
                    <a:pt x="40056" y="7477"/>
                  </a:cubicBezTo>
                  <a:cubicBezTo>
                    <a:pt x="40808" y="4640"/>
                    <a:pt x="38962" y="1496"/>
                    <a:pt x="36228" y="437"/>
                  </a:cubicBezTo>
                  <a:cubicBezTo>
                    <a:pt x="35436" y="140"/>
                    <a:pt x="34602" y="1"/>
                    <a:pt x="337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3" name="Google Shape;69;p15"/>
            <p:cNvSpPr/>
            <p:nvPr/>
          </p:nvSpPr>
          <p:spPr>
            <a:xfrm>
              <a:off x="1456496" y="1840815"/>
              <a:ext cx="1340178" cy="358787"/>
            </a:xfrm>
            <a:custGeom>
              <a:avLst/>
              <a:gdLst/>
              <a:ahLst/>
              <a:cxnLst/>
              <a:rect l="l" t="t" r="r" b="b"/>
              <a:pathLst>
                <a:path w="59537" h="15939" extrusionOk="0">
                  <a:moveTo>
                    <a:pt x="41799" y="1"/>
                  </a:moveTo>
                  <a:cubicBezTo>
                    <a:pt x="39748" y="4204"/>
                    <a:pt x="35544" y="7485"/>
                    <a:pt x="30862" y="7725"/>
                  </a:cubicBezTo>
                  <a:cubicBezTo>
                    <a:pt x="30676" y="7735"/>
                    <a:pt x="30489" y="7741"/>
                    <a:pt x="30303" y="7741"/>
                  </a:cubicBezTo>
                  <a:cubicBezTo>
                    <a:pt x="25834" y="7741"/>
                    <a:pt x="21354" y="4636"/>
                    <a:pt x="20370" y="240"/>
                  </a:cubicBezTo>
                  <a:cubicBezTo>
                    <a:pt x="18149" y="2188"/>
                    <a:pt x="15688" y="3931"/>
                    <a:pt x="12885" y="4888"/>
                  </a:cubicBezTo>
                  <a:cubicBezTo>
                    <a:pt x="11473" y="5370"/>
                    <a:pt x="9974" y="5644"/>
                    <a:pt x="8489" y="5644"/>
                  </a:cubicBezTo>
                  <a:cubicBezTo>
                    <a:pt x="7027" y="5644"/>
                    <a:pt x="5578" y="5379"/>
                    <a:pt x="4239" y="4785"/>
                  </a:cubicBezTo>
                  <a:cubicBezTo>
                    <a:pt x="2769" y="4136"/>
                    <a:pt x="1539" y="3111"/>
                    <a:pt x="616" y="1812"/>
                  </a:cubicBezTo>
                  <a:cubicBezTo>
                    <a:pt x="548" y="1675"/>
                    <a:pt x="479" y="1573"/>
                    <a:pt x="445" y="1436"/>
                  </a:cubicBezTo>
                  <a:cubicBezTo>
                    <a:pt x="103" y="2325"/>
                    <a:pt x="1" y="3282"/>
                    <a:pt x="138" y="4204"/>
                  </a:cubicBezTo>
                  <a:cubicBezTo>
                    <a:pt x="976" y="8933"/>
                    <a:pt x="6085" y="10566"/>
                    <a:pt x="11054" y="10566"/>
                  </a:cubicBezTo>
                  <a:cubicBezTo>
                    <a:pt x="13986" y="10566"/>
                    <a:pt x="16870" y="9997"/>
                    <a:pt x="18798" y="9160"/>
                  </a:cubicBezTo>
                  <a:cubicBezTo>
                    <a:pt x="18998" y="9060"/>
                    <a:pt x="19235" y="8996"/>
                    <a:pt x="19468" y="8996"/>
                  </a:cubicBezTo>
                  <a:cubicBezTo>
                    <a:pt x="19553" y="8996"/>
                    <a:pt x="19638" y="9005"/>
                    <a:pt x="19721" y="9023"/>
                  </a:cubicBezTo>
                  <a:cubicBezTo>
                    <a:pt x="19960" y="9160"/>
                    <a:pt x="20165" y="9399"/>
                    <a:pt x="20268" y="9638"/>
                  </a:cubicBezTo>
                  <a:cubicBezTo>
                    <a:pt x="22590" y="13889"/>
                    <a:pt x="26913" y="15939"/>
                    <a:pt x="31366" y="15939"/>
                  </a:cubicBezTo>
                  <a:cubicBezTo>
                    <a:pt x="34253" y="15939"/>
                    <a:pt x="37193" y="15078"/>
                    <a:pt x="39680" y="13398"/>
                  </a:cubicBezTo>
                  <a:cubicBezTo>
                    <a:pt x="41594" y="12099"/>
                    <a:pt x="43747" y="10185"/>
                    <a:pt x="44294" y="7930"/>
                  </a:cubicBezTo>
                  <a:cubicBezTo>
                    <a:pt x="46282" y="9000"/>
                    <a:pt x="48494" y="9540"/>
                    <a:pt x="50715" y="9540"/>
                  </a:cubicBezTo>
                  <a:cubicBezTo>
                    <a:pt x="51968" y="9540"/>
                    <a:pt x="53224" y="9368"/>
                    <a:pt x="54444" y="9023"/>
                  </a:cubicBezTo>
                  <a:cubicBezTo>
                    <a:pt x="56495" y="8442"/>
                    <a:pt x="58511" y="7212"/>
                    <a:pt x="59229" y="5230"/>
                  </a:cubicBezTo>
                  <a:cubicBezTo>
                    <a:pt x="59400" y="4785"/>
                    <a:pt x="59502" y="4341"/>
                    <a:pt x="59536" y="3897"/>
                  </a:cubicBezTo>
                  <a:lnTo>
                    <a:pt x="59536" y="3897"/>
                  </a:lnTo>
                  <a:cubicBezTo>
                    <a:pt x="58000" y="4232"/>
                    <a:pt x="56426" y="4398"/>
                    <a:pt x="54853" y="4398"/>
                  </a:cubicBezTo>
                  <a:cubicBezTo>
                    <a:pt x="50165" y="4398"/>
                    <a:pt x="45484" y="2918"/>
                    <a:pt x="41799"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4" name="Google Shape;70;p15"/>
            <p:cNvSpPr/>
            <p:nvPr/>
          </p:nvSpPr>
          <p:spPr>
            <a:xfrm>
              <a:off x="1425725" y="1420126"/>
              <a:ext cx="1413268" cy="770427"/>
            </a:xfrm>
            <a:custGeom>
              <a:avLst/>
              <a:gdLst/>
              <a:ahLst/>
              <a:cxnLst/>
              <a:rect l="l" t="t" r="r" b="b"/>
              <a:pathLst>
                <a:path w="62784" h="34226" extrusionOk="0">
                  <a:moveTo>
                    <a:pt x="34326" y="979"/>
                  </a:moveTo>
                  <a:cubicBezTo>
                    <a:pt x="34676" y="979"/>
                    <a:pt x="35027" y="1016"/>
                    <a:pt x="35374" y="1089"/>
                  </a:cubicBezTo>
                  <a:cubicBezTo>
                    <a:pt x="36672" y="1430"/>
                    <a:pt x="37800" y="2217"/>
                    <a:pt x="38552" y="3344"/>
                  </a:cubicBezTo>
                  <a:cubicBezTo>
                    <a:pt x="39475" y="4780"/>
                    <a:pt x="40056" y="6420"/>
                    <a:pt x="40192" y="8129"/>
                  </a:cubicBezTo>
                  <a:cubicBezTo>
                    <a:pt x="40192" y="8368"/>
                    <a:pt x="40363" y="8573"/>
                    <a:pt x="40568" y="8642"/>
                  </a:cubicBezTo>
                  <a:cubicBezTo>
                    <a:pt x="40618" y="8656"/>
                    <a:pt x="40668" y="8663"/>
                    <a:pt x="40717" y="8663"/>
                  </a:cubicBezTo>
                  <a:cubicBezTo>
                    <a:pt x="40901" y="8663"/>
                    <a:pt x="41068" y="8565"/>
                    <a:pt x="41149" y="8402"/>
                  </a:cubicBezTo>
                  <a:cubicBezTo>
                    <a:pt x="41979" y="6659"/>
                    <a:pt x="43728" y="5588"/>
                    <a:pt x="45597" y="5588"/>
                  </a:cubicBezTo>
                  <a:cubicBezTo>
                    <a:pt x="46037" y="5588"/>
                    <a:pt x="46483" y="5647"/>
                    <a:pt x="46925" y="5771"/>
                  </a:cubicBezTo>
                  <a:cubicBezTo>
                    <a:pt x="49249" y="6420"/>
                    <a:pt x="50514" y="8539"/>
                    <a:pt x="50753" y="10863"/>
                  </a:cubicBezTo>
                  <a:cubicBezTo>
                    <a:pt x="50890" y="12162"/>
                    <a:pt x="50787" y="13529"/>
                    <a:pt x="50445" y="14793"/>
                  </a:cubicBezTo>
                  <a:cubicBezTo>
                    <a:pt x="50391" y="15119"/>
                    <a:pt x="50638" y="15402"/>
                    <a:pt x="50931" y="15402"/>
                  </a:cubicBezTo>
                  <a:cubicBezTo>
                    <a:pt x="51007" y="15402"/>
                    <a:pt x="51086" y="15383"/>
                    <a:pt x="51163" y="15340"/>
                  </a:cubicBezTo>
                  <a:cubicBezTo>
                    <a:pt x="51986" y="14838"/>
                    <a:pt x="52877" y="14619"/>
                    <a:pt x="53778" y="14619"/>
                  </a:cubicBezTo>
                  <a:cubicBezTo>
                    <a:pt x="56432" y="14619"/>
                    <a:pt x="59175" y="16521"/>
                    <a:pt x="60527" y="18690"/>
                  </a:cubicBezTo>
                  <a:cubicBezTo>
                    <a:pt x="61074" y="19510"/>
                    <a:pt x="61348" y="20501"/>
                    <a:pt x="61245" y="21458"/>
                  </a:cubicBezTo>
                  <a:cubicBezTo>
                    <a:pt x="61040" y="22415"/>
                    <a:pt x="60596" y="23269"/>
                    <a:pt x="59946" y="23953"/>
                  </a:cubicBezTo>
                  <a:cubicBezTo>
                    <a:pt x="59263" y="24671"/>
                    <a:pt x="58477" y="25320"/>
                    <a:pt x="57657" y="25901"/>
                  </a:cubicBezTo>
                  <a:cubicBezTo>
                    <a:pt x="56768" y="26482"/>
                    <a:pt x="55811" y="26960"/>
                    <a:pt x="54820" y="27234"/>
                  </a:cubicBezTo>
                  <a:cubicBezTo>
                    <a:pt x="54332" y="27361"/>
                    <a:pt x="53848" y="27418"/>
                    <a:pt x="53369" y="27418"/>
                  </a:cubicBezTo>
                  <a:cubicBezTo>
                    <a:pt x="51665" y="27418"/>
                    <a:pt x="50025" y="26701"/>
                    <a:pt x="48531" y="25901"/>
                  </a:cubicBezTo>
                  <a:cubicBezTo>
                    <a:pt x="48053" y="25593"/>
                    <a:pt x="47575" y="25320"/>
                    <a:pt x="47062" y="25115"/>
                  </a:cubicBezTo>
                  <a:cubicBezTo>
                    <a:pt x="46915" y="25066"/>
                    <a:pt x="46765" y="25042"/>
                    <a:pt x="46617" y="25042"/>
                  </a:cubicBezTo>
                  <a:cubicBezTo>
                    <a:pt x="46250" y="25042"/>
                    <a:pt x="45895" y="25188"/>
                    <a:pt x="45626" y="25457"/>
                  </a:cubicBezTo>
                  <a:cubicBezTo>
                    <a:pt x="45285" y="25798"/>
                    <a:pt x="44977" y="26174"/>
                    <a:pt x="44738" y="26584"/>
                  </a:cubicBezTo>
                  <a:cubicBezTo>
                    <a:pt x="44464" y="26995"/>
                    <a:pt x="44157" y="27370"/>
                    <a:pt x="43849" y="27746"/>
                  </a:cubicBezTo>
                  <a:cubicBezTo>
                    <a:pt x="41320" y="30788"/>
                    <a:pt x="37698" y="33010"/>
                    <a:pt x="33665" y="33180"/>
                  </a:cubicBezTo>
                  <a:cubicBezTo>
                    <a:pt x="33530" y="33185"/>
                    <a:pt x="33395" y="33187"/>
                    <a:pt x="33261" y="33187"/>
                  </a:cubicBezTo>
                  <a:cubicBezTo>
                    <a:pt x="31384" y="33187"/>
                    <a:pt x="29547" y="32743"/>
                    <a:pt x="27889" y="31882"/>
                  </a:cubicBezTo>
                  <a:cubicBezTo>
                    <a:pt x="26009" y="30856"/>
                    <a:pt x="24608" y="29216"/>
                    <a:pt x="23412" y="27507"/>
                  </a:cubicBezTo>
                  <a:cubicBezTo>
                    <a:pt x="23104" y="27063"/>
                    <a:pt x="22797" y="26619"/>
                    <a:pt x="22523" y="26140"/>
                  </a:cubicBezTo>
                  <a:cubicBezTo>
                    <a:pt x="22421" y="25986"/>
                    <a:pt x="22258" y="25909"/>
                    <a:pt x="22100" y="25909"/>
                  </a:cubicBezTo>
                  <a:cubicBezTo>
                    <a:pt x="21942" y="25909"/>
                    <a:pt x="21788" y="25986"/>
                    <a:pt x="21703" y="26140"/>
                  </a:cubicBezTo>
                  <a:cubicBezTo>
                    <a:pt x="20131" y="28464"/>
                    <a:pt x="17568" y="29865"/>
                    <a:pt x="14936" y="30515"/>
                  </a:cubicBezTo>
                  <a:cubicBezTo>
                    <a:pt x="13678" y="30825"/>
                    <a:pt x="12343" y="31002"/>
                    <a:pt x="11009" y="31002"/>
                  </a:cubicBezTo>
                  <a:cubicBezTo>
                    <a:pt x="9262" y="31002"/>
                    <a:pt x="7517" y="30700"/>
                    <a:pt x="5948" y="30002"/>
                  </a:cubicBezTo>
                  <a:cubicBezTo>
                    <a:pt x="3487" y="28874"/>
                    <a:pt x="1265" y="26584"/>
                    <a:pt x="1094" y="23748"/>
                  </a:cubicBezTo>
                  <a:cubicBezTo>
                    <a:pt x="958" y="21082"/>
                    <a:pt x="2530" y="18485"/>
                    <a:pt x="4820" y="17152"/>
                  </a:cubicBezTo>
                  <a:cubicBezTo>
                    <a:pt x="6120" y="16390"/>
                    <a:pt x="7627" y="15982"/>
                    <a:pt x="9149" y="15982"/>
                  </a:cubicBezTo>
                  <a:cubicBezTo>
                    <a:pt x="9266" y="15982"/>
                    <a:pt x="9384" y="15985"/>
                    <a:pt x="9502" y="15990"/>
                  </a:cubicBezTo>
                  <a:cubicBezTo>
                    <a:pt x="11245" y="16024"/>
                    <a:pt x="12920" y="16434"/>
                    <a:pt x="14492" y="17152"/>
                  </a:cubicBezTo>
                  <a:cubicBezTo>
                    <a:pt x="14571" y="17207"/>
                    <a:pt x="14653" y="17231"/>
                    <a:pt x="14732" y="17231"/>
                  </a:cubicBezTo>
                  <a:cubicBezTo>
                    <a:pt x="14996" y="17231"/>
                    <a:pt x="15220" y="16962"/>
                    <a:pt x="15141" y="16673"/>
                  </a:cubicBezTo>
                  <a:cubicBezTo>
                    <a:pt x="14287" y="12982"/>
                    <a:pt x="13364" y="8505"/>
                    <a:pt x="15893" y="5224"/>
                  </a:cubicBezTo>
                  <a:cubicBezTo>
                    <a:pt x="17097" y="3738"/>
                    <a:pt x="18850" y="2966"/>
                    <a:pt x="20616" y="2966"/>
                  </a:cubicBezTo>
                  <a:cubicBezTo>
                    <a:pt x="22058" y="2966"/>
                    <a:pt x="23509" y="3481"/>
                    <a:pt x="24676" y="4541"/>
                  </a:cubicBezTo>
                  <a:cubicBezTo>
                    <a:pt x="25941" y="5873"/>
                    <a:pt x="26590" y="7685"/>
                    <a:pt x="26453" y="9496"/>
                  </a:cubicBezTo>
                  <a:cubicBezTo>
                    <a:pt x="26453" y="9800"/>
                    <a:pt x="26686" y="9967"/>
                    <a:pt x="26922" y="9967"/>
                  </a:cubicBezTo>
                  <a:cubicBezTo>
                    <a:pt x="27078" y="9967"/>
                    <a:pt x="27236" y="9893"/>
                    <a:pt x="27329" y="9738"/>
                  </a:cubicBezTo>
                  <a:lnTo>
                    <a:pt x="27329" y="9738"/>
                  </a:lnTo>
                  <a:cubicBezTo>
                    <a:pt x="27448" y="9711"/>
                    <a:pt x="27549" y="9624"/>
                    <a:pt x="27581" y="9462"/>
                  </a:cubicBezTo>
                  <a:cubicBezTo>
                    <a:pt x="27752" y="8676"/>
                    <a:pt x="27821" y="7890"/>
                    <a:pt x="28060" y="7138"/>
                  </a:cubicBezTo>
                  <a:cubicBezTo>
                    <a:pt x="28265" y="6386"/>
                    <a:pt x="28538" y="5668"/>
                    <a:pt x="28880" y="4951"/>
                  </a:cubicBezTo>
                  <a:cubicBezTo>
                    <a:pt x="29461" y="3652"/>
                    <a:pt x="30418" y="2558"/>
                    <a:pt x="31614" y="1806"/>
                  </a:cubicBezTo>
                  <a:cubicBezTo>
                    <a:pt x="32416" y="1255"/>
                    <a:pt x="33365" y="979"/>
                    <a:pt x="34326" y="979"/>
                  </a:cubicBezTo>
                  <a:close/>
                  <a:moveTo>
                    <a:pt x="34413" y="1"/>
                  </a:moveTo>
                  <a:cubicBezTo>
                    <a:pt x="32007" y="1"/>
                    <a:pt x="29819" y="1720"/>
                    <a:pt x="28641" y="3857"/>
                  </a:cubicBezTo>
                  <a:cubicBezTo>
                    <a:pt x="28162" y="4677"/>
                    <a:pt x="27786" y="5532"/>
                    <a:pt x="27513" y="6454"/>
                  </a:cubicBezTo>
                  <a:cubicBezTo>
                    <a:pt x="27443" y="6691"/>
                    <a:pt x="27375" y="6927"/>
                    <a:pt x="27310" y="7163"/>
                  </a:cubicBezTo>
                  <a:lnTo>
                    <a:pt x="27310" y="7163"/>
                  </a:lnTo>
                  <a:cubicBezTo>
                    <a:pt x="27289" y="7063"/>
                    <a:pt x="27265" y="6964"/>
                    <a:pt x="27240" y="6865"/>
                  </a:cubicBezTo>
                  <a:cubicBezTo>
                    <a:pt x="26966" y="5976"/>
                    <a:pt x="26522" y="5122"/>
                    <a:pt x="25941" y="4370"/>
                  </a:cubicBezTo>
                  <a:cubicBezTo>
                    <a:pt x="24621" y="2670"/>
                    <a:pt x="22661" y="1803"/>
                    <a:pt x="20692" y="1803"/>
                  </a:cubicBezTo>
                  <a:cubicBezTo>
                    <a:pt x="18939" y="1803"/>
                    <a:pt x="17179" y="2491"/>
                    <a:pt x="15859" y="3891"/>
                  </a:cubicBezTo>
                  <a:cubicBezTo>
                    <a:pt x="14560" y="5327"/>
                    <a:pt x="13740" y="7104"/>
                    <a:pt x="13501" y="9018"/>
                  </a:cubicBezTo>
                  <a:cubicBezTo>
                    <a:pt x="13170" y="11362"/>
                    <a:pt x="13553" y="13707"/>
                    <a:pt x="14046" y="15982"/>
                  </a:cubicBezTo>
                  <a:lnTo>
                    <a:pt x="14046" y="15982"/>
                  </a:lnTo>
                  <a:cubicBezTo>
                    <a:pt x="12797" y="15388"/>
                    <a:pt x="11440" y="15013"/>
                    <a:pt x="10083" y="14930"/>
                  </a:cubicBezTo>
                  <a:cubicBezTo>
                    <a:pt x="9817" y="14909"/>
                    <a:pt x="9552" y="14898"/>
                    <a:pt x="9288" y="14898"/>
                  </a:cubicBezTo>
                  <a:cubicBezTo>
                    <a:pt x="7856" y="14898"/>
                    <a:pt x="6460" y="15208"/>
                    <a:pt x="5161" y="15785"/>
                  </a:cubicBezTo>
                  <a:cubicBezTo>
                    <a:pt x="2427" y="17083"/>
                    <a:pt x="582" y="19681"/>
                    <a:pt x="274" y="22654"/>
                  </a:cubicBezTo>
                  <a:cubicBezTo>
                    <a:pt x="1" y="25696"/>
                    <a:pt x="1846" y="28498"/>
                    <a:pt x="4375" y="30070"/>
                  </a:cubicBezTo>
                  <a:cubicBezTo>
                    <a:pt x="6370" y="31335"/>
                    <a:pt x="8763" y="31839"/>
                    <a:pt x="11148" y="31839"/>
                  </a:cubicBezTo>
                  <a:cubicBezTo>
                    <a:pt x="12114" y="31839"/>
                    <a:pt x="13078" y="31756"/>
                    <a:pt x="14013" y="31608"/>
                  </a:cubicBezTo>
                  <a:cubicBezTo>
                    <a:pt x="17078" y="31103"/>
                    <a:pt x="20085" y="29691"/>
                    <a:pt x="22061" y="27266"/>
                  </a:cubicBezTo>
                  <a:lnTo>
                    <a:pt x="22061" y="27266"/>
                  </a:lnTo>
                  <a:cubicBezTo>
                    <a:pt x="23185" y="28998"/>
                    <a:pt x="24426" y="30662"/>
                    <a:pt x="26078" y="31916"/>
                  </a:cubicBezTo>
                  <a:cubicBezTo>
                    <a:pt x="27821" y="33215"/>
                    <a:pt x="29871" y="34001"/>
                    <a:pt x="32058" y="34172"/>
                  </a:cubicBezTo>
                  <a:cubicBezTo>
                    <a:pt x="32445" y="34208"/>
                    <a:pt x="32830" y="34226"/>
                    <a:pt x="33214" y="34226"/>
                  </a:cubicBezTo>
                  <a:cubicBezTo>
                    <a:pt x="37132" y="34226"/>
                    <a:pt x="40836" y="32363"/>
                    <a:pt x="43576" y="29592"/>
                  </a:cubicBezTo>
                  <a:cubicBezTo>
                    <a:pt x="44328" y="28806"/>
                    <a:pt x="45011" y="27986"/>
                    <a:pt x="45626" y="27131"/>
                  </a:cubicBezTo>
                  <a:cubicBezTo>
                    <a:pt x="45866" y="26789"/>
                    <a:pt x="46105" y="26208"/>
                    <a:pt x="46515" y="26072"/>
                  </a:cubicBezTo>
                  <a:cubicBezTo>
                    <a:pt x="46548" y="26061"/>
                    <a:pt x="46580" y="26056"/>
                    <a:pt x="46613" y="26056"/>
                  </a:cubicBezTo>
                  <a:cubicBezTo>
                    <a:pt x="46785" y="26056"/>
                    <a:pt x="46952" y="26191"/>
                    <a:pt x="47096" y="26277"/>
                  </a:cubicBezTo>
                  <a:lnTo>
                    <a:pt x="47882" y="26755"/>
                  </a:lnTo>
                  <a:cubicBezTo>
                    <a:pt x="49571" y="27697"/>
                    <a:pt x="51394" y="28503"/>
                    <a:pt x="53334" y="28503"/>
                  </a:cubicBezTo>
                  <a:cubicBezTo>
                    <a:pt x="53789" y="28503"/>
                    <a:pt x="54250" y="28459"/>
                    <a:pt x="54717" y="28362"/>
                  </a:cubicBezTo>
                  <a:cubicBezTo>
                    <a:pt x="55811" y="28122"/>
                    <a:pt x="56836" y="27678"/>
                    <a:pt x="57793" y="27029"/>
                  </a:cubicBezTo>
                  <a:cubicBezTo>
                    <a:pt x="58716" y="26448"/>
                    <a:pt x="59571" y="25764"/>
                    <a:pt x="60357" y="24978"/>
                  </a:cubicBezTo>
                  <a:cubicBezTo>
                    <a:pt x="61826" y="23440"/>
                    <a:pt x="62783" y="21321"/>
                    <a:pt x="61963" y="19202"/>
                  </a:cubicBezTo>
                  <a:cubicBezTo>
                    <a:pt x="61211" y="17254"/>
                    <a:pt x="59502" y="15648"/>
                    <a:pt x="57622" y="14691"/>
                  </a:cubicBezTo>
                  <a:cubicBezTo>
                    <a:pt x="56443" y="14054"/>
                    <a:pt x="55084" y="13629"/>
                    <a:pt x="53737" y="13629"/>
                  </a:cubicBezTo>
                  <a:cubicBezTo>
                    <a:pt x="53133" y="13629"/>
                    <a:pt x="52531" y="13714"/>
                    <a:pt x="51949" y="13905"/>
                  </a:cubicBezTo>
                  <a:cubicBezTo>
                    <a:pt x="51811" y="13954"/>
                    <a:pt x="51678" y="14007"/>
                    <a:pt x="51549" y="14062"/>
                  </a:cubicBezTo>
                  <a:lnTo>
                    <a:pt x="51549" y="14062"/>
                  </a:lnTo>
                  <a:cubicBezTo>
                    <a:pt x="51899" y="11806"/>
                    <a:pt x="51869" y="9402"/>
                    <a:pt x="50650" y="7411"/>
                  </a:cubicBezTo>
                  <a:cubicBezTo>
                    <a:pt x="49525" y="5647"/>
                    <a:pt x="47596" y="4629"/>
                    <a:pt x="45580" y="4629"/>
                  </a:cubicBezTo>
                  <a:cubicBezTo>
                    <a:pt x="44901" y="4629"/>
                    <a:pt x="44213" y="4744"/>
                    <a:pt x="43542" y="4985"/>
                  </a:cubicBezTo>
                  <a:cubicBezTo>
                    <a:pt x="42568" y="5341"/>
                    <a:pt x="41693" y="5945"/>
                    <a:pt x="41021" y="6739"/>
                  </a:cubicBezTo>
                  <a:lnTo>
                    <a:pt x="41021" y="6739"/>
                  </a:lnTo>
                  <a:cubicBezTo>
                    <a:pt x="40774" y="5530"/>
                    <a:pt x="40334" y="4367"/>
                    <a:pt x="39714" y="3276"/>
                  </a:cubicBezTo>
                  <a:cubicBezTo>
                    <a:pt x="38894" y="1943"/>
                    <a:pt x="37698" y="884"/>
                    <a:pt x="36228" y="337"/>
                  </a:cubicBezTo>
                  <a:cubicBezTo>
                    <a:pt x="35617" y="106"/>
                    <a:pt x="35008" y="1"/>
                    <a:pt x="34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75" name="Google Shape;71;p15"/>
          <p:cNvGrpSpPr/>
          <p:nvPr/>
        </p:nvGrpSpPr>
        <p:grpSpPr>
          <a:xfrm>
            <a:off x="3097319" y="2353439"/>
            <a:ext cx="1165523" cy="713027"/>
            <a:chOff x="3298242" y="4070048"/>
            <a:chExt cx="1165523" cy="713027"/>
          </a:xfrm>
        </p:grpSpPr>
        <p:sp>
          <p:nvSpPr>
            <p:cNvPr id="76" name="Google Shape;72;p15"/>
            <p:cNvSpPr/>
            <p:nvPr/>
          </p:nvSpPr>
          <p:spPr>
            <a:xfrm>
              <a:off x="3322958" y="4070048"/>
              <a:ext cx="1140807" cy="713027"/>
            </a:xfrm>
            <a:custGeom>
              <a:avLst/>
              <a:gdLst/>
              <a:ahLst/>
              <a:cxnLst/>
              <a:rect l="l" t="t" r="r" b="b"/>
              <a:pathLst>
                <a:path w="50680" h="31676" extrusionOk="0">
                  <a:moveTo>
                    <a:pt x="27879" y="1"/>
                  </a:moveTo>
                  <a:cubicBezTo>
                    <a:pt x="25875" y="1"/>
                    <a:pt x="23884" y="627"/>
                    <a:pt x="22211" y="1822"/>
                  </a:cubicBezTo>
                  <a:cubicBezTo>
                    <a:pt x="20775" y="2916"/>
                    <a:pt x="17187" y="7051"/>
                    <a:pt x="18588" y="9136"/>
                  </a:cubicBezTo>
                  <a:cubicBezTo>
                    <a:pt x="17250" y="7184"/>
                    <a:pt x="14857" y="6091"/>
                    <a:pt x="12501" y="6091"/>
                  </a:cubicBezTo>
                  <a:cubicBezTo>
                    <a:pt x="11185" y="6091"/>
                    <a:pt x="9881" y="6432"/>
                    <a:pt x="8780" y="7154"/>
                  </a:cubicBezTo>
                  <a:cubicBezTo>
                    <a:pt x="5669" y="9170"/>
                    <a:pt x="4610" y="13784"/>
                    <a:pt x="6558" y="16928"/>
                  </a:cubicBezTo>
                  <a:cubicBezTo>
                    <a:pt x="6124" y="16766"/>
                    <a:pt x="5683" y="16691"/>
                    <a:pt x="5246" y="16691"/>
                  </a:cubicBezTo>
                  <a:cubicBezTo>
                    <a:pt x="2549" y="16691"/>
                    <a:pt x="0" y="19544"/>
                    <a:pt x="235" y="22397"/>
                  </a:cubicBezTo>
                  <a:cubicBezTo>
                    <a:pt x="543" y="25712"/>
                    <a:pt x="3653" y="28241"/>
                    <a:pt x="6934" y="28754"/>
                  </a:cubicBezTo>
                  <a:cubicBezTo>
                    <a:pt x="7500" y="28843"/>
                    <a:pt x="8069" y="28884"/>
                    <a:pt x="8638" y="28884"/>
                  </a:cubicBezTo>
                  <a:cubicBezTo>
                    <a:pt x="11336" y="28884"/>
                    <a:pt x="14042" y="27951"/>
                    <a:pt x="16469" y="26737"/>
                  </a:cubicBezTo>
                  <a:cubicBezTo>
                    <a:pt x="18690" y="30016"/>
                    <a:pt x="22238" y="31676"/>
                    <a:pt x="25792" y="31676"/>
                  </a:cubicBezTo>
                  <a:cubicBezTo>
                    <a:pt x="29128" y="31676"/>
                    <a:pt x="32469" y="30212"/>
                    <a:pt x="34720" y="27250"/>
                  </a:cubicBezTo>
                  <a:cubicBezTo>
                    <a:pt x="36761" y="28543"/>
                    <a:pt x="39194" y="29384"/>
                    <a:pt x="41588" y="29384"/>
                  </a:cubicBezTo>
                  <a:cubicBezTo>
                    <a:pt x="42802" y="29384"/>
                    <a:pt x="44005" y="29168"/>
                    <a:pt x="45143" y="28685"/>
                  </a:cubicBezTo>
                  <a:cubicBezTo>
                    <a:pt x="48493" y="27284"/>
                    <a:pt x="50680" y="23012"/>
                    <a:pt x="49039" y="19765"/>
                  </a:cubicBezTo>
                  <a:cubicBezTo>
                    <a:pt x="48014" y="17646"/>
                    <a:pt x="45690" y="16416"/>
                    <a:pt x="43366" y="16142"/>
                  </a:cubicBezTo>
                  <a:cubicBezTo>
                    <a:pt x="43001" y="16099"/>
                    <a:pt x="42642" y="16079"/>
                    <a:pt x="42288" y="16079"/>
                  </a:cubicBezTo>
                  <a:cubicBezTo>
                    <a:pt x="40157" y="16079"/>
                    <a:pt x="38202" y="16787"/>
                    <a:pt x="36121" y="17168"/>
                  </a:cubicBezTo>
                  <a:cubicBezTo>
                    <a:pt x="35847" y="15903"/>
                    <a:pt x="36838" y="14639"/>
                    <a:pt x="37180" y="13340"/>
                  </a:cubicBezTo>
                  <a:cubicBezTo>
                    <a:pt x="37830" y="11084"/>
                    <a:pt x="37761" y="8692"/>
                    <a:pt x="36975" y="6505"/>
                  </a:cubicBezTo>
                  <a:cubicBezTo>
                    <a:pt x="35882" y="3531"/>
                    <a:pt x="33455" y="1276"/>
                    <a:pt x="30447" y="353"/>
                  </a:cubicBezTo>
                  <a:cubicBezTo>
                    <a:pt x="29605" y="117"/>
                    <a:pt x="28741" y="1"/>
                    <a:pt x="27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7" name="Google Shape;73;p15"/>
            <p:cNvSpPr/>
            <p:nvPr/>
          </p:nvSpPr>
          <p:spPr>
            <a:xfrm>
              <a:off x="3326717" y="4524187"/>
              <a:ext cx="1127819" cy="258888"/>
            </a:xfrm>
            <a:custGeom>
              <a:avLst/>
              <a:gdLst/>
              <a:ahLst/>
              <a:cxnLst/>
              <a:rect l="l" t="t" r="r" b="b"/>
              <a:pathLst>
                <a:path w="50103" h="11501" extrusionOk="0">
                  <a:moveTo>
                    <a:pt x="17567" y="0"/>
                  </a:moveTo>
                  <a:cubicBezTo>
                    <a:pt x="15414" y="2861"/>
                    <a:pt x="12064" y="4500"/>
                    <a:pt x="8573" y="4500"/>
                  </a:cubicBezTo>
                  <a:cubicBezTo>
                    <a:pt x="8019" y="4500"/>
                    <a:pt x="7461" y="4459"/>
                    <a:pt x="6904" y="4375"/>
                  </a:cubicBezTo>
                  <a:cubicBezTo>
                    <a:pt x="3657" y="3862"/>
                    <a:pt x="2427" y="1948"/>
                    <a:pt x="308" y="205"/>
                  </a:cubicBezTo>
                  <a:cubicBezTo>
                    <a:pt x="103" y="855"/>
                    <a:pt x="0" y="1538"/>
                    <a:pt x="68" y="2222"/>
                  </a:cubicBezTo>
                  <a:cubicBezTo>
                    <a:pt x="342" y="5503"/>
                    <a:pt x="3486" y="8066"/>
                    <a:pt x="6733" y="8579"/>
                  </a:cubicBezTo>
                  <a:cubicBezTo>
                    <a:pt x="7305" y="8668"/>
                    <a:pt x="7877" y="8709"/>
                    <a:pt x="8449" y="8709"/>
                  </a:cubicBezTo>
                  <a:cubicBezTo>
                    <a:pt x="11159" y="8709"/>
                    <a:pt x="13847" y="7776"/>
                    <a:pt x="16302" y="6562"/>
                  </a:cubicBezTo>
                  <a:cubicBezTo>
                    <a:pt x="18506" y="9841"/>
                    <a:pt x="22045" y="11501"/>
                    <a:pt x="25594" y="11501"/>
                  </a:cubicBezTo>
                  <a:cubicBezTo>
                    <a:pt x="28927" y="11501"/>
                    <a:pt x="32268" y="10037"/>
                    <a:pt x="34518" y="7075"/>
                  </a:cubicBezTo>
                  <a:cubicBezTo>
                    <a:pt x="36560" y="8368"/>
                    <a:pt x="39008" y="9209"/>
                    <a:pt x="41402" y="9209"/>
                  </a:cubicBezTo>
                  <a:cubicBezTo>
                    <a:pt x="42616" y="9209"/>
                    <a:pt x="43816" y="8993"/>
                    <a:pt x="44942" y="8510"/>
                  </a:cubicBezTo>
                  <a:cubicBezTo>
                    <a:pt x="48018" y="7246"/>
                    <a:pt x="50103" y="3623"/>
                    <a:pt x="49248" y="513"/>
                  </a:cubicBezTo>
                  <a:lnTo>
                    <a:pt x="49248" y="513"/>
                  </a:lnTo>
                  <a:cubicBezTo>
                    <a:pt x="47165" y="2255"/>
                    <a:pt x="44616" y="3112"/>
                    <a:pt x="42075" y="3112"/>
                  </a:cubicBezTo>
                  <a:cubicBezTo>
                    <a:pt x="39281" y="3112"/>
                    <a:pt x="36495" y="2075"/>
                    <a:pt x="34347" y="34"/>
                  </a:cubicBezTo>
                  <a:cubicBezTo>
                    <a:pt x="32194" y="3213"/>
                    <a:pt x="29460" y="6767"/>
                    <a:pt x="25632" y="6767"/>
                  </a:cubicBezTo>
                  <a:cubicBezTo>
                    <a:pt x="21907" y="6767"/>
                    <a:pt x="19173" y="3350"/>
                    <a:pt x="1756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78" name="Google Shape;74;p15"/>
            <p:cNvSpPr/>
            <p:nvPr/>
          </p:nvSpPr>
          <p:spPr>
            <a:xfrm>
              <a:off x="3298242" y="4088799"/>
              <a:ext cx="1157847" cy="685722"/>
            </a:xfrm>
            <a:custGeom>
              <a:avLst/>
              <a:gdLst/>
              <a:ahLst/>
              <a:cxnLst/>
              <a:rect l="l" t="t" r="r" b="b"/>
              <a:pathLst>
                <a:path w="51437" h="30463" extrusionOk="0">
                  <a:moveTo>
                    <a:pt x="28483" y="886"/>
                  </a:moveTo>
                  <a:cubicBezTo>
                    <a:pt x="28535" y="886"/>
                    <a:pt x="28588" y="886"/>
                    <a:pt x="28640" y="887"/>
                  </a:cubicBezTo>
                  <a:cubicBezTo>
                    <a:pt x="30588" y="955"/>
                    <a:pt x="32468" y="1673"/>
                    <a:pt x="33972" y="2869"/>
                  </a:cubicBezTo>
                  <a:cubicBezTo>
                    <a:pt x="35578" y="4168"/>
                    <a:pt x="36672" y="5945"/>
                    <a:pt x="37116" y="7961"/>
                  </a:cubicBezTo>
                  <a:cubicBezTo>
                    <a:pt x="37595" y="10354"/>
                    <a:pt x="37321" y="12849"/>
                    <a:pt x="36399" y="15139"/>
                  </a:cubicBezTo>
                  <a:cubicBezTo>
                    <a:pt x="36276" y="15445"/>
                    <a:pt x="36565" y="15696"/>
                    <a:pt x="36847" y="15696"/>
                  </a:cubicBezTo>
                  <a:cubicBezTo>
                    <a:pt x="36880" y="15696"/>
                    <a:pt x="36913" y="15692"/>
                    <a:pt x="36945" y="15685"/>
                  </a:cubicBezTo>
                  <a:cubicBezTo>
                    <a:pt x="38814" y="15232"/>
                    <a:pt x="40765" y="14736"/>
                    <a:pt x="42702" y="14736"/>
                  </a:cubicBezTo>
                  <a:cubicBezTo>
                    <a:pt x="43246" y="14736"/>
                    <a:pt x="43788" y="14775"/>
                    <a:pt x="44327" y="14865"/>
                  </a:cubicBezTo>
                  <a:cubicBezTo>
                    <a:pt x="46310" y="15139"/>
                    <a:pt x="48053" y="16266"/>
                    <a:pt x="49112" y="17941"/>
                  </a:cubicBezTo>
                  <a:cubicBezTo>
                    <a:pt x="51436" y="22008"/>
                    <a:pt x="46446" y="25631"/>
                    <a:pt x="42926" y="26348"/>
                  </a:cubicBezTo>
                  <a:cubicBezTo>
                    <a:pt x="42465" y="26442"/>
                    <a:pt x="41988" y="26490"/>
                    <a:pt x="41508" y="26490"/>
                  </a:cubicBezTo>
                  <a:cubicBezTo>
                    <a:pt x="39713" y="26490"/>
                    <a:pt x="37895" y="25816"/>
                    <a:pt x="36843" y="24332"/>
                  </a:cubicBezTo>
                  <a:cubicBezTo>
                    <a:pt x="36757" y="24212"/>
                    <a:pt x="36621" y="24153"/>
                    <a:pt x="36484" y="24153"/>
                  </a:cubicBezTo>
                  <a:cubicBezTo>
                    <a:pt x="36347" y="24153"/>
                    <a:pt x="36211" y="24212"/>
                    <a:pt x="36125" y="24332"/>
                  </a:cubicBezTo>
                  <a:cubicBezTo>
                    <a:pt x="34724" y="26793"/>
                    <a:pt x="32400" y="28570"/>
                    <a:pt x="29666" y="29253"/>
                  </a:cubicBezTo>
                  <a:cubicBezTo>
                    <a:pt x="28851" y="29457"/>
                    <a:pt x="28024" y="29558"/>
                    <a:pt x="27202" y="29558"/>
                  </a:cubicBezTo>
                  <a:cubicBezTo>
                    <a:pt x="25266" y="29558"/>
                    <a:pt x="23358" y="29000"/>
                    <a:pt x="21703" y="27921"/>
                  </a:cubicBezTo>
                  <a:cubicBezTo>
                    <a:pt x="20336" y="27066"/>
                    <a:pt x="19242" y="25938"/>
                    <a:pt x="18456" y="24537"/>
                  </a:cubicBezTo>
                  <a:cubicBezTo>
                    <a:pt x="18361" y="24404"/>
                    <a:pt x="18212" y="24334"/>
                    <a:pt x="18064" y="24334"/>
                  </a:cubicBezTo>
                  <a:cubicBezTo>
                    <a:pt x="17946" y="24334"/>
                    <a:pt x="17829" y="24378"/>
                    <a:pt x="17738" y="24469"/>
                  </a:cubicBezTo>
                  <a:cubicBezTo>
                    <a:pt x="16303" y="26314"/>
                    <a:pt x="14423" y="27715"/>
                    <a:pt x="12236" y="28536"/>
                  </a:cubicBezTo>
                  <a:cubicBezTo>
                    <a:pt x="11204" y="28912"/>
                    <a:pt x="10125" y="29101"/>
                    <a:pt x="9048" y="29101"/>
                  </a:cubicBezTo>
                  <a:cubicBezTo>
                    <a:pt x="7878" y="29101"/>
                    <a:pt x="6709" y="28878"/>
                    <a:pt x="5605" y="28433"/>
                  </a:cubicBezTo>
                  <a:cubicBezTo>
                    <a:pt x="3555" y="27613"/>
                    <a:pt x="1983" y="25904"/>
                    <a:pt x="1402" y="23751"/>
                  </a:cubicBezTo>
                  <a:cubicBezTo>
                    <a:pt x="752" y="21735"/>
                    <a:pt x="1265" y="19547"/>
                    <a:pt x="2666" y="17975"/>
                  </a:cubicBezTo>
                  <a:cubicBezTo>
                    <a:pt x="3748" y="16869"/>
                    <a:pt x="5271" y="16203"/>
                    <a:pt x="6804" y="16203"/>
                  </a:cubicBezTo>
                  <a:cubicBezTo>
                    <a:pt x="7450" y="16203"/>
                    <a:pt x="8098" y="16321"/>
                    <a:pt x="8716" y="16574"/>
                  </a:cubicBezTo>
                  <a:cubicBezTo>
                    <a:pt x="8772" y="16602"/>
                    <a:pt x="8826" y="16615"/>
                    <a:pt x="8877" y="16615"/>
                  </a:cubicBezTo>
                  <a:cubicBezTo>
                    <a:pt x="9191" y="16615"/>
                    <a:pt x="9361" y="16121"/>
                    <a:pt x="9126" y="15856"/>
                  </a:cubicBezTo>
                  <a:cubicBezTo>
                    <a:pt x="7109" y="13669"/>
                    <a:pt x="7007" y="10080"/>
                    <a:pt x="8579" y="7586"/>
                  </a:cubicBezTo>
                  <a:cubicBezTo>
                    <a:pt x="9365" y="6355"/>
                    <a:pt x="10561" y="5501"/>
                    <a:pt x="11962" y="5125"/>
                  </a:cubicBezTo>
                  <a:cubicBezTo>
                    <a:pt x="12502" y="5003"/>
                    <a:pt x="13058" y="4940"/>
                    <a:pt x="13613" y="4940"/>
                  </a:cubicBezTo>
                  <a:cubicBezTo>
                    <a:pt x="14463" y="4940"/>
                    <a:pt x="15312" y="5088"/>
                    <a:pt x="16098" y="5398"/>
                  </a:cubicBezTo>
                  <a:cubicBezTo>
                    <a:pt x="17601" y="5945"/>
                    <a:pt x="18798" y="7039"/>
                    <a:pt x="19515" y="8474"/>
                  </a:cubicBezTo>
                  <a:cubicBezTo>
                    <a:pt x="19585" y="8625"/>
                    <a:pt x="19726" y="8689"/>
                    <a:pt x="19874" y="8689"/>
                  </a:cubicBezTo>
                  <a:cubicBezTo>
                    <a:pt x="20160" y="8689"/>
                    <a:pt x="20471" y="8448"/>
                    <a:pt x="20336" y="8132"/>
                  </a:cubicBezTo>
                  <a:cubicBezTo>
                    <a:pt x="20206" y="7811"/>
                    <a:pt x="20052" y="7506"/>
                    <a:pt x="19877" y="7220"/>
                  </a:cubicBezTo>
                  <a:lnTo>
                    <a:pt x="19877" y="7220"/>
                  </a:lnTo>
                  <a:cubicBezTo>
                    <a:pt x="19912" y="7182"/>
                    <a:pt x="19941" y="7134"/>
                    <a:pt x="19960" y="7073"/>
                  </a:cubicBezTo>
                  <a:cubicBezTo>
                    <a:pt x="21173" y="3364"/>
                    <a:pt x="24616" y="886"/>
                    <a:pt x="28483" y="886"/>
                  </a:cubicBezTo>
                  <a:close/>
                  <a:moveTo>
                    <a:pt x="28574" y="0"/>
                  </a:moveTo>
                  <a:cubicBezTo>
                    <a:pt x="26755" y="0"/>
                    <a:pt x="24966" y="520"/>
                    <a:pt x="23411" y="1536"/>
                  </a:cubicBezTo>
                  <a:cubicBezTo>
                    <a:pt x="21568" y="2700"/>
                    <a:pt x="20154" y="4476"/>
                    <a:pt x="19399" y="6546"/>
                  </a:cubicBezTo>
                  <a:lnTo>
                    <a:pt x="19399" y="6546"/>
                  </a:lnTo>
                  <a:cubicBezTo>
                    <a:pt x="18022" y="4855"/>
                    <a:pt x="15815" y="3943"/>
                    <a:pt x="13616" y="3943"/>
                  </a:cubicBezTo>
                  <a:cubicBezTo>
                    <a:pt x="13153" y="3943"/>
                    <a:pt x="12690" y="3983"/>
                    <a:pt x="12236" y="4065"/>
                  </a:cubicBezTo>
                  <a:cubicBezTo>
                    <a:pt x="10595" y="4373"/>
                    <a:pt x="9160" y="5296"/>
                    <a:pt x="8169" y="6629"/>
                  </a:cubicBezTo>
                  <a:cubicBezTo>
                    <a:pt x="6303" y="9276"/>
                    <a:pt x="6186" y="12718"/>
                    <a:pt x="7793" y="15439"/>
                  </a:cubicBezTo>
                  <a:lnTo>
                    <a:pt x="7793" y="15439"/>
                  </a:lnTo>
                  <a:cubicBezTo>
                    <a:pt x="7399" y="15363"/>
                    <a:pt x="7001" y="15325"/>
                    <a:pt x="6605" y="15325"/>
                  </a:cubicBezTo>
                  <a:cubicBezTo>
                    <a:pt x="5217" y="15325"/>
                    <a:pt x="3848" y="15790"/>
                    <a:pt x="2735" y="16711"/>
                  </a:cubicBezTo>
                  <a:cubicBezTo>
                    <a:pt x="889" y="18180"/>
                    <a:pt x="0" y="20538"/>
                    <a:pt x="376" y="22897"/>
                  </a:cubicBezTo>
                  <a:cubicBezTo>
                    <a:pt x="718" y="25289"/>
                    <a:pt x="2119" y="27442"/>
                    <a:pt x="4204" y="28672"/>
                  </a:cubicBezTo>
                  <a:cubicBezTo>
                    <a:pt x="5744" y="29549"/>
                    <a:pt x="7464" y="29998"/>
                    <a:pt x="9194" y="29998"/>
                  </a:cubicBezTo>
                  <a:cubicBezTo>
                    <a:pt x="9960" y="29998"/>
                    <a:pt x="10729" y="29910"/>
                    <a:pt x="11484" y="29732"/>
                  </a:cubicBezTo>
                  <a:cubicBezTo>
                    <a:pt x="14061" y="29040"/>
                    <a:pt x="16350" y="27597"/>
                    <a:pt x="18030" y="25536"/>
                  </a:cubicBezTo>
                  <a:lnTo>
                    <a:pt x="18030" y="25536"/>
                  </a:lnTo>
                  <a:cubicBezTo>
                    <a:pt x="19646" y="27876"/>
                    <a:pt x="22052" y="29544"/>
                    <a:pt x="24813" y="30210"/>
                  </a:cubicBezTo>
                  <a:cubicBezTo>
                    <a:pt x="25593" y="30379"/>
                    <a:pt x="26383" y="30462"/>
                    <a:pt x="27168" y="30462"/>
                  </a:cubicBezTo>
                  <a:cubicBezTo>
                    <a:pt x="29408" y="30462"/>
                    <a:pt x="31612" y="29783"/>
                    <a:pt x="33459" y="28467"/>
                  </a:cubicBezTo>
                  <a:cubicBezTo>
                    <a:pt x="34700" y="27590"/>
                    <a:pt x="35753" y="26498"/>
                    <a:pt x="36548" y="25238"/>
                  </a:cubicBezTo>
                  <a:lnTo>
                    <a:pt x="36548" y="25238"/>
                  </a:lnTo>
                  <a:cubicBezTo>
                    <a:pt x="37793" y="26560"/>
                    <a:pt x="39555" y="27332"/>
                    <a:pt x="41408" y="27332"/>
                  </a:cubicBezTo>
                  <a:cubicBezTo>
                    <a:pt x="41605" y="27332"/>
                    <a:pt x="41804" y="27323"/>
                    <a:pt x="42003" y="27305"/>
                  </a:cubicBezTo>
                  <a:cubicBezTo>
                    <a:pt x="44430" y="27032"/>
                    <a:pt x="46720" y="25972"/>
                    <a:pt x="48531" y="24298"/>
                  </a:cubicBezTo>
                  <a:cubicBezTo>
                    <a:pt x="49386" y="23546"/>
                    <a:pt x="50035" y="22555"/>
                    <a:pt x="50411" y="21495"/>
                  </a:cubicBezTo>
                  <a:cubicBezTo>
                    <a:pt x="50753" y="20470"/>
                    <a:pt x="50718" y="19342"/>
                    <a:pt x="50343" y="18351"/>
                  </a:cubicBezTo>
                  <a:cubicBezTo>
                    <a:pt x="49522" y="16335"/>
                    <a:pt x="47813" y="14797"/>
                    <a:pt x="45729" y="14182"/>
                  </a:cubicBezTo>
                  <a:cubicBezTo>
                    <a:pt x="44790" y="13898"/>
                    <a:pt x="43823" y="13785"/>
                    <a:pt x="42847" y="13785"/>
                  </a:cubicBezTo>
                  <a:cubicBezTo>
                    <a:pt x="41070" y="13785"/>
                    <a:pt x="39264" y="14159"/>
                    <a:pt x="37542" y="14559"/>
                  </a:cubicBezTo>
                  <a:lnTo>
                    <a:pt x="37542" y="14559"/>
                  </a:lnTo>
                  <a:cubicBezTo>
                    <a:pt x="38912" y="10465"/>
                    <a:pt x="38438" y="5579"/>
                    <a:pt x="35100" y="2562"/>
                  </a:cubicBezTo>
                  <a:cubicBezTo>
                    <a:pt x="33493" y="1160"/>
                    <a:pt x="31477" y="272"/>
                    <a:pt x="29358" y="33"/>
                  </a:cubicBezTo>
                  <a:cubicBezTo>
                    <a:pt x="29097" y="11"/>
                    <a:pt x="28835" y="0"/>
                    <a:pt x="28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79" name="Google Shape;75;p15"/>
          <p:cNvGrpSpPr/>
          <p:nvPr/>
        </p:nvGrpSpPr>
        <p:grpSpPr>
          <a:xfrm>
            <a:off x="9191233" y="2090731"/>
            <a:ext cx="2047691" cy="1022202"/>
            <a:chOff x="5917753" y="1127631"/>
            <a:chExt cx="1380178" cy="1022202"/>
          </a:xfrm>
        </p:grpSpPr>
        <p:sp>
          <p:nvSpPr>
            <p:cNvPr id="80" name="Google Shape;76;p15"/>
            <p:cNvSpPr/>
            <p:nvPr/>
          </p:nvSpPr>
          <p:spPr>
            <a:xfrm>
              <a:off x="5970066" y="1245381"/>
              <a:ext cx="1099366" cy="504674"/>
            </a:xfrm>
            <a:custGeom>
              <a:avLst/>
              <a:gdLst/>
              <a:ahLst/>
              <a:cxnLst/>
              <a:rect l="l" t="t" r="r" b="b"/>
              <a:pathLst>
                <a:path w="48839" h="22420" extrusionOk="0">
                  <a:moveTo>
                    <a:pt x="48839" y="0"/>
                  </a:moveTo>
                  <a:lnTo>
                    <a:pt x="45524" y="1333"/>
                  </a:lnTo>
                  <a:cubicBezTo>
                    <a:pt x="38039" y="4340"/>
                    <a:pt x="30384" y="6938"/>
                    <a:pt x="22591" y="9057"/>
                  </a:cubicBezTo>
                  <a:cubicBezTo>
                    <a:pt x="15141" y="11005"/>
                    <a:pt x="7622" y="12474"/>
                    <a:pt x="1" y="13466"/>
                  </a:cubicBezTo>
                  <a:cubicBezTo>
                    <a:pt x="787" y="14047"/>
                    <a:pt x="1539" y="14628"/>
                    <a:pt x="2359" y="15140"/>
                  </a:cubicBezTo>
                  <a:cubicBezTo>
                    <a:pt x="7143" y="18216"/>
                    <a:pt x="12441" y="20335"/>
                    <a:pt x="17670" y="22420"/>
                  </a:cubicBezTo>
                  <a:cubicBezTo>
                    <a:pt x="20301" y="20096"/>
                    <a:pt x="23001" y="17840"/>
                    <a:pt x="25770" y="15687"/>
                  </a:cubicBezTo>
                  <a:cubicBezTo>
                    <a:pt x="30794" y="11723"/>
                    <a:pt x="36023" y="7997"/>
                    <a:pt x="41423" y="4511"/>
                  </a:cubicBezTo>
                  <a:cubicBezTo>
                    <a:pt x="43849" y="2939"/>
                    <a:pt x="46310" y="1435"/>
                    <a:pt x="48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1" name="Google Shape;77;p15"/>
            <p:cNvSpPr/>
            <p:nvPr/>
          </p:nvSpPr>
          <p:spPr>
            <a:xfrm>
              <a:off x="6387042" y="1201509"/>
              <a:ext cx="809325" cy="857046"/>
            </a:xfrm>
            <a:custGeom>
              <a:avLst/>
              <a:gdLst/>
              <a:ahLst/>
              <a:cxnLst/>
              <a:rect l="l" t="t" r="r" b="b"/>
              <a:pathLst>
                <a:path w="35954" h="38074" extrusionOk="0">
                  <a:moveTo>
                    <a:pt x="35954" y="1"/>
                  </a:moveTo>
                  <a:lnTo>
                    <a:pt x="35954" y="1"/>
                  </a:lnTo>
                  <a:cubicBezTo>
                    <a:pt x="34211" y="958"/>
                    <a:pt x="32468" y="1915"/>
                    <a:pt x="30759" y="2940"/>
                  </a:cubicBezTo>
                  <a:cubicBezTo>
                    <a:pt x="25223" y="6153"/>
                    <a:pt x="19857" y="9639"/>
                    <a:pt x="14662" y="13432"/>
                  </a:cubicBezTo>
                  <a:cubicBezTo>
                    <a:pt x="9604" y="17123"/>
                    <a:pt x="4682" y="21019"/>
                    <a:pt x="0" y="25189"/>
                  </a:cubicBezTo>
                  <a:cubicBezTo>
                    <a:pt x="718" y="29461"/>
                    <a:pt x="1265" y="33801"/>
                    <a:pt x="1880" y="38074"/>
                  </a:cubicBezTo>
                  <a:cubicBezTo>
                    <a:pt x="2119" y="36843"/>
                    <a:pt x="2358" y="35613"/>
                    <a:pt x="2598" y="34348"/>
                  </a:cubicBezTo>
                  <a:cubicBezTo>
                    <a:pt x="2837" y="33255"/>
                    <a:pt x="3042" y="32195"/>
                    <a:pt x="3247" y="31136"/>
                  </a:cubicBezTo>
                  <a:cubicBezTo>
                    <a:pt x="3418" y="30179"/>
                    <a:pt x="3726" y="29222"/>
                    <a:pt x="4101" y="28333"/>
                  </a:cubicBezTo>
                  <a:cubicBezTo>
                    <a:pt x="4888" y="26727"/>
                    <a:pt x="6494" y="25599"/>
                    <a:pt x="7793" y="24505"/>
                  </a:cubicBezTo>
                  <a:lnTo>
                    <a:pt x="12372" y="20541"/>
                  </a:lnTo>
                  <a:cubicBezTo>
                    <a:pt x="15414" y="17944"/>
                    <a:pt x="18421" y="15346"/>
                    <a:pt x="21429" y="12715"/>
                  </a:cubicBezTo>
                  <a:cubicBezTo>
                    <a:pt x="26282" y="8477"/>
                    <a:pt x="31101" y="4239"/>
                    <a:pt x="359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2" name="Google Shape;78;p15"/>
            <p:cNvSpPr/>
            <p:nvPr/>
          </p:nvSpPr>
          <p:spPr>
            <a:xfrm>
              <a:off x="6443204" y="1835435"/>
              <a:ext cx="242343" cy="276963"/>
            </a:xfrm>
            <a:custGeom>
              <a:avLst/>
              <a:gdLst/>
              <a:ahLst/>
              <a:cxnLst/>
              <a:rect l="l" t="t" r="r" b="b"/>
              <a:pathLst>
                <a:path w="10766" h="12304" extrusionOk="0">
                  <a:moveTo>
                    <a:pt x="3110" y="0"/>
                  </a:moveTo>
                  <a:cubicBezTo>
                    <a:pt x="2734" y="547"/>
                    <a:pt x="2495" y="1128"/>
                    <a:pt x="2290" y="1743"/>
                  </a:cubicBezTo>
                  <a:cubicBezTo>
                    <a:pt x="2051" y="2632"/>
                    <a:pt x="1880" y="3486"/>
                    <a:pt x="1675" y="4443"/>
                  </a:cubicBezTo>
                  <a:cubicBezTo>
                    <a:pt x="1504" y="5400"/>
                    <a:pt x="1299" y="6357"/>
                    <a:pt x="1094" y="7314"/>
                  </a:cubicBezTo>
                  <a:cubicBezTo>
                    <a:pt x="752" y="8989"/>
                    <a:pt x="376" y="10629"/>
                    <a:pt x="0" y="12304"/>
                  </a:cubicBezTo>
                  <a:lnTo>
                    <a:pt x="1709" y="10766"/>
                  </a:lnTo>
                  <a:lnTo>
                    <a:pt x="2222" y="10219"/>
                  </a:lnTo>
                  <a:cubicBezTo>
                    <a:pt x="3213" y="9262"/>
                    <a:pt x="4204" y="8271"/>
                    <a:pt x="5229" y="7280"/>
                  </a:cubicBezTo>
                  <a:cubicBezTo>
                    <a:pt x="6289" y="6289"/>
                    <a:pt x="7314" y="5332"/>
                    <a:pt x="8373" y="4375"/>
                  </a:cubicBezTo>
                  <a:cubicBezTo>
                    <a:pt x="8886" y="3931"/>
                    <a:pt x="9399" y="3452"/>
                    <a:pt x="9911" y="3008"/>
                  </a:cubicBezTo>
                  <a:cubicBezTo>
                    <a:pt x="10185" y="2769"/>
                    <a:pt x="10458" y="2529"/>
                    <a:pt x="10766" y="2256"/>
                  </a:cubicBezTo>
                  <a:cubicBezTo>
                    <a:pt x="8168" y="1607"/>
                    <a:pt x="5605" y="923"/>
                    <a:pt x="3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3" name="Google Shape;79;p15"/>
            <p:cNvSpPr/>
            <p:nvPr/>
          </p:nvSpPr>
          <p:spPr>
            <a:xfrm>
              <a:off x="6524735" y="1199213"/>
              <a:ext cx="704721" cy="725475"/>
            </a:xfrm>
            <a:custGeom>
              <a:avLst/>
              <a:gdLst/>
              <a:ahLst/>
              <a:cxnLst/>
              <a:rect l="l" t="t" r="r" b="b"/>
              <a:pathLst>
                <a:path w="31307" h="32229" extrusionOk="0">
                  <a:moveTo>
                    <a:pt x="31307" y="0"/>
                  </a:moveTo>
                  <a:lnTo>
                    <a:pt x="31307" y="0"/>
                  </a:lnTo>
                  <a:cubicBezTo>
                    <a:pt x="28846" y="2119"/>
                    <a:pt x="26385" y="4238"/>
                    <a:pt x="23959" y="6391"/>
                  </a:cubicBezTo>
                  <a:cubicBezTo>
                    <a:pt x="17978" y="11586"/>
                    <a:pt x="12031" y="16849"/>
                    <a:pt x="6084" y="22078"/>
                  </a:cubicBezTo>
                  <a:lnTo>
                    <a:pt x="1607" y="26043"/>
                  </a:lnTo>
                  <a:cubicBezTo>
                    <a:pt x="1060" y="26521"/>
                    <a:pt x="514" y="27034"/>
                    <a:pt x="1" y="27581"/>
                  </a:cubicBezTo>
                  <a:cubicBezTo>
                    <a:pt x="1368" y="27923"/>
                    <a:pt x="2735" y="28299"/>
                    <a:pt x="4102" y="28640"/>
                  </a:cubicBezTo>
                  <a:cubicBezTo>
                    <a:pt x="9604" y="30076"/>
                    <a:pt x="15175" y="31272"/>
                    <a:pt x="20780" y="32229"/>
                  </a:cubicBezTo>
                  <a:cubicBezTo>
                    <a:pt x="20951" y="29563"/>
                    <a:pt x="21259" y="26931"/>
                    <a:pt x="21703" y="24300"/>
                  </a:cubicBezTo>
                  <a:cubicBezTo>
                    <a:pt x="22523" y="19413"/>
                    <a:pt x="23924" y="14628"/>
                    <a:pt x="25838" y="10082"/>
                  </a:cubicBezTo>
                  <a:cubicBezTo>
                    <a:pt x="27342" y="6528"/>
                    <a:pt x="29153" y="3179"/>
                    <a:pt x="3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84" name="Google Shape;80;p15"/>
            <p:cNvSpPr/>
            <p:nvPr/>
          </p:nvSpPr>
          <p:spPr>
            <a:xfrm>
              <a:off x="5917753" y="1127631"/>
              <a:ext cx="1380178" cy="1022202"/>
            </a:xfrm>
            <a:custGeom>
              <a:avLst/>
              <a:gdLst/>
              <a:ahLst/>
              <a:cxnLst/>
              <a:rect l="l" t="t" r="r" b="b"/>
              <a:pathLst>
                <a:path w="61314" h="45411" extrusionOk="0">
                  <a:moveTo>
                    <a:pt x="51163" y="5231"/>
                  </a:moveTo>
                  <a:lnTo>
                    <a:pt x="51163" y="5231"/>
                  </a:lnTo>
                  <a:cubicBezTo>
                    <a:pt x="48634" y="6666"/>
                    <a:pt x="46173" y="8170"/>
                    <a:pt x="43747" y="9742"/>
                  </a:cubicBezTo>
                  <a:cubicBezTo>
                    <a:pt x="38347" y="13228"/>
                    <a:pt x="33118" y="16954"/>
                    <a:pt x="28094" y="20918"/>
                  </a:cubicBezTo>
                  <a:cubicBezTo>
                    <a:pt x="25325" y="23071"/>
                    <a:pt x="22625" y="25327"/>
                    <a:pt x="19994" y="27651"/>
                  </a:cubicBezTo>
                  <a:cubicBezTo>
                    <a:pt x="14765" y="25566"/>
                    <a:pt x="9467" y="23447"/>
                    <a:pt x="4683" y="20371"/>
                  </a:cubicBezTo>
                  <a:cubicBezTo>
                    <a:pt x="3863" y="19859"/>
                    <a:pt x="3111" y="19278"/>
                    <a:pt x="2325" y="18697"/>
                  </a:cubicBezTo>
                  <a:cubicBezTo>
                    <a:pt x="9946" y="17705"/>
                    <a:pt x="17465" y="16236"/>
                    <a:pt x="24915" y="14288"/>
                  </a:cubicBezTo>
                  <a:cubicBezTo>
                    <a:pt x="32708" y="12169"/>
                    <a:pt x="40363" y="9571"/>
                    <a:pt x="47848" y="6564"/>
                  </a:cubicBezTo>
                  <a:lnTo>
                    <a:pt x="51163" y="5231"/>
                  </a:lnTo>
                  <a:close/>
                  <a:moveTo>
                    <a:pt x="19652" y="28744"/>
                  </a:moveTo>
                  <a:lnTo>
                    <a:pt x="19960" y="28847"/>
                  </a:lnTo>
                  <a:cubicBezTo>
                    <a:pt x="19994" y="28881"/>
                    <a:pt x="20028" y="28881"/>
                    <a:pt x="20096" y="28881"/>
                  </a:cubicBezTo>
                  <a:cubicBezTo>
                    <a:pt x="20131" y="29291"/>
                    <a:pt x="20199" y="29701"/>
                    <a:pt x="20233" y="30111"/>
                  </a:cubicBezTo>
                  <a:cubicBezTo>
                    <a:pt x="20199" y="30009"/>
                    <a:pt x="20165" y="29906"/>
                    <a:pt x="20131" y="29804"/>
                  </a:cubicBezTo>
                  <a:lnTo>
                    <a:pt x="20131" y="29770"/>
                  </a:lnTo>
                  <a:cubicBezTo>
                    <a:pt x="19994" y="29428"/>
                    <a:pt x="19823" y="29052"/>
                    <a:pt x="19652" y="28744"/>
                  </a:cubicBezTo>
                  <a:close/>
                  <a:moveTo>
                    <a:pt x="58272" y="3180"/>
                  </a:moveTo>
                  <a:lnTo>
                    <a:pt x="58272" y="3180"/>
                  </a:lnTo>
                  <a:cubicBezTo>
                    <a:pt x="56118" y="6359"/>
                    <a:pt x="54307" y="9708"/>
                    <a:pt x="52803" y="13262"/>
                  </a:cubicBezTo>
                  <a:cubicBezTo>
                    <a:pt x="50889" y="17808"/>
                    <a:pt x="49488" y="22593"/>
                    <a:pt x="48668" y="27480"/>
                  </a:cubicBezTo>
                  <a:cubicBezTo>
                    <a:pt x="48224" y="30111"/>
                    <a:pt x="47916" y="32743"/>
                    <a:pt x="47745" y="35409"/>
                  </a:cubicBezTo>
                  <a:cubicBezTo>
                    <a:pt x="42140" y="34452"/>
                    <a:pt x="36569" y="33256"/>
                    <a:pt x="31067" y="31820"/>
                  </a:cubicBezTo>
                  <a:cubicBezTo>
                    <a:pt x="29700" y="31479"/>
                    <a:pt x="28333" y="31103"/>
                    <a:pt x="26966" y="30761"/>
                  </a:cubicBezTo>
                  <a:cubicBezTo>
                    <a:pt x="27479" y="30214"/>
                    <a:pt x="28025" y="29701"/>
                    <a:pt x="28572" y="29223"/>
                  </a:cubicBezTo>
                  <a:lnTo>
                    <a:pt x="33049" y="25258"/>
                  </a:lnTo>
                  <a:cubicBezTo>
                    <a:pt x="38996" y="20029"/>
                    <a:pt x="44943" y="14766"/>
                    <a:pt x="50924" y="9571"/>
                  </a:cubicBezTo>
                  <a:cubicBezTo>
                    <a:pt x="53350" y="7418"/>
                    <a:pt x="55811" y="5299"/>
                    <a:pt x="58272" y="3180"/>
                  </a:cubicBezTo>
                  <a:close/>
                  <a:moveTo>
                    <a:pt x="56802" y="3283"/>
                  </a:moveTo>
                  <a:lnTo>
                    <a:pt x="56802" y="3283"/>
                  </a:lnTo>
                  <a:cubicBezTo>
                    <a:pt x="51949" y="7521"/>
                    <a:pt x="47130" y="11759"/>
                    <a:pt x="42277" y="15997"/>
                  </a:cubicBezTo>
                  <a:cubicBezTo>
                    <a:pt x="39269" y="18628"/>
                    <a:pt x="36262" y="21226"/>
                    <a:pt x="33220" y="23823"/>
                  </a:cubicBezTo>
                  <a:lnTo>
                    <a:pt x="28641" y="27787"/>
                  </a:lnTo>
                  <a:cubicBezTo>
                    <a:pt x="27342" y="28881"/>
                    <a:pt x="25736" y="30009"/>
                    <a:pt x="24949" y="31615"/>
                  </a:cubicBezTo>
                  <a:cubicBezTo>
                    <a:pt x="24574" y="32504"/>
                    <a:pt x="24266" y="33461"/>
                    <a:pt x="24095" y="34418"/>
                  </a:cubicBezTo>
                  <a:cubicBezTo>
                    <a:pt x="23890" y="35477"/>
                    <a:pt x="23685" y="36537"/>
                    <a:pt x="23446" y="37630"/>
                  </a:cubicBezTo>
                  <a:cubicBezTo>
                    <a:pt x="23206" y="38895"/>
                    <a:pt x="22967" y="40125"/>
                    <a:pt x="22728" y="41356"/>
                  </a:cubicBezTo>
                  <a:lnTo>
                    <a:pt x="22728" y="41321"/>
                  </a:lnTo>
                  <a:cubicBezTo>
                    <a:pt x="22113" y="37049"/>
                    <a:pt x="21566" y="32709"/>
                    <a:pt x="20848" y="28437"/>
                  </a:cubicBezTo>
                  <a:cubicBezTo>
                    <a:pt x="25530" y="24301"/>
                    <a:pt x="30452" y="20405"/>
                    <a:pt x="35510" y="16714"/>
                  </a:cubicBezTo>
                  <a:cubicBezTo>
                    <a:pt x="40705" y="12921"/>
                    <a:pt x="46071" y="9435"/>
                    <a:pt x="51607" y="6222"/>
                  </a:cubicBezTo>
                  <a:cubicBezTo>
                    <a:pt x="53316" y="5197"/>
                    <a:pt x="55059" y="4240"/>
                    <a:pt x="56802" y="3283"/>
                  </a:cubicBezTo>
                  <a:close/>
                  <a:moveTo>
                    <a:pt x="26453" y="31410"/>
                  </a:moveTo>
                  <a:cubicBezTo>
                    <a:pt x="28948" y="32333"/>
                    <a:pt x="31511" y="33016"/>
                    <a:pt x="34109" y="33666"/>
                  </a:cubicBezTo>
                  <a:cubicBezTo>
                    <a:pt x="33801" y="33973"/>
                    <a:pt x="33528" y="34213"/>
                    <a:pt x="33254" y="34452"/>
                  </a:cubicBezTo>
                  <a:lnTo>
                    <a:pt x="33254" y="34418"/>
                  </a:lnTo>
                  <a:cubicBezTo>
                    <a:pt x="32742" y="34862"/>
                    <a:pt x="32229" y="35340"/>
                    <a:pt x="31716" y="35785"/>
                  </a:cubicBezTo>
                  <a:cubicBezTo>
                    <a:pt x="30657" y="36742"/>
                    <a:pt x="29632" y="37699"/>
                    <a:pt x="28572" y="38690"/>
                  </a:cubicBezTo>
                  <a:cubicBezTo>
                    <a:pt x="27547" y="39681"/>
                    <a:pt x="26556" y="40672"/>
                    <a:pt x="25565" y="41629"/>
                  </a:cubicBezTo>
                  <a:lnTo>
                    <a:pt x="25052" y="42176"/>
                  </a:lnTo>
                  <a:lnTo>
                    <a:pt x="23343" y="43714"/>
                  </a:lnTo>
                  <a:cubicBezTo>
                    <a:pt x="23719" y="42039"/>
                    <a:pt x="24095" y="40399"/>
                    <a:pt x="24437" y="38724"/>
                  </a:cubicBezTo>
                  <a:cubicBezTo>
                    <a:pt x="24642" y="37767"/>
                    <a:pt x="24847" y="36810"/>
                    <a:pt x="25018" y="35853"/>
                  </a:cubicBezTo>
                  <a:cubicBezTo>
                    <a:pt x="25223" y="34896"/>
                    <a:pt x="25394" y="34042"/>
                    <a:pt x="25633" y="33153"/>
                  </a:cubicBezTo>
                  <a:cubicBezTo>
                    <a:pt x="25838" y="32538"/>
                    <a:pt x="26077" y="31957"/>
                    <a:pt x="26453" y="31410"/>
                  </a:cubicBezTo>
                  <a:close/>
                  <a:moveTo>
                    <a:pt x="60703" y="1"/>
                  </a:moveTo>
                  <a:cubicBezTo>
                    <a:pt x="60593" y="1"/>
                    <a:pt x="60485" y="45"/>
                    <a:pt x="60391" y="139"/>
                  </a:cubicBezTo>
                  <a:lnTo>
                    <a:pt x="60151" y="344"/>
                  </a:lnTo>
                  <a:cubicBezTo>
                    <a:pt x="59707" y="583"/>
                    <a:pt x="59297" y="788"/>
                    <a:pt x="58853" y="1027"/>
                  </a:cubicBezTo>
                  <a:cubicBezTo>
                    <a:pt x="55537" y="2292"/>
                    <a:pt x="52291" y="3727"/>
                    <a:pt x="49010" y="5060"/>
                  </a:cubicBezTo>
                  <a:cubicBezTo>
                    <a:pt x="45216" y="6564"/>
                    <a:pt x="41423" y="7999"/>
                    <a:pt x="37595" y="9332"/>
                  </a:cubicBezTo>
                  <a:cubicBezTo>
                    <a:pt x="30042" y="11930"/>
                    <a:pt x="22352" y="14049"/>
                    <a:pt x="14526" y="15655"/>
                  </a:cubicBezTo>
                  <a:cubicBezTo>
                    <a:pt x="9980" y="16543"/>
                    <a:pt x="5435" y="17295"/>
                    <a:pt x="855" y="17740"/>
                  </a:cubicBezTo>
                  <a:cubicBezTo>
                    <a:pt x="377" y="17774"/>
                    <a:pt x="1" y="18389"/>
                    <a:pt x="411" y="18731"/>
                  </a:cubicBezTo>
                  <a:cubicBezTo>
                    <a:pt x="2427" y="20405"/>
                    <a:pt x="4614" y="21875"/>
                    <a:pt x="6973" y="23105"/>
                  </a:cubicBezTo>
                  <a:cubicBezTo>
                    <a:pt x="9536" y="24472"/>
                    <a:pt x="12133" y="25703"/>
                    <a:pt x="14833" y="26831"/>
                  </a:cubicBezTo>
                  <a:cubicBezTo>
                    <a:pt x="16132" y="27343"/>
                    <a:pt x="17396" y="27856"/>
                    <a:pt x="18695" y="28368"/>
                  </a:cubicBezTo>
                  <a:cubicBezTo>
                    <a:pt x="19037" y="28881"/>
                    <a:pt x="19310" y="29462"/>
                    <a:pt x="19481" y="30077"/>
                  </a:cubicBezTo>
                  <a:cubicBezTo>
                    <a:pt x="19755" y="31171"/>
                    <a:pt x="19891" y="32299"/>
                    <a:pt x="20131" y="33392"/>
                  </a:cubicBezTo>
                  <a:cubicBezTo>
                    <a:pt x="20609" y="35887"/>
                    <a:pt x="21053" y="38348"/>
                    <a:pt x="21498" y="40843"/>
                  </a:cubicBezTo>
                  <a:cubicBezTo>
                    <a:pt x="21771" y="42244"/>
                    <a:pt x="22044" y="43645"/>
                    <a:pt x="22250" y="45081"/>
                  </a:cubicBezTo>
                  <a:cubicBezTo>
                    <a:pt x="22291" y="45308"/>
                    <a:pt x="22482" y="45411"/>
                    <a:pt x="22680" y="45411"/>
                  </a:cubicBezTo>
                  <a:cubicBezTo>
                    <a:pt x="22809" y="45411"/>
                    <a:pt x="22941" y="45367"/>
                    <a:pt x="23036" y="45286"/>
                  </a:cubicBezTo>
                  <a:cubicBezTo>
                    <a:pt x="25291" y="43269"/>
                    <a:pt x="27547" y="41253"/>
                    <a:pt x="29803" y="39202"/>
                  </a:cubicBezTo>
                  <a:cubicBezTo>
                    <a:pt x="30896" y="38211"/>
                    <a:pt x="32024" y="37186"/>
                    <a:pt x="33118" y="36195"/>
                  </a:cubicBezTo>
                  <a:cubicBezTo>
                    <a:pt x="33972" y="35375"/>
                    <a:pt x="34895" y="34349"/>
                    <a:pt x="36091" y="34178"/>
                  </a:cubicBezTo>
                  <a:cubicBezTo>
                    <a:pt x="38449" y="34759"/>
                    <a:pt x="40842" y="35272"/>
                    <a:pt x="43234" y="35751"/>
                  </a:cubicBezTo>
                  <a:cubicBezTo>
                    <a:pt x="44874" y="36058"/>
                    <a:pt x="46481" y="36366"/>
                    <a:pt x="48155" y="36605"/>
                  </a:cubicBezTo>
                  <a:cubicBezTo>
                    <a:pt x="48205" y="36620"/>
                    <a:pt x="48254" y="36627"/>
                    <a:pt x="48304" y="36627"/>
                  </a:cubicBezTo>
                  <a:cubicBezTo>
                    <a:pt x="48598" y="36627"/>
                    <a:pt x="48873" y="36380"/>
                    <a:pt x="48873" y="36058"/>
                  </a:cubicBezTo>
                  <a:cubicBezTo>
                    <a:pt x="49146" y="31103"/>
                    <a:pt x="49933" y="26181"/>
                    <a:pt x="51231" y="21396"/>
                  </a:cubicBezTo>
                  <a:cubicBezTo>
                    <a:pt x="52496" y="16714"/>
                    <a:pt x="54341" y="12203"/>
                    <a:pt x="56699" y="7931"/>
                  </a:cubicBezTo>
                  <a:cubicBezTo>
                    <a:pt x="58067" y="5504"/>
                    <a:pt x="59570" y="3146"/>
                    <a:pt x="61177" y="856"/>
                  </a:cubicBezTo>
                  <a:lnTo>
                    <a:pt x="61211" y="788"/>
                  </a:lnTo>
                  <a:cubicBezTo>
                    <a:pt x="61245" y="754"/>
                    <a:pt x="61245" y="720"/>
                    <a:pt x="61279" y="686"/>
                  </a:cubicBezTo>
                  <a:cubicBezTo>
                    <a:pt x="61313" y="480"/>
                    <a:pt x="61245" y="275"/>
                    <a:pt x="61074" y="173"/>
                  </a:cubicBezTo>
                  <a:cubicBezTo>
                    <a:pt x="60963" y="62"/>
                    <a:pt x="60832" y="1"/>
                    <a:pt x="60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grpSp>
        <p:nvGrpSpPr>
          <p:cNvPr id="85" name="Google Shape;81;p15"/>
          <p:cNvGrpSpPr/>
          <p:nvPr/>
        </p:nvGrpSpPr>
        <p:grpSpPr>
          <a:xfrm>
            <a:off x="365735" y="2890731"/>
            <a:ext cx="3454470" cy="3513321"/>
            <a:chOff x="895676" y="2264535"/>
            <a:chExt cx="3454470" cy="3513321"/>
          </a:xfrm>
          <a:solidFill>
            <a:schemeClr val="accent4">
              <a:lumMod val="40000"/>
              <a:lumOff val="60000"/>
            </a:schemeClr>
          </a:solidFill>
        </p:grpSpPr>
        <p:sp>
          <p:nvSpPr>
            <p:cNvPr id="87" name="Google Shape;83;p15"/>
            <p:cNvSpPr txBox="1"/>
            <p:nvPr/>
          </p:nvSpPr>
          <p:spPr>
            <a:xfrm>
              <a:off x="895676" y="3732105"/>
              <a:ext cx="3454470" cy="2045751"/>
            </a:xfrm>
            <a:prstGeom prst="rect">
              <a:avLst/>
            </a:prstGeom>
            <a:noFill/>
            <a:ln>
              <a:noFill/>
            </a:ln>
          </p:spPr>
          <p:txBody>
            <a:bodyPr spcFirstLastPara="1" wrap="square" lIns="91425" tIns="91425" rIns="91425" bIns="91425" anchor="ctr" anchorCtr="0">
              <a:noAutofit/>
            </a:bodyPr>
            <a:lstStyle/>
            <a:p>
              <a:pPr marL="342900" lvl="0" indent="-342900">
                <a:buAutoNum type="alphaLcParenR"/>
              </a:pPr>
              <a:r>
                <a:rPr lang="es-EC" sz="1600"/>
                <a:t>Crédito de Consumo ordinario y prioritario</a:t>
              </a:r>
            </a:p>
            <a:p>
              <a:pPr marL="342900" lvl="0" indent="-342900">
                <a:buAutoNum type="alphaLcParenR"/>
              </a:pPr>
              <a:r>
                <a:rPr lang="es-EC" sz="1600"/>
                <a:t>Crédito Comercial ordinario y prioritario</a:t>
              </a:r>
            </a:p>
            <a:p>
              <a:pPr marL="342900" lvl="0" indent="-342900">
                <a:buAutoNum type="alphaLcParenR"/>
              </a:pPr>
              <a:r>
                <a:rPr lang="es-EC" sz="1600"/>
                <a:t>Crédito de Vivienda</a:t>
              </a:r>
            </a:p>
            <a:p>
              <a:pPr marL="342900" lvl="0" indent="-342900">
                <a:buAutoNum type="alphaLcParenR"/>
              </a:pPr>
              <a:r>
                <a:rPr lang="es-EC" sz="1600"/>
                <a:t> Microcrédito.</a:t>
              </a:r>
              <a:endParaRPr lang="es-ES" sz="1600">
                <a:solidFill>
                  <a:schemeClr val="dk1"/>
                </a:solidFill>
                <a:latin typeface="Century Gothic" panose="020B0502020202020204" pitchFamily="34" charset="0"/>
                <a:ea typeface="Roboto"/>
                <a:cs typeface="Roboto"/>
                <a:sym typeface="Roboto"/>
              </a:endParaRPr>
            </a:p>
          </p:txBody>
        </p:sp>
        <p:grpSp>
          <p:nvGrpSpPr>
            <p:cNvPr id="88" name="Google Shape;84;p15"/>
            <p:cNvGrpSpPr/>
            <p:nvPr/>
          </p:nvGrpSpPr>
          <p:grpSpPr>
            <a:xfrm>
              <a:off x="1893817" y="2264535"/>
              <a:ext cx="561249" cy="1100138"/>
              <a:chOff x="1893817" y="2264535"/>
              <a:chExt cx="561249" cy="1100138"/>
            </a:xfrm>
            <a:grpFill/>
          </p:grpSpPr>
          <p:grpSp>
            <p:nvGrpSpPr>
              <p:cNvPr id="89" name="Google Shape;85;p15"/>
              <p:cNvGrpSpPr/>
              <p:nvPr/>
            </p:nvGrpSpPr>
            <p:grpSpPr>
              <a:xfrm>
                <a:off x="1893817" y="2264535"/>
                <a:ext cx="561249" cy="561249"/>
                <a:chOff x="459325" y="3292175"/>
                <a:chExt cx="630900" cy="630900"/>
              </a:xfrm>
              <a:grpFill/>
            </p:grpSpPr>
            <p:sp>
              <p:nvSpPr>
                <p:cNvPr id="91" name="Google Shape;86;p15"/>
                <p:cNvSpPr/>
                <p:nvPr/>
              </p:nvSpPr>
              <p:spPr>
                <a:xfrm>
                  <a:off x="459325" y="3292175"/>
                  <a:ext cx="630900" cy="630900"/>
                </a:xfrm>
                <a:prstGeom prst="ellipse">
                  <a:avLst/>
                </a:prstGeom>
                <a:grp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92" name="Google Shape;87;p15"/>
                <p:cNvSpPr/>
                <p:nvPr/>
              </p:nvSpPr>
              <p:spPr>
                <a:xfrm>
                  <a:off x="537475" y="3370324"/>
                  <a:ext cx="474600" cy="4746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cxnSp>
            <p:nvCxnSpPr>
              <p:cNvPr id="90" name="Google Shape;88;p15"/>
              <p:cNvCxnSpPr>
                <a:cxnSpLocks/>
              </p:cNvCxnSpPr>
              <p:nvPr/>
            </p:nvCxnSpPr>
            <p:spPr>
              <a:xfrm>
                <a:off x="2174450" y="2825840"/>
                <a:ext cx="0" cy="538833"/>
              </a:xfrm>
              <a:prstGeom prst="straightConnector1">
                <a:avLst/>
              </a:prstGeom>
              <a:grpFill/>
              <a:ln w="19050" cap="rnd" cmpd="sng">
                <a:solidFill>
                  <a:schemeClr val="dk1"/>
                </a:solidFill>
                <a:prstDash val="solid"/>
                <a:round/>
                <a:headEnd type="none" w="med" len="med"/>
                <a:tailEnd type="oval" w="med" len="med"/>
              </a:ln>
            </p:spPr>
          </p:cxnSp>
        </p:grpSp>
      </p:grpSp>
      <p:grpSp>
        <p:nvGrpSpPr>
          <p:cNvPr id="96" name="Google Shape;92;p15"/>
          <p:cNvGrpSpPr/>
          <p:nvPr/>
        </p:nvGrpSpPr>
        <p:grpSpPr>
          <a:xfrm>
            <a:off x="11137330" y="2158088"/>
            <a:ext cx="565647" cy="1374656"/>
            <a:chOff x="6689546" y="2264535"/>
            <a:chExt cx="561249" cy="1369505"/>
          </a:xfrm>
        </p:grpSpPr>
        <p:grpSp>
          <p:nvGrpSpPr>
            <p:cNvPr id="97" name="Google Shape;93;p15"/>
            <p:cNvGrpSpPr/>
            <p:nvPr/>
          </p:nvGrpSpPr>
          <p:grpSpPr>
            <a:xfrm>
              <a:off x="6689546" y="2264535"/>
              <a:ext cx="561249" cy="561249"/>
              <a:chOff x="459325" y="3292175"/>
              <a:chExt cx="630900" cy="630900"/>
            </a:xfrm>
          </p:grpSpPr>
          <p:sp>
            <p:nvSpPr>
              <p:cNvPr id="99" name="Google Shape;94;p15"/>
              <p:cNvSpPr/>
              <p:nvPr/>
            </p:nvSpPr>
            <p:spPr>
              <a:xfrm>
                <a:off x="459325" y="3292175"/>
                <a:ext cx="630900" cy="6309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00" name="Google Shape;95;p15"/>
              <p:cNvSpPr/>
              <p:nvPr/>
            </p:nvSpPr>
            <p:spPr>
              <a:xfrm>
                <a:off x="537475" y="3370324"/>
                <a:ext cx="474600" cy="47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cxnSp>
          <p:nvCxnSpPr>
            <p:cNvPr id="98" name="Google Shape;96;p15"/>
            <p:cNvCxnSpPr/>
            <p:nvPr/>
          </p:nvCxnSpPr>
          <p:spPr>
            <a:xfrm>
              <a:off x="6970175" y="2825840"/>
              <a:ext cx="0" cy="808200"/>
            </a:xfrm>
            <a:prstGeom prst="straightConnector1">
              <a:avLst/>
            </a:prstGeom>
            <a:noFill/>
            <a:ln w="19050" cap="rnd" cmpd="sng">
              <a:solidFill>
                <a:schemeClr val="dk1"/>
              </a:solidFill>
              <a:prstDash val="solid"/>
              <a:round/>
              <a:headEnd type="none" w="med" len="med"/>
              <a:tailEnd type="oval" w="med" len="med"/>
            </a:ln>
          </p:spPr>
        </p:cxnSp>
      </p:grpSp>
      <p:graphicFrame>
        <p:nvGraphicFramePr>
          <p:cNvPr id="6" name="Diagrama 5">
            <a:extLst>
              <a:ext uri="{FF2B5EF4-FFF2-40B4-BE49-F238E27FC236}">
                <a16:creationId xmlns:a16="http://schemas.microsoft.com/office/drawing/2014/main" id="{CE3EE7AE-CD53-4959-B463-ABC15203F1EB}"/>
              </a:ext>
            </a:extLst>
          </p:cNvPr>
          <p:cNvGraphicFramePr/>
          <p:nvPr>
            <p:extLst>
              <p:ext uri="{D42A27DB-BD31-4B8C-83A1-F6EECF244321}">
                <p14:modId xmlns:p14="http://schemas.microsoft.com/office/powerpoint/2010/main" val="2522659088"/>
              </p:ext>
            </p:extLst>
          </p:nvPr>
        </p:nvGraphicFramePr>
        <p:xfrm>
          <a:off x="5342287" y="-467807"/>
          <a:ext cx="4642863" cy="2301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esquinas redondeadas 9">
            <a:extLst>
              <a:ext uri="{FF2B5EF4-FFF2-40B4-BE49-F238E27FC236}">
                <a16:creationId xmlns:a16="http://schemas.microsoft.com/office/drawing/2014/main" id="{C7B95D3F-1D6A-4FF5-985C-67DC9BAD0645}"/>
              </a:ext>
            </a:extLst>
          </p:cNvPr>
          <p:cNvSpPr/>
          <p:nvPr/>
        </p:nvSpPr>
        <p:spPr>
          <a:xfrm>
            <a:off x="1067284" y="1298555"/>
            <a:ext cx="4275003" cy="82230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EC" sz="2000" b="1" dirty="0">
                <a:latin typeface="Century Gothic" panose="020B0502020202020204" pitchFamily="34" charset="0"/>
              </a:rPr>
              <a:t>Según Resolución No JB-2011-2934</a:t>
            </a:r>
          </a:p>
        </p:txBody>
      </p:sp>
      <p:sp>
        <p:nvSpPr>
          <p:cNvPr id="9" name="CuadroTexto 8">
            <a:extLst>
              <a:ext uri="{FF2B5EF4-FFF2-40B4-BE49-F238E27FC236}">
                <a16:creationId xmlns:a16="http://schemas.microsoft.com/office/drawing/2014/main" id="{8B5D1119-96EC-44D0-BF87-D5761BFE0ECE}"/>
              </a:ext>
            </a:extLst>
          </p:cNvPr>
          <p:cNvSpPr txBox="1"/>
          <p:nvPr/>
        </p:nvSpPr>
        <p:spPr>
          <a:xfrm>
            <a:off x="9959028" y="548290"/>
            <a:ext cx="2264681" cy="369332"/>
          </a:xfrm>
          <a:prstGeom prst="rect">
            <a:avLst/>
          </a:prstGeom>
          <a:noFill/>
        </p:spPr>
        <p:txBody>
          <a:bodyPr wrap="square" rtlCol="0">
            <a:spAutoFit/>
          </a:bodyPr>
          <a:lstStyle/>
          <a:p>
            <a:r>
              <a:rPr lang="es-EC"/>
              <a:t> (Baena, 2016)</a:t>
            </a:r>
          </a:p>
        </p:txBody>
      </p:sp>
      <p:grpSp>
        <p:nvGrpSpPr>
          <p:cNvPr id="65" name="Google Shape;84;p15">
            <a:extLst>
              <a:ext uri="{FF2B5EF4-FFF2-40B4-BE49-F238E27FC236}">
                <a16:creationId xmlns:a16="http://schemas.microsoft.com/office/drawing/2014/main" id="{640990F5-7F3E-46BE-A3F8-9BF4CC071629}"/>
              </a:ext>
            </a:extLst>
          </p:cNvPr>
          <p:cNvGrpSpPr/>
          <p:nvPr/>
        </p:nvGrpSpPr>
        <p:grpSpPr>
          <a:xfrm>
            <a:off x="4517079" y="3146900"/>
            <a:ext cx="561249" cy="1162120"/>
            <a:chOff x="1893817" y="2264535"/>
            <a:chExt cx="561249" cy="1079713"/>
          </a:xfrm>
        </p:grpSpPr>
        <p:grpSp>
          <p:nvGrpSpPr>
            <p:cNvPr id="109" name="Google Shape;85;p15">
              <a:extLst>
                <a:ext uri="{FF2B5EF4-FFF2-40B4-BE49-F238E27FC236}">
                  <a16:creationId xmlns:a16="http://schemas.microsoft.com/office/drawing/2014/main" id="{91D978D6-B2E6-482F-8877-ED53F5C9DF1B}"/>
                </a:ext>
              </a:extLst>
            </p:cNvPr>
            <p:cNvGrpSpPr/>
            <p:nvPr/>
          </p:nvGrpSpPr>
          <p:grpSpPr>
            <a:xfrm>
              <a:off x="1893817" y="2264535"/>
              <a:ext cx="561249" cy="561249"/>
              <a:chOff x="459325" y="3292175"/>
              <a:chExt cx="630900" cy="630900"/>
            </a:xfrm>
          </p:grpSpPr>
          <p:sp>
            <p:nvSpPr>
              <p:cNvPr id="113" name="Google Shape;86;p15">
                <a:extLst>
                  <a:ext uri="{FF2B5EF4-FFF2-40B4-BE49-F238E27FC236}">
                    <a16:creationId xmlns:a16="http://schemas.microsoft.com/office/drawing/2014/main" id="{D77A7E6D-F3D9-4BA3-BFEF-907CD482A92B}"/>
                  </a:ext>
                </a:extLst>
              </p:cNvPr>
              <p:cNvSpPr/>
              <p:nvPr/>
            </p:nvSpPr>
            <p:spPr>
              <a:xfrm>
                <a:off x="459325" y="3292175"/>
                <a:ext cx="630900" cy="630900"/>
              </a:xfrm>
              <a:prstGeom prst="ellipse">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sp>
            <p:nvSpPr>
              <p:cNvPr id="114" name="Google Shape;87;p15">
                <a:extLst>
                  <a:ext uri="{FF2B5EF4-FFF2-40B4-BE49-F238E27FC236}">
                    <a16:creationId xmlns:a16="http://schemas.microsoft.com/office/drawing/2014/main" id="{327775CC-3559-41AF-8DB5-362EED13C444}"/>
                  </a:ext>
                </a:extLst>
              </p:cNvPr>
              <p:cNvSpPr/>
              <p:nvPr/>
            </p:nvSpPr>
            <p:spPr>
              <a:xfrm>
                <a:off x="537475" y="3370324"/>
                <a:ext cx="474600" cy="4746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Century Gothic" panose="020B0502020202020204" pitchFamily="34" charset="0"/>
                </a:endParaRPr>
              </a:p>
            </p:txBody>
          </p:sp>
        </p:grpSp>
        <p:cxnSp>
          <p:nvCxnSpPr>
            <p:cNvPr id="111" name="Google Shape;88;p15">
              <a:extLst>
                <a:ext uri="{FF2B5EF4-FFF2-40B4-BE49-F238E27FC236}">
                  <a16:creationId xmlns:a16="http://schemas.microsoft.com/office/drawing/2014/main" id="{409C807B-C05D-4D43-BC5A-0AEBA9926E62}"/>
                </a:ext>
              </a:extLst>
            </p:cNvPr>
            <p:cNvCxnSpPr>
              <a:cxnSpLocks/>
            </p:cNvCxnSpPr>
            <p:nvPr/>
          </p:nvCxnSpPr>
          <p:spPr>
            <a:xfrm>
              <a:off x="2174450" y="2825840"/>
              <a:ext cx="0" cy="518408"/>
            </a:xfrm>
            <a:prstGeom prst="straightConnector1">
              <a:avLst/>
            </a:prstGeom>
            <a:noFill/>
            <a:ln w="19050" cap="rnd" cmpd="sng">
              <a:solidFill>
                <a:schemeClr val="dk1"/>
              </a:solidFill>
              <a:prstDash val="solid"/>
              <a:round/>
              <a:headEnd type="none" w="med" len="med"/>
              <a:tailEnd type="oval" w="med" len="med"/>
            </a:ln>
          </p:spPr>
        </p:cxnSp>
      </p:grpSp>
      <p:sp>
        <p:nvSpPr>
          <p:cNvPr id="11" name="CuadroTexto 10">
            <a:extLst>
              <a:ext uri="{FF2B5EF4-FFF2-40B4-BE49-F238E27FC236}">
                <a16:creationId xmlns:a16="http://schemas.microsoft.com/office/drawing/2014/main" id="{43B312B4-5BA0-47D2-B0FE-40CF0F046487}"/>
              </a:ext>
            </a:extLst>
          </p:cNvPr>
          <p:cNvSpPr txBox="1"/>
          <p:nvPr/>
        </p:nvSpPr>
        <p:spPr>
          <a:xfrm>
            <a:off x="674059" y="4112764"/>
            <a:ext cx="2309346" cy="369332"/>
          </a:xfrm>
          <a:prstGeom prst="rect">
            <a:avLst/>
          </a:prstGeom>
          <a:noFill/>
        </p:spPr>
        <p:txBody>
          <a:bodyPr wrap="square" rtlCol="0">
            <a:spAutoFit/>
          </a:bodyPr>
          <a:lstStyle/>
          <a:p>
            <a:r>
              <a:rPr lang="es-EC" b="1" dirty="0"/>
              <a:t>COLOCACIÓN</a:t>
            </a:r>
          </a:p>
        </p:txBody>
      </p:sp>
      <p:sp>
        <p:nvSpPr>
          <p:cNvPr id="115" name="CuadroTexto 114">
            <a:extLst>
              <a:ext uri="{FF2B5EF4-FFF2-40B4-BE49-F238E27FC236}">
                <a16:creationId xmlns:a16="http://schemas.microsoft.com/office/drawing/2014/main" id="{B370BD40-B5BD-4259-8169-5BCD88839769}"/>
              </a:ext>
            </a:extLst>
          </p:cNvPr>
          <p:cNvSpPr txBox="1"/>
          <p:nvPr/>
        </p:nvSpPr>
        <p:spPr>
          <a:xfrm>
            <a:off x="4055632" y="4265117"/>
            <a:ext cx="2309346" cy="369332"/>
          </a:xfrm>
          <a:prstGeom prst="rect">
            <a:avLst/>
          </a:prstGeom>
          <a:noFill/>
        </p:spPr>
        <p:txBody>
          <a:bodyPr wrap="square" rtlCol="0">
            <a:spAutoFit/>
          </a:bodyPr>
          <a:lstStyle/>
          <a:p>
            <a:r>
              <a:rPr lang="es-MX" b="1" dirty="0"/>
              <a:t>C</a:t>
            </a:r>
            <a:r>
              <a:rPr lang="es-EC" b="1" dirty="0"/>
              <a:t>APTACIÓN</a:t>
            </a:r>
          </a:p>
        </p:txBody>
      </p:sp>
      <p:sp>
        <p:nvSpPr>
          <p:cNvPr id="116" name="Google Shape;83;p15">
            <a:extLst>
              <a:ext uri="{FF2B5EF4-FFF2-40B4-BE49-F238E27FC236}">
                <a16:creationId xmlns:a16="http://schemas.microsoft.com/office/drawing/2014/main" id="{9BCC7E19-CBD7-45DA-A05E-0A6F71D0CE90}"/>
              </a:ext>
            </a:extLst>
          </p:cNvPr>
          <p:cNvSpPr txBox="1"/>
          <p:nvPr/>
        </p:nvSpPr>
        <p:spPr>
          <a:xfrm>
            <a:off x="3689703" y="4399793"/>
            <a:ext cx="3580516" cy="2045751"/>
          </a:xfrm>
          <a:prstGeom prst="rect">
            <a:avLst/>
          </a:prstGeom>
          <a:noFill/>
          <a:ln>
            <a:noFill/>
          </a:ln>
        </p:spPr>
        <p:txBody>
          <a:bodyPr spcFirstLastPara="1" wrap="square" lIns="91425" tIns="91425" rIns="91425" bIns="91425" anchor="ctr" anchorCtr="0">
            <a:noAutofit/>
          </a:bodyPr>
          <a:lstStyle/>
          <a:p>
            <a:pPr marL="342900" lvl="0" indent="-342900">
              <a:buAutoNum type="alphaLcParenR"/>
            </a:pPr>
            <a:r>
              <a:rPr lang="es-ES" sz="1600"/>
              <a:t>Cuentas Corrientes</a:t>
            </a:r>
          </a:p>
          <a:p>
            <a:pPr marL="342900" lvl="0" indent="-342900">
              <a:buAutoNum type="alphaLcParenR"/>
            </a:pPr>
            <a:r>
              <a:rPr lang="es-ES" sz="1600"/>
              <a:t>Cuentas de Ahorro</a:t>
            </a:r>
          </a:p>
          <a:p>
            <a:pPr marL="342900" lvl="0" indent="-342900">
              <a:buAutoNum type="alphaLcParenR"/>
            </a:pPr>
            <a:r>
              <a:rPr lang="es-ES" sz="1600"/>
              <a:t>Depósito a Plazo</a:t>
            </a:r>
          </a:p>
          <a:p>
            <a:pPr marL="342900" lvl="0" indent="-342900">
              <a:buAutoNum type="alphaLcParenR"/>
            </a:pPr>
            <a:r>
              <a:rPr lang="es-ES" sz="1600"/>
              <a:t>Fondo de Garantía</a:t>
            </a:r>
          </a:p>
          <a:p>
            <a:pPr marL="342900" lvl="0" indent="-342900">
              <a:buAutoNum type="alphaLcParenR"/>
            </a:pPr>
            <a:r>
              <a:rPr lang="es-ES" sz="1600"/>
              <a:t>Fondos de Inversión</a:t>
            </a:r>
          </a:p>
          <a:p>
            <a:pPr marL="342900" lvl="0" indent="-342900">
              <a:buAutoNum type="alphaLcParenR"/>
            </a:pPr>
            <a:r>
              <a:rPr lang="es-ES" sz="1600"/>
              <a:t>Negocios Fiduciarios.</a:t>
            </a:r>
            <a:endParaRPr lang="es-ES" sz="1600">
              <a:solidFill>
                <a:schemeClr val="dk1"/>
              </a:solidFill>
              <a:latin typeface="Century Gothic" panose="020B0502020202020204" pitchFamily="34" charset="0"/>
              <a:ea typeface="Roboto"/>
              <a:cs typeface="Roboto"/>
              <a:sym typeface="Roboto"/>
            </a:endParaRPr>
          </a:p>
        </p:txBody>
      </p:sp>
      <p:sp>
        <p:nvSpPr>
          <p:cNvPr id="117" name="Rectángulo: esquinas redondeadas 116">
            <a:extLst>
              <a:ext uri="{FF2B5EF4-FFF2-40B4-BE49-F238E27FC236}">
                <a16:creationId xmlns:a16="http://schemas.microsoft.com/office/drawing/2014/main" id="{8A9774ED-9B2E-4FB6-8D36-F504F3D16289}"/>
              </a:ext>
            </a:extLst>
          </p:cNvPr>
          <p:cNvSpPr/>
          <p:nvPr/>
        </p:nvSpPr>
        <p:spPr>
          <a:xfrm>
            <a:off x="6745436" y="1256404"/>
            <a:ext cx="4124431" cy="83432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MX" sz="2000" b="1" dirty="0">
                <a:latin typeface="Century Gothic" panose="020B0502020202020204" pitchFamily="34" charset="0"/>
              </a:rPr>
              <a:t>Resolución No 043-2015-F y Resolución No 059-2015</a:t>
            </a:r>
            <a:endParaRPr lang="es-EC" sz="2000" b="1" dirty="0">
              <a:latin typeface="Century Gothic" panose="020B0502020202020204" pitchFamily="34" charset="0"/>
            </a:endParaRPr>
          </a:p>
        </p:txBody>
      </p:sp>
      <p:sp>
        <p:nvSpPr>
          <p:cNvPr id="118" name="Google Shape;83;p15">
            <a:extLst>
              <a:ext uri="{FF2B5EF4-FFF2-40B4-BE49-F238E27FC236}">
                <a16:creationId xmlns:a16="http://schemas.microsoft.com/office/drawing/2014/main" id="{C0A8A6A9-CFF4-4878-8FA3-4AE012CBE068}"/>
              </a:ext>
            </a:extLst>
          </p:cNvPr>
          <p:cNvSpPr txBox="1"/>
          <p:nvPr/>
        </p:nvSpPr>
        <p:spPr>
          <a:xfrm>
            <a:off x="6745436" y="4012584"/>
            <a:ext cx="5327921" cy="2045751"/>
          </a:xfrm>
          <a:prstGeom prst="rect">
            <a:avLst/>
          </a:prstGeom>
          <a:noFill/>
          <a:ln>
            <a:noFill/>
          </a:ln>
        </p:spPr>
        <p:txBody>
          <a:bodyPr spcFirstLastPara="1" wrap="square" lIns="91425" tIns="91425" rIns="91425" bIns="91425" numCol="2" anchor="ctr" anchorCtr="0">
            <a:noAutofit/>
          </a:bodyPr>
          <a:lstStyle/>
          <a:p>
            <a:pPr marL="342900" indent="-342900">
              <a:buAutoNum type="alphaLcParenR"/>
            </a:pPr>
            <a:r>
              <a:rPr lang="es-ES" sz="1600">
                <a:sym typeface="Roboto"/>
              </a:rPr>
              <a:t>Crédito Productivo</a:t>
            </a:r>
          </a:p>
          <a:p>
            <a:pPr marL="342900" indent="-342900">
              <a:buAutoNum type="alphaLcParenR"/>
            </a:pPr>
            <a:r>
              <a:rPr lang="es-ES" sz="1600">
                <a:sym typeface="Roboto"/>
              </a:rPr>
              <a:t>Crédito comercial Ordinario </a:t>
            </a:r>
          </a:p>
          <a:p>
            <a:pPr marL="342900" indent="-342900">
              <a:buAutoNum type="alphaLcParenR"/>
            </a:pPr>
            <a:r>
              <a:rPr lang="es-ES" sz="1600">
                <a:sym typeface="Roboto"/>
              </a:rPr>
              <a:t>Crédito Comercial Prioritario</a:t>
            </a:r>
          </a:p>
          <a:p>
            <a:pPr marL="342900" indent="-342900">
              <a:buAutoNum type="alphaLcParenR"/>
            </a:pPr>
            <a:r>
              <a:rPr lang="es-ES" sz="1600">
                <a:sym typeface="Roboto"/>
              </a:rPr>
              <a:t>Crédito de Consumo Ordinario</a:t>
            </a:r>
          </a:p>
          <a:p>
            <a:pPr marL="342900" indent="-342900">
              <a:buAutoNum type="alphaLcParenR"/>
            </a:pPr>
            <a:r>
              <a:rPr lang="es-ES" sz="1600">
                <a:sym typeface="Roboto"/>
              </a:rPr>
              <a:t>Crédito de Consumo Prioritario</a:t>
            </a:r>
          </a:p>
          <a:p>
            <a:pPr marL="342900" indent="-342900">
              <a:buAutoNum type="alphaLcParenR"/>
            </a:pPr>
            <a:r>
              <a:rPr lang="es-ES" sz="1600">
                <a:sym typeface="Roboto"/>
              </a:rPr>
              <a:t>Crédito Educativo</a:t>
            </a:r>
          </a:p>
          <a:p>
            <a:pPr marL="342900" indent="-342900">
              <a:buAutoNum type="alphaLcParenR"/>
            </a:pPr>
            <a:r>
              <a:rPr lang="es-ES" sz="1600">
                <a:sym typeface="Roboto"/>
              </a:rPr>
              <a:t>Crédito de vivienda de Interés Público,</a:t>
            </a:r>
          </a:p>
          <a:p>
            <a:pPr marL="342900" indent="-342900">
              <a:buAutoNum type="alphaLcParenR"/>
            </a:pPr>
            <a:r>
              <a:rPr lang="es-ES" sz="1600">
                <a:sym typeface="Roboto"/>
              </a:rPr>
              <a:t>Crédito Inmobiliario</a:t>
            </a:r>
          </a:p>
          <a:p>
            <a:pPr marL="342900" indent="-342900">
              <a:buAutoNum type="alphaLcParenR"/>
            </a:pPr>
            <a:r>
              <a:rPr lang="es-ES" sz="1600">
                <a:sym typeface="Roboto"/>
              </a:rPr>
              <a:t>Microcrédito</a:t>
            </a:r>
            <a:r>
              <a:rPr lang="es-ES" sz="1600">
                <a:solidFill>
                  <a:schemeClr val="dk1"/>
                </a:solidFill>
                <a:latin typeface="Century Gothic" panose="020B0502020202020204" pitchFamily="34" charset="0"/>
                <a:ea typeface="Roboto"/>
                <a:cs typeface="Roboto"/>
                <a:sym typeface="Roboto"/>
              </a:rPr>
              <a:t>. </a:t>
            </a:r>
          </a:p>
        </p:txBody>
      </p:sp>
      <p:sp>
        <p:nvSpPr>
          <p:cNvPr id="14" name="CuadroTexto 13">
            <a:extLst>
              <a:ext uri="{FF2B5EF4-FFF2-40B4-BE49-F238E27FC236}">
                <a16:creationId xmlns:a16="http://schemas.microsoft.com/office/drawing/2014/main" id="{905DC1EC-96A2-474B-B75A-3D29C7E77017}"/>
              </a:ext>
            </a:extLst>
          </p:cNvPr>
          <p:cNvSpPr txBox="1"/>
          <p:nvPr/>
        </p:nvSpPr>
        <p:spPr>
          <a:xfrm>
            <a:off x="2843014" y="3128682"/>
            <a:ext cx="1410599"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b="1"/>
              <a:t>BANCOS</a:t>
            </a:r>
          </a:p>
        </p:txBody>
      </p:sp>
      <p:sp>
        <p:nvSpPr>
          <p:cNvPr id="119" name="CuadroTexto 118">
            <a:extLst>
              <a:ext uri="{FF2B5EF4-FFF2-40B4-BE49-F238E27FC236}">
                <a16:creationId xmlns:a16="http://schemas.microsoft.com/office/drawing/2014/main" id="{95C97C4D-064A-431B-9A82-A0C935B4E9BB}"/>
              </a:ext>
            </a:extLst>
          </p:cNvPr>
          <p:cNvSpPr txBox="1"/>
          <p:nvPr/>
        </p:nvSpPr>
        <p:spPr>
          <a:xfrm>
            <a:off x="8257225" y="3267314"/>
            <a:ext cx="1410599"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C" b="1"/>
              <a:t>COACS</a:t>
            </a:r>
          </a:p>
        </p:txBody>
      </p:sp>
    </p:spTree>
    <p:extLst>
      <p:ext uri="{BB962C8B-B14F-4D97-AF65-F5344CB8AC3E}">
        <p14:creationId xmlns:p14="http://schemas.microsoft.com/office/powerpoint/2010/main" val="230158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upo 50">
            <a:extLst>
              <a:ext uri="{FF2B5EF4-FFF2-40B4-BE49-F238E27FC236}">
                <a16:creationId xmlns:a16="http://schemas.microsoft.com/office/drawing/2014/main" id="{9D9DA28C-1B36-4932-8F8E-A667D2339B44}"/>
              </a:ext>
            </a:extLst>
          </p:cNvPr>
          <p:cNvGrpSpPr/>
          <p:nvPr/>
        </p:nvGrpSpPr>
        <p:grpSpPr>
          <a:xfrm>
            <a:off x="320842" y="431334"/>
            <a:ext cx="8842991" cy="5435040"/>
            <a:chOff x="320842" y="154671"/>
            <a:chExt cx="8842991" cy="5435040"/>
          </a:xfrm>
        </p:grpSpPr>
        <p:grpSp>
          <p:nvGrpSpPr>
            <p:cNvPr id="35" name="Grupo 34">
              <a:extLst>
                <a:ext uri="{FF2B5EF4-FFF2-40B4-BE49-F238E27FC236}">
                  <a16:creationId xmlns:a16="http://schemas.microsoft.com/office/drawing/2014/main" id="{93065766-6A34-4CEF-B17F-031DB740BFBC}"/>
                </a:ext>
              </a:extLst>
            </p:cNvPr>
            <p:cNvGrpSpPr/>
            <p:nvPr/>
          </p:nvGrpSpPr>
          <p:grpSpPr>
            <a:xfrm>
              <a:off x="320842" y="154671"/>
              <a:ext cx="8842991" cy="3131500"/>
              <a:chOff x="0" y="297502"/>
              <a:chExt cx="8842991" cy="3131500"/>
            </a:xfrm>
          </p:grpSpPr>
          <p:grpSp>
            <p:nvGrpSpPr>
              <p:cNvPr id="27" name="Grupo 26">
                <a:extLst>
                  <a:ext uri="{FF2B5EF4-FFF2-40B4-BE49-F238E27FC236}">
                    <a16:creationId xmlns:a16="http://schemas.microsoft.com/office/drawing/2014/main" id="{EC98A42B-BDAE-4C26-B3E0-003716219DDC}"/>
                  </a:ext>
                </a:extLst>
              </p:cNvPr>
              <p:cNvGrpSpPr/>
              <p:nvPr/>
            </p:nvGrpSpPr>
            <p:grpSpPr>
              <a:xfrm>
                <a:off x="0" y="297502"/>
                <a:ext cx="7722637" cy="3131500"/>
                <a:chOff x="4610171" y="2606694"/>
                <a:chExt cx="7722637" cy="3131500"/>
              </a:xfrm>
            </p:grpSpPr>
            <p:sp>
              <p:nvSpPr>
                <p:cNvPr id="5" name="Google Shape;294;p18">
                  <a:extLst>
                    <a:ext uri="{FF2B5EF4-FFF2-40B4-BE49-F238E27FC236}">
                      <a16:creationId xmlns:a16="http://schemas.microsoft.com/office/drawing/2014/main" id="{D63CFC27-F61B-4ED2-B2A0-FD7F7A23C6B7}"/>
                    </a:ext>
                  </a:extLst>
                </p:cNvPr>
                <p:cNvSpPr/>
                <p:nvPr/>
              </p:nvSpPr>
              <p:spPr>
                <a:xfrm>
                  <a:off x="10437412" y="3751814"/>
                  <a:ext cx="1895396" cy="834127"/>
                </a:xfrm>
                <a:custGeom>
                  <a:avLst/>
                  <a:gdLst/>
                  <a:ahLst/>
                  <a:cxnLst/>
                  <a:rect l="l" t="t" r="r" b="b"/>
                  <a:pathLst>
                    <a:path w="53388" h="25796" extrusionOk="0">
                      <a:moveTo>
                        <a:pt x="2535" y="0"/>
                      </a:moveTo>
                      <a:cubicBezTo>
                        <a:pt x="2341" y="0"/>
                        <a:pt x="2221" y="5"/>
                        <a:pt x="2179" y="7"/>
                      </a:cubicBezTo>
                      <a:cubicBezTo>
                        <a:pt x="953" y="55"/>
                        <a:pt x="0" y="1102"/>
                        <a:pt x="48" y="2341"/>
                      </a:cubicBezTo>
                      <a:cubicBezTo>
                        <a:pt x="106" y="3530"/>
                        <a:pt x="1083" y="4463"/>
                        <a:pt x="2272" y="4463"/>
                      </a:cubicBezTo>
                      <a:cubicBezTo>
                        <a:pt x="2308" y="4463"/>
                        <a:pt x="2345" y="4462"/>
                        <a:pt x="2382" y="4460"/>
                      </a:cubicBezTo>
                      <a:cubicBezTo>
                        <a:pt x="2384" y="4460"/>
                        <a:pt x="2418"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2"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6" name="Google Shape;295;p18">
                  <a:extLst>
                    <a:ext uri="{FF2B5EF4-FFF2-40B4-BE49-F238E27FC236}">
                      <a16:creationId xmlns:a16="http://schemas.microsoft.com/office/drawing/2014/main" id="{3D8D1575-57F9-4084-894D-25E0C55E33DC}"/>
                    </a:ext>
                  </a:extLst>
                </p:cNvPr>
                <p:cNvSpPr/>
                <p:nvPr/>
              </p:nvSpPr>
              <p:spPr>
                <a:xfrm>
                  <a:off x="8191613" y="3784782"/>
                  <a:ext cx="2262666" cy="801159"/>
                </a:xfrm>
                <a:custGeom>
                  <a:avLst/>
                  <a:gdLst/>
                  <a:ahLst/>
                  <a:cxnLst/>
                  <a:rect l="l" t="t" r="r" b="b"/>
                  <a:pathLst>
                    <a:path w="53388" h="25796" extrusionOk="0">
                      <a:moveTo>
                        <a:pt x="50844" y="0"/>
                      </a:moveTo>
                      <a:cubicBezTo>
                        <a:pt x="48771" y="0"/>
                        <a:pt x="38252" y="543"/>
                        <a:pt x="26587" y="10770"/>
                      </a:cubicBezTo>
                      <a:cubicBezTo>
                        <a:pt x="23610" y="13390"/>
                        <a:pt x="14538" y="21331"/>
                        <a:pt x="2227" y="21331"/>
                      </a:cubicBezTo>
                      <a:cubicBezTo>
                        <a:pt x="988" y="21331"/>
                        <a:pt x="0" y="22331"/>
                        <a:pt x="0" y="23569"/>
                      </a:cubicBezTo>
                      <a:cubicBezTo>
                        <a:pt x="0" y="24796"/>
                        <a:pt x="988" y="25796"/>
                        <a:pt x="2227" y="25796"/>
                      </a:cubicBezTo>
                      <a:cubicBezTo>
                        <a:pt x="3786" y="25796"/>
                        <a:pt x="7418" y="25796"/>
                        <a:pt x="12252" y="24296"/>
                      </a:cubicBezTo>
                      <a:cubicBezTo>
                        <a:pt x="18098" y="22486"/>
                        <a:pt x="23908" y="19057"/>
                        <a:pt x="29528" y="14128"/>
                      </a:cubicBezTo>
                      <a:cubicBezTo>
                        <a:pt x="35445" y="8949"/>
                        <a:pt x="40970" y="6591"/>
                        <a:pt x="44565" y="5531"/>
                      </a:cubicBezTo>
                      <a:cubicBezTo>
                        <a:pt x="48005" y="4515"/>
                        <a:pt x="50381" y="4459"/>
                        <a:pt x="50900" y="4459"/>
                      </a:cubicBezTo>
                      <a:cubicBezTo>
                        <a:pt x="50965" y="4459"/>
                        <a:pt x="51001" y="4460"/>
                        <a:pt x="51007" y="4460"/>
                      </a:cubicBezTo>
                      <a:cubicBezTo>
                        <a:pt x="51043" y="4462"/>
                        <a:pt x="51079" y="4463"/>
                        <a:pt x="51115" y="4463"/>
                      </a:cubicBezTo>
                      <a:cubicBezTo>
                        <a:pt x="52294" y="4463"/>
                        <a:pt x="53270" y="3530"/>
                        <a:pt x="53328" y="2341"/>
                      </a:cubicBezTo>
                      <a:cubicBezTo>
                        <a:pt x="53388" y="1102"/>
                        <a:pt x="52435" y="55"/>
                        <a:pt x="51197" y="7"/>
                      </a:cubicBezTo>
                      <a:cubicBezTo>
                        <a:pt x="51156" y="5"/>
                        <a:pt x="51037" y="0"/>
                        <a:pt x="50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7" name="Google Shape;296;p18">
                  <a:extLst>
                    <a:ext uri="{FF2B5EF4-FFF2-40B4-BE49-F238E27FC236}">
                      <a16:creationId xmlns:a16="http://schemas.microsoft.com/office/drawing/2014/main" id="{910AEFB4-DB77-49F7-A7D9-BCC40953A9AA}"/>
                    </a:ext>
                  </a:extLst>
                </p:cNvPr>
                <p:cNvSpPr/>
                <p:nvPr/>
              </p:nvSpPr>
              <p:spPr>
                <a:xfrm>
                  <a:off x="6124441" y="3751814"/>
                  <a:ext cx="2196951" cy="801159"/>
                </a:xfrm>
                <a:custGeom>
                  <a:avLst/>
                  <a:gdLst/>
                  <a:ahLst/>
                  <a:cxnLst/>
                  <a:rect l="l" t="t" r="r" b="b"/>
                  <a:pathLst>
                    <a:path w="53388" h="25796" extrusionOk="0">
                      <a:moveTo>
                        <a:pt x="2535" y="0"/>
                      </a:moveTo>
                      <a:cubicBezTo>
                        <a:pt x="2341" y="0"/>
                        <a:pt x="2220" y="5"/>
                        <a:pt x="2179" y="7"/>
                      </a:cubicBezTo>
                      <a:cubicBezTo>
                        <a:pt x="953" y="55"/>
                        <a:pt x="0" y="1102"/>
                        <a:pt x="48" y="2341"/>
                      </a:cubicBezTo>
                      <a:cubicBezTo>
                        <a:pt x="105" y="3530"/>
                        <a:pt x="1082" y="4463"/>
                        <a:pt x="2271" y="4463"/>
                      </a:cubicBezTo>
                      <a:cubicBezTo>
                        <a:pt x="2308" y="4463"/>
                        <a:pt x="2344" y="4462"/>
                        <a:pt x="2381" y="4460"/>
                      </a:cubicBezTo>
                      <a:cubicBezTo>
                        <a:pt x="2384" y="4460"/>
                        <a:pt x="2417" y="4459"/>
                        <a:pt x="2480" y="4459"/>
                      </a:cubicBezTo>
                      <a:cubicBezTo>
                        <a:pt x="2983" y="4459"/>
                        <a:pt x="5362" y="4515"/>
                        <a:pt x="8823" y="5531"/>
                      </a:cubicBezTo>
                      <a:cubicBezTo>
                        <a:pt x="12418" y="6591"/>
                        <a:pt x="17931" y="8949"/>
                        <a:pt x="23848" y="14128"/>
                      </a:cubicBezTo>
                      <a:cubicBezTo>
                        <a:pt x="29480" y="19057"/>
                        <a:pt x="35290" y="22486"/>
                        <a:pt x="41136" y="24296"/>
                      </a:cubicBezTo>
                      <a:cubicBezTo>
                        <a:pt x="45970" y="25796"/>
                        <a:pt x="49601" y="25796"/>
                        <a:pt x="51161" y="25796"/>
                      </a:cubicBezTo>
                      <a:cubicBezTo>
                        <a:pt x="52388" y="25796"/>
                        <a:pt x="53388" y="24796"/>
                        <a:pt x="53388" y="23569"/>
                      </a:cubicBezTo>
                      <a:cubicBezTo>
                        <a:pt x="53388" y="22331"/>
                        <a:pt x="52388" y="21331"/>
                        <a:pt x="51161" y="21331"/>
                      </a:cubicBezTo>
                      <a:cubicBezTo>
                        <a:pt x="48113" y="21331"/>
                        <a:pt x="38838" y="21331"/>
                        <a:pt x="26789" y="10770"/>
                      </a:cubicBezTo>
                      <a:cubicBezTo>
                        <a:pt x="15124" y="543"/>
                        <a:pt x="4615" y="0"/>
                        <a:pt x="2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sp>
              <p:nvSpPr>
                <p:cNvPr id="8" name="Google Shape;297;p18">
                  <a:extLst>
                    <a:ext uri="{FF2B5EF4-FFF2-40B4-BE49-F238E27FC236}">
                      <a16:creationId xmlns:a16="http://schemas.microsoft.com/office/drawing/2014/main" id="{3CC8B715-37E6-467F-8983-D6D58640B3FE}"/>
                    </a:ext>
                  </a:extLst>
                </p:cNvPr>
                <p:cNvSpPr/>
                <p:nvPr/>
              </p:nvSpPr>
              <p:spPr>
                <a:xfrm>
                  <a:off x="4610171" y="3751814"/>
                  <a:ext cx="1658129" cy="801159"/>
                </a:xfrm>
                <a:custGeom>
                  <a:avLst/>
                  <a:gdLst/>
                  <a:ahLst/>
                  <a:cxnLst/>
                  <a:rect l="l" t="t" r="r" b="b"/>
                  <a:pathLst>
                    <a:path w="53389" h="25796" extrusionOk="0">
                      <a:moveTo>
                        <a:pt x="50844" y="0"/>
                      </a:moveTo>
                      <a:cubicBezTo>
                        <a:pt x="48772" y="0"/>
                        <a:pt x="38253" y="543"/>
                        <a:pt x="26588" y="10770"/>
                      </a:cubicBezTo>
                      <a:cubicBezTo>
                        <a:pt x="23611" y="13390"/>
                        <a:pt x="14538" y="21331"/>
                        <a:pt x="2227" y="21331"/>
                      </a:cubicBezTo>
                      <a:cubicBezTo>
                        <a:pt x="989" y="21331"/>
                        <a:pt x="1" y="22331"/>
                        <a:pt x="1" y="23569"/>
                      </a:cubicBezTo>
                      <a:cubicBezTo>
                        <a:pt x="1" y="24796"/>
                        <a:pt x="989" y="25796"/>
                        <a:pt x="2227" y="25796"/>
                      </a:cubicBezTo>
                      <a:cubicBezTo>
                        <a:pt x="3787" y="25796"/>
                        <a:pt x="7419" y="25796"/>
                        <a:pt x="12252" y="24296"/>
                      </a:cubicBezTo>
                      <a:cubicBezTo>
                        <a:pt x="18098" y="22486"/>
                        <a:pt x="23909" y="19057"/>
                        <a:pt x="29528" y="14128"/>
                      </a:cubicBezTo>
                      <a:cubicBezTo>
                        <a:pt x="35446" y="8949"/>
                        <a:pt x="40970" y="6591"/>
                        <a:pt x="44566" y="5531"/>
                      </a:cubicBezTo>
                      <a:cubicBezTo>
                        <a:pt x="48006" y="4515"/>
                        <a:pt x="50382" y="4459"/>
                        <a:pt x="50901" y="4459"/>
                      </a:cubicBezTo>
                      <a:cubicBezTo>
                        <a:pt x="50966" y="4459"/>
                        <a:pt x="51002" y="4460"/>
                        <a:pt x="51007" y="4460"/>
                      </a:cubicBezTo>
                      <a:cubicBezTo>
                        <a:pt x="51044" y="4462"/>
                        <a:pt x="51080" y="4463"/>
                        <a:pt x="51116" y="4463"/>
                      </a:cubicBezTo>
                      <a:cubicBezTo>
                        <a:pt x="52294" y="4463"/>
                        <a:pt x="53271" y="3530"/>
                        <a:pt x="53329" y="2341"/>
                      </a:cubicBezTo>
                      <a:cubicBezTo>
                        <a:pt x="53389" y="1102"/>
                        <a:pt x="52436" y="55"/>
                        <a:pt x="51198" y="7"/>
                      </a:cubicBezTo>
                      <a:cubicBezTo>
                        <a:pt x="51157" y="5"/>
                        <a:pt x="51037" y="0"/>
                        <a:pt x="508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Century Gothic" panose="020B0502020202020204" pitchFamily="34" charset="0"/>
                  </a:endParaRPr>
                </a:p>
              </p:txBody>
            </p:sp>
            <p:grpSp>
              <p:nvGrpSpPr>
                <p:cNvPr id="9" name="Google Shape;308;p18">
                  <a:extLst>
                    <a:ext uri="{FF2B5EF4-FFF2-40B4-BE49-F238E27FC236}">
                      <a16:creationId xmlns:a16="http://schemas.microsoft.com/office/drawing/2014/main" id="{53D5AFE9-A663-4C03-8FD8-9892A07C1F0B}"/>
                    </a:ext>
                  </a:extLst>
                </p:cNvPr>
                <p:cNvGrpSpPr/>
                <p:nvPr/>
              </p:nvGrpSpPr>
              <p:grpSpPr>
                <a:xfrm>
                  <a:off x="5383573" y="2919313"/>
                  <a:ext cx="1959913" cy="2713437"/>
                  <a:chOff x="3044049" y="1620874"/>
                  <a:chExt cx="1562502" cy="2480130"/>
                </a:xfrm>
              </p:grpSpPr>
              <p:sp>
                <p:nvSpPr>
                  <p:cNvPr id="10" name="Google Shape;309;p18">
                    <a:extLst>
                      <a:ext uri="{FF2B5EF4-FFF2-40B4-BE49-F238E27FC236}">
                        <a16:creationId xmlns:a16="http://schemas.microsoft.com/office/drawing/2014/main" id="{C70FB8B7-C29A-46F1-B1F4-B0EB8F60EA0C}"/>
                      </a:ext>
                    </a:extLst>
                  </p:cNvPr>
                  <p:cNvSpPr/>
                  <p:nvPr/>
                </p:nvSpPr>
                <p:spPr>
                  <a:xfrm>
                    <a:off x="3044049" y="1620874"/>
                    <a:ext cx="1562502" cy="483498"/>
                  </a:xfrm>
                  <a:custGeom>
                    <a:avLst/>
                    <a:gdLst/>
                    <a:ahLst/>
                    <a:cxnLst/>
                    <a:rect l="l" t="t" r="r" b="b"/>
                    <a:pathLst>
                      <a:path w="29791" h="9097" extrusionOk="0">
                        <a:moveTo>
                          <a:pt x="4549" y="0"/>
                        </a:moveTo>
                        <a:cubicBezTo>
                          <a:pt x="2037" y="0"/>
                          <a:pt x="1" y="2036"/>
                          <a:pt x="1" y="4548"/>
                        </a:cubicBezTo>
                        <a:cubicBezTo>
                          <a:pt x="1" y="7061"/>
                          <a:pt x="2037" y="9096"/>
                          <a:pt x="4549" y="9096"/>
                        </a:cubicBezTo>
                        <a:lnTo>
                          <a:pt x="25242" y="9096"/>
                        </a:lnTo>
                        <a:cubicBezTo>
                          <a:pt x="27754" y="9096"/>
                          <a:pt x="29790" y="7061"/>
                          <a:pt x="29790" y="4548"/>
                        </a:cubicBezTo>
                        <a:cubicBezTo>
                          <a:pt x="29790" y="2036"/>
                          <a:pt x="27754" y="0"/>
                          <a:pt x="25242"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Century Gothic" panose="020B0502020202020204" pitchFamily="34" charset="0"/>
                        <a:ea typeface="Fira Sans Extra Condensed Medium"/>
                        <a:cs typeface="Fira Sans Extra Condensed Medium"/>
                        <a:sym typeface="Fira Sans Extra Condensed Medium"/>
                      </a:rPr>
                      <a:t>MICROCRÉDITO</a:t>
                    </a:r>
                    <a:endParaRPr sz="1600" b="1">
                      <a:solidFill>
                        <a:schemeClr val="tx1"/>
                      </a:solidFill>
                      <a:latin typeface="Century Gothic" panose="020B0502020202020204" pitchFamily="34" charset="0"/>
                      <a:ea typeface="Fira Sans Extra Condensed Medium"/>
                      <a:cs typeface="Fira Sans Extra Condensed Medium"/>
                      <a:sym typeface="Fira Sans Extra Condensed Medium"/>
                    </a:endParaRPr>
                  </a:p>
                </p:txBody>
              </p:sp>
              <p:sp>
                <p:nvSpPr>
                  <p:cNvPr id="11" name="Google Shape;310;p18">
                    <a:extLst>
                      <a:ext uri="{FF2B5EF4-FFF2-40B4-BE49-F238E27FC236}">
                        <a16:creationId xmlns:a16="http://schemas.microsoft.com/office/drawing/2014/main" id="{C62AA553-2292-4B4A-A606-6C6B01BDE094}"/>
                      </a:ext>
                    </a:extLst>
                  </p:cNvPr>
                  <p:cNvSpPr/>
                  <p:nvPr/>
                </p:nvSpPr>
                <p:spPr>
                  <a:xfrm>
                    <a:off x="3648196" y="2292282"/>
                    <a:ext cx="291107" cy="291487"/>
                  </a:xfrm>
                  <a:custGeom>
                    <a:avLst/>
                    <a:gdLst/>
                    <a:ahLst/>
                    <a:cxnLst/>
                    <a:rect l="l" t="t" r="r" b="b"/>
                    <a:pathLst>
                      <a:path w="9181" h="9193" extrusionOk="0">
                        <a:moveTo>
                          <a:pt x="4585" y="1"/>
                        </a:moveTo>
                        <a:cubicBezTo>
                          <a:pt x="2049" y="1"/>
                          <a:pt x="1" y="2061"/>
                          <a:pt x="1" y="4597"/>
                        </a:cubicBezTo>
                        <a:cubicBezTo>
                          <a:pt x="1" y="7133"/>
                          <a:pt x="2049" y="9193"/>
                          <a:pt x="4585" y="9193"/>
                        </a:cubicBezTo>
                        <a:cubicBezTo>
                          <a:pt x="7121" y="9193"/>
                          <a:pt x="9180" y="7133"/>
                          <a:pt x="9180" y="4597"/>
                        </a:cubicBezTo>
                        <a:cubicBezTo>
                          <a:pt x="9180" y="2061"/>
                          <a:pt x="7121" y="1"/>
                          <a:pt x="45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12" name="Google Shape;311;p18">
                    <a:extLst>
                      <a:ext uri="{FF2B5EF4-FFF2-40B4-BE49-F238E27FC236}">
                        <a16:creationId xmlns:a16="http://schemas.microsoft.com/office/drawing/2014/main" id="{6744F8A3-593D-4763-8F75-A87A0FA0F758}"/>
                      </a:ext>
                    </a:extLst>
                  </p:cNvPr>
                  <p:cNvSpPr/>
                  <p:nvPr/>
                </p:nvSpPr>
                <p:spPr>
                  <a:xfrm>
                    <a:off x="3715415" y="2359883"/>
                    <a:ext cx="156318" cy="156318"/>
                  </a:xfrm>
                  <a:custGeom>
                    <a:avLst/>
                    <a:gdLst/>
                    <a:ahLst/>
                    <a:cxnLst/>
                    <a:rect l="l" t="t" r="r" b="b"/>
                    <a:pathLst>
                      <a:path w="4930" h="4930" extrusionOk="0">
                        <a:moveTo>
                          <a:pt x="2465" y="0"/>
                        </a:moveTo>
                        <a:cubicBezTo>
                          <a:pt x="1107" y="0"/>
                          <a:pt x="0" y="1107"/>
                          <a:pt x="0" y="2465"/>
                        </a:cubicBezTo>
                        <a:cubicBezTo>
                          <a:pt x="0" y="3822"/>
                          <a:pt x="1107" y="4929"/>
                          <a:pt x="2465" y="4929"/>
                        </a:cubicBezTo>
                        <a:cubicBezTo>
                          <a:pt x="3822" y="4929"/>
                          <a:pt x="4929" y="3822"/>
                          <a:pt x="4929" y="2465"/>
                        </a:cubicBezTo>
                        <a:cubicBezTo>
                          <a:pt x="4929" y="1107"/>
                          <a:pt x="3822" y="0"/>
                          <a:pt x="2465" y="0"/>
                        </a:cubicBezTo>
                        <a:close/>
                      </a:path>
                    </a:pathLst>
                  </a:custGeom>
                  <a:solidFill>
                    <a:srgbClr val="B1B1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13" name="Google Shape;312;p18">
                    <a:extLst>
                      <a:ext uri="{FF2B5EF4-FFF2-40B4-BE49-F238E27FC236}">
                        <a16:creationId xmlns:a16="http://schemas.microsoft.com/office/drawing/2014/main" id="{86005D68-5678-46B3-9DB0-3DDC8077028F}"/>
                      </a:ext>
                    </a:extLst>
                  </p:cNvPr>
                  <p:cNvSpPr/>
                  <p:nvPr/>
                </p:nvSpPr>
                <p:spPr>
                  <a:xfrm>
                    <a:off x="3161964" y="2837048"/>
                    <a:ext cx="1263576" cy="1263956"/>
                  </a:xfrm>
                  <a:custGeom>
                    <a:avLst/>
                    <a:gdLst/>
                    <a:ahLst/>
                    <a:cxnLst/>
                    <a:rect l="l" t="t" r="r" b="b"/>
                    <a:pathLst>
                      <a:path w="39851" h="39863" extrusionOk="0">
                        <a:moveTo>
                          <a:pt x="19920" y="1"/>
                        </a:moveTo>
                        <a:cubicBezTo>
                          <a:pt x="8918" y="1"/>
                          <a:pt x="1" y="8930"/>
                          <a:pt x="1" y="19932"/>
                        </a:cubicBezTo>
                        <a:cubicBezTo>
                          <a:pt x="1" y="30933"/>
                          <a:pt x="8918" y="39863"/>
                          <a:pt x="19920" y="39863"/>
                        </a:cubicBezTo>
                        <a:cubicBezTo>
                          <a:pt x="30933" y="39863"/>
                          <a:pt x="39851" y="30933"/>
                          <a:pt x="39851" y="19932"/>
                        </a:cubicBezTo>
                        <a:cubicBezTo>
                          <a:pt x="39851" y="8930"/>
                          <a:pt x="30933" y="1"/>
                          <a:pt x="19920" y="1"/>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14" name="Google Shape;313;p18">
                    <a:extLst>
                      <a:ext uri="{FF2B5EF4-FFF2-40B4-BE49-F238E27FC236}">
                        <a16:creationId xmlns:a16="http://schemas.microsoft.com/office/drawing/2014/main" id="{1AC289F7-CBBD-4691-9150-84F1E26298ED}"/>
                      </a:ext>
                    </a:extLst>
                  </p:cNvPr>
                  <p:cNvSpPr/>
                  <p:nvPr/>
                </p:nvSpPr>
                <p:spPr>
                  <a:xfrm>
                    <a:off x="3261190" y="2908259"/>
                    <a:ext cx="1088423" cy="1088804"/>
                  </a:xfrm>
                  <a:custGeom>
                    <a:avLst/>
                    <a:gdLst/>
                    <a:ahLst/>
                    <a:cxnLst/>
                    <a:rect l="l" t="t" r="r" b="b"/>
                    <a:pathLst>
                      <a:path w="34327" h="34339" extrusionOk="0">
                        <a:moveTo>
                          <a:pt x="17158" y="1"/>
                        </a:moveTo>
                        <a:cubicBezTo>
                          <a:pt x="7680" y="1"/>
                          <a:pt x="1" y="7692"/>
                          <a:pt x="1" y="17170"/>
                        </a:cubicBezTo>
                        <a:cubicBezTo>
                          <a:pt x="1" y="26647"/>
                          <a:pt x="7680" y="34338"/>
                          <a:pt x="17158" y="34338"/>
                        </a:cubicBezTo>
                        <a:cubicBezTo>
                          <a:pt x="26635" y="34338"/>
                          <a:pt x="34326" y="26647"/>
                          <a:pt x="34326" y="17170"/>
                        </a:cubicBezTo>
                        <a:cubicBezTo>
                          <a:pt x="34326" y="7692"/>
                          <a:pt x="26635" y="1"/>
                          <a:pt x="17158" y="1"/>
                        </a:cubicBezTo>
                        <a:close/>
                      </a:path>
                    </a:pathLst>
                  </a:custGeom>
                  <a:solidFill>
                    <a:srgbClr val="FFFFFF"/>
                  </a:solidFill>
                  <a:ln>
                    <a:noFill/>
                  </a:ln>
                </p:spPr>
                <p:txBody>
                  <a:bodyPr spcFirstLastPara="1" wrap="square" lIns="91425" tIns="91425" rIns="91425" bIns="91425" anchor="ctr" anchorCtr="0">
                    <a:noAutofit/>
                  </a:bodyPr>
                  <a:lstStyle/>
                  <a:p>
                    <a:pPr lvl="0" algn="ctr" rtl="0">
                      <a:spcBef>
                        <a:spcPts val="0"/>
                      </a:spcBef>
                      <a:spcAft>
                        <a:spcPts val="0"/>
                      </a:spcAft>
                    </a:pPr>
                    <a:r>
                      <a:rPr lang="es-EC" sz="1600" b="1">
                        <a:solidFill>
                          <a:schemeClr val="tx1"/>
                        </a:solidFill>
                        <a:latin typeface="Century Gothic" panose="020B0502020202020204" pitchFamily="34" charset="0"/>
                        <a:ea typeface="Fira Sans Extra Condensed"/>
                        <a:cs typeface="Fira Sans Extra Condensed"/>
                        <a:sym typeface="Fira Sans Extra Condensed"/>
                      </a:rPr>
                      <a:t>1970 y 1980</a:t>
                    </a:r>
                    <a:endParaRPr sz="1600" b="1">
                      <a:solidFill>
                        <a:schemeClr val="tx1"/>
                      </a:solidFill>
                      <a:latin typeface="Century Gothic" panose="020B0502020202020204" pitchFamily="34" charset="0"/>
                      <a:ea typeface="Fira Sans Extra Condensed"/>
                      <a:cs typeface="Fira Sans Extra Condensed"/>
                      <a:sym typeface="Fira Sans Extra Condensed"/>
                    </a:endParaRPr>
                  </a:p>
                </p:txBody>
              </p:sp>
            </p:grpSp>
            <p:grpSp>
              <p:nvGrpSpPr>
                <p:cNvPr id="15" name="Google Shape;315;p18">
                  <a:extLst>
                    <a:ext uri="{FF2B5EF4-FFF2-40B4-BE49-F238E27FC236}">
                      <a16:creationId xmlns:a16="http://schemas.microsoft.com/office/drawing/2014/main" id="{BCBE144C-8056-409B-9C80-31519BDB8ABF}"/>
                    </a:ext>
                  </a:extLst>
                </p:cNvPr>
                <p:cNvGrpSpPr/>
                <p:nvPr/>
              </p:nvGrpSpPr>
              <p:grpSpPr>
                <a:xfrm>
                  <a:off x="7611343" y="2669221"/>
                  <a:ext cx="1631845" cy="2010461"/>
                  <a:chOff x="4715052" y="1448167"/>
                  <a:chExt cx="1263956" cy="1796876"/>
                </a:xfrm>
              </p:grpSpPr>
              <p:sp>
                <p:nvSpPr>
                  <p:cNvPr id="17" name="Google Shape;317;p18">
                    <a:extLst>
                      <a:ext uri="{FF2B5EF4-FFF2-40B4-BE49-F238E27FC236}">
                        <a16:creationId xmlns:a16="http://schemas.microsoft.com/office/drawing/2014/main" id="{98788933-39E9-462B-9C0A-2A7B92C2D257}"/>
                      </a:ext>
                    </a:extLst>
                  </p:cNvPr>
                  <p:cNvSpPr/>
                  <p:nvPr/>
                </p:nvSpPr>
                <p:spPr>
                  <a:xfrm>
                    <a:off x="5149992" y="2953556"/>
                    <a:ext cx="291455" cy="291487"/>
                  </a:xfrm>
                  <a:custGeom>
                    <a:avLst/>
                    <a:gdLst/>
                    <a:ahLst/>
                    <a:cxnLst/>
                    <a:rect l="l" t="t" r="r" b="b"/>
                    <a:pathLst>
                      <a:path w="9192" h="9193" extrusionOk="0">
                        <a:moveTo>
                          <a:pt x="4596" y="1"/>
                        </a:moveTo>
                        <a:cubicBezTo>
                          <a:pt x="2060" y="1"/>
                          <a:pt x="0" y="2061"/>
                          <a:pt x="0" y="4597"/>
                        </a:cubicBezTo>
                        <a:cubicBezTo>
                          <a:pt x="0" y="7133"/>
                          <a:pt x="2060" y="9192"/>
                          <a:pt x="4596" y="9192"/>
                        </a:cubicBezTo>
                        <a:cubicBezTo>
                          <a:pt x="7132" y="9192"/>
                          <a:pt x="9192" y="7133"/>
                          <a:pt x="9192" y="4597"/>
                        </a:cubicBezTo>
                        <a:cubicBezTo>
                          <a:pt x="9192" y="2061"/>
                          <a:pt x="7132" y="1"/>
                          <a:pt x="4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18" name="Google Shape;318;p18">
                    <a:extLst>
                      <a:ext uri="{FF2B5EF4-FFF2-40B4-BE49-F238E27FC236}">
                        <a16:creationId xmlns:a16="http://schemas.microsoft.com/office/drawing/2014/main" id="{FDEB36A0-312F-409A-88CE-022C3198CD93}"/>
                      </a:ext>
                    </a:extLst>
                  </p:cNvPr>
                  <p:cNvSpPr/>
                  <p:nvPr/>
                </p:nvSpPr>
                <p:spPr>
                  <a:xfrm>
                    <a:off x="5217562" y="3021124"/>
                    <a:ext cx="156318" cy="156350"/>
                  </a:xfrm>
                  <a:custGeom>
                    <a:avLst/>
                    <a:gdLst/>
                    <a:ahLst/>
                    <a:cxnLst/>
                    <a:rect l="l" t="t" r="r" b="b"/>
                    <a:pathLst>
                      <a:path w="4930" h="4931" extrusionOk="0">
                        <a:moveTo>
                          <a:pt x="2465" y="1"/>
                        </a:moveTo>
                        <a:cubicBezTo>
                          <a:pt x="1108" y="1"/>
                          <a:pt x="0" y="1108"/>
                          <a:pt x="0" y="2466"/>
                        </a:cubicBezTo>
                        <a:cubicBezTo>
                          <a:pt x="0" y="3823"/>
                          <a:pt x="1108" y="4930"/>
                          <a:pt x="2465" y="4930"/>
                        </a:cubicBezTo>
                        <a:cubicBezTo>
                          <a:pt x="3822" y="4930"/>
                          <a:pt x="4929" y="3823"/>
                          <a:pt x="4929" y="2466"/>
                        </a:cubicBezTo>
                        <a:cubicBezTo>
                          <a:pt x="4929" y="1108"/>
                          <a:pt x="3822" y="1"/>
                          <a:pt x="2465" y="1"/>
                        </a:cubicBezTo>
                        <a:close/>
                      </a:path>
                    </a:pathLst>
                  </a:custGeom>
                  <a:solidFill>
                    <a:srgbClr val="CEE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19" name="Google Shape;319;p18">
                    <a:extLst>
                      <a:ext uri="{FF2B5EF4-FFF2-40B4-BE49-F238E27FC236}">
                        <a16:creationId xmlns:a16="http://schemas.microsoft.com/office/drawing/2014/main" id="{69561FDD-A86D-4CE4-A0DB-072EED28BFE6}"/>
                      </a:ext>
                    </a:extLst>
                  </p:cNvPr>
                  <p:cNvSpPr/>
                  <p:nvPr/>
                </p:nvSpPr>
                <p:spPr>
                  <a:xfrm>
                    <a:off x="4715052" y="1448167"/>
                    <a:ext cx="1263956" cy="1263956"/>
                  </a:xfrm>
                  <a:custGeom>
                    <a:avLst/>
                    <a:gdLst/>
                    <a:ahLst/>
                    <a:cxnLst/>
                    <a:rect l="l" t="t" r="r" b="b"/>
                    <a:pathLst>
                      <a:path w="39863" h="39863" extrusionOk="0">
                        <a:moveTo>
                          <a:pt x="19932" y="1"/>
                        </a:moveTo>
                        <a:cubicBezTo>
                          <a:pt x="8931" y="1"/>
                          <a:pt x="1" y="8930"/>
                          <a:pt x="1" y="19932"/>
                        </a:cubicBezTo>
                        <a:cubicBezTo>
                          <a:pt x="1" y="30933"/>
                          <a:pt x="8931" y="39863"/>
                          <a:pt x="19932" y="39863"/>
                        </a:cubicBezTo>
                        <a:cubicBezTo>
                          <a:pt x="30933" y="39863"/>
                          <a:pt x="39863" y="30933"/>
                          <a:pt x="39863" y="19932"/>
                        </a:cubicBezTo>
                        <a:cubicBezTo>
                          <a:pt x="39863" y="8930"/>
                          <a:pt x="30933" y="1"/>
                          <a:pt x="19932" y="1"/>
                        </a:cubicBezTo>
                        <a:close/>
                      </a:path>
                    </a:pathLst>
                  </a:custGeom>
                  <a:solidFill>
                    <a:srgbClr val="CEE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20" name="Google Shape;320;p18">
                    <a:extLst>
                      <a:ext uri="{FF2B5EF4-FFF2-40B4-BE49-F238E27FC236}">
                        <a16:creationId xmlns:a16="http://schemas.microsoft.com/office/drawing/2014/main" id="{1D0EB265-3D97-4B51-B1CB-7CAF7B78E50E}"/>
                      </a:ext>
                    </a:extLst>
                  </p:cNvPr>
                  <p:cNvSpPr/>
                  <p:nvPr/>
                </p:nvSpPr>
                <p:spPr>
                  <a:xfrm>
                    <a:off x="4802659" y="1535743"/>
                    <a:ext cx="1088772" cy="1088804"/>
                  </a:xfrm>
                  <a:custGeom>
                    <a:avLst/>
                    <a:gdLst/>
                    <a:ahLst/>
                    <a:cxnLst/>
                    <a:rect l="l" t="t" r="r" b="b"/>
                    <a:pathLst>
                      <a:path w="34338" h="34339" extrusionOk="0">
                        <a:moveTo>
                          <a:pt x="17169" y="1"/>
                        </a:moveTo>
                        <a:cubicBezTo>
                          <a:pt x="7692" y="1"/>
                          <a:pt x="0" y="7692"/>
                          <a:pt x="0" y="17170"/>
                        </a:cubicBezTo>
                        <a:cubicBezTo>
                          <a:pt x="0" y="26647"/>
                          <a:pt x="7692" y="34338"/>
                          <a:pt x="17169" y="34338"/>
                        </a:cubicBezTo>
                        <a:cubicBezTo>
                          <a:pt x="26646" y="34338"/>
                          <a:pt x="34338" y="26647"/>
                          <a:pt x="34338" y="17170"/>
                        </a:cubicBezTo>
                        <a:cubicBezTo>
                          <a:pt x="34338" y="7692"/>
                          <a:pt x="26646" y="1"/>
                          <a:pt x="17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tx1"/>
                        </a:solidFill>
                        <a:latin typeface="Century Gothic" panose="020B0502020202020204" pitchFamily="34" charset="0"/>
                        <a:ea typeface="Fira Sans Extra Condensed"/>
                        <a:cs typeface="Fira Sans Extra Condensed"/>
                        <a:sym typeface="Fira Sans Extra Condensed"/>
                      </a:rPr>
                      <a:t>Beneficios</a:t>
                    </a:r>
                    <a:endParaRPr sz="1600" dirty="0">
                      <a:solidFill>
                        <a:schemeClr val="tx1"/>
                      </a:solidFill>
                      <a:latin typeface="Century Gothic" panose="020B0502020202020204" pitchFamily="34" charset="0"/>
                      <a:ea typeface="Fira Sans Extra Condensed"/>
                      <a:cs typeface="Fira Sans Extra Condensed"/>
                      <a:sym typeface="Fira Sans Extra Condensed"/>
                    </a:endParaRPr>
                  </a:p>
                </p:txBody>
              </p:sp>
            </p:grpSp>
            <p:grpSp>
              <p:nvGrpSpPr>
                <p:cNvPr id="21" name="Google Shape;322;p18">
                  <a:extLst>
                    <a:ext uri="{FF2B5EF4-FFF2-40B4-BE49-F238E27FC236}">
                      <a16:creationId xmlns:a16="http://schemas.microsoft.com/office/drawing/2014/main" id="{126E323E-3C88-433B-AF31-F8FDE73B90B0}"/>
                    </a:ext>
                  </a:extLst>
                </p:cNvPr>
                <p:cNvGrpSpPr/>
                <p:nvPr/>
              </p:nvGrpSpPr>
              <p:grpSpPr>
                <a:xfrm>
                  <a:off x="9432742" y="2606694"/>
                  <a:ext cx="2189952" cy="3131500"/>
                  <a:chOff x="6114915" y="1346259"/>
                  <a:chExt cx="1580986" cy="2754745"/>
                </a:xfrm>
              </p:grpSpPr>
              <p:sp>
                <p:nvSpPr>
                  <p:cNvPr id="22" name="Google Shape;323;p18">
                    <a:extLst>
                      <a:ext uri="{FF2B5EF4-FFF2-40B4-BE49-F238E27FC236}">
                        <a16:creationId xmlns:a16="http://schemas.microsoft.com/office/drawing/2014/main" id="{DFBF1B43-B948-4BDA-9CB0-CFCC9AC950B0}"/>
                      </a:ext>
                    </a:extLst>
                  </p:cNvPr>
                  <p:cNvSpPr/>
                  <p:nvPr/>
                </p:nvSpPr>
                <p:spPr>
                  <a:xfrm>
                    <a:off x="6114915" y="1346259"/>
                    <a:ext cx="1580986" cy="705647"/>
                  </a:xfrm>
                  <a:custGeom>
                    <a:avLst/>
                    <a:gdLst/>
                    <a:ahLst/>
                    <a:cxnLst/>
                    <a:rect l="l" t="t" r="r" b="b"/>
                    <a:pathLst>
                      <a:path w="29790" h="9097" extrusionOk="0">
                        <a:moveTo>
                          <a:pt x="4549" y="0"/>
                        </a:moveTo>
                        <a:cubicBezTo>
                          <a:pt x="2036" y="0"/>
                          <a:pt x="0" y="2036"/>
                          <a:pt x="0" y="4548"/>
                        </a:cubicBezTo>
                        <a:cubicBezTo>
                          <a:pt x="0" y="7061"/>
                          <a:pt x="2036" y="9096"/>
                          <a:pt x="4549" y="9096"/>
                        </a:cubicBezTo>
                        <a:lnTo>
                          <a:pt x="25242" y="9096"/>
                        </a:lnTo>
                        <a:cubicBezTo>
                          <a:pt x="27754" y="9096"/>
                          <a:pt x="29790" y="7061"/>
                          <a:pt x="29790" y="4548"/>
                        </a:cubicBezTo>
                        <a:cubicBezTo>
                          <a:pt x="29790" y="2036"/>
                          <a:pt x="27754" y="0"/>
                          <a:pt x="25242"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400" b="1">
                        <a:latin typeface="Century Gothic" panose="020B0502020202020204" pitchFamily="34" charset="0"/>
                        <a:ea typeface="Fira Sans Extra Condensed Medium"/>
                        <a:cs typeface="Fira Sans Extra Condensed Medium"/>
                        <a:sym typeface="Fira Sans Extra Condensed Medium"/>
                      </a:rPr>
                      <a:t>MICROCREDITO EN EL ECUADOR </a:t>
                    </a:r>
                    <a:endParaRPr sz="1400" b="1">
                      <a:solidFill>
                        <a:schemeClr val="tx1"/>
                      </a:solidFill>
                      <a:latin typeface="Century Gothic" panose="020B0502020202020204" pitchFamily="34" charset="0"/>
                      <a:ea typeface="Fira Sans Extra Condensed Medium"/>
                      <a:cs typeface="Fira Sans Extra Condensed Medium"/>
                      <a:sym typeface="Fira Sans Extra Condensed Medium"/>
                    </a:endParaRPr>
                  </a:p>
                </p:txBody>
              </p:sp>
              <p:sp>
                <p:nvSpPr>
                  <p:cNvPr id="23" name="Google Shape;324;p18">
                    <a:extLst>
                      <a:ext uri="{FF2B5EF4-FFF2-40B4-BE49-F238E27FC236}">
                        <a16:creationId xmlns:a16="http://schemas.microsoft.com/office/drawing/2014/main" id="{68FCEF31-91D9-464F-B4BF-16B5DC2A9709}"/>
                      </a:ext>
                    </a:extLst>
                  </p:cNvPr>
                  <p:cNvSpPr/>
                  <p:nvPr/>
                </p:nvSpPr>
                <p:spPr>
                  <a:xfrm>
                    <a:off x="6754784" y="2292282"/>
                    <a:ext cx="291455" cy="291487"/>
                  </a:xfrm>
                  <a:custGeom>
                    <a:avLst/>
                    <a:gdLst/>
                    <a:ahLst/>
                    <a:cxnLst/>
                    <a:rect l="l" t="t" r="r" b="b"/>
                    <a:pathLst>
                      <a:path w="9192" h="9193" extrusionOk="0">
                        <a:moveTo>
                          <a:pt x="4596" y="1"/>
                        </a:moveTo>
                        <a:cubicBezTo>
                          <a:pt x="2060" y="1"/>
                          <a:pt x="0" y="2061"/>
                          <a:pt x="0" y="4597"/>
                        </a:cubicBezTo>
                        <a:cubicBezTo>
                          <a:pt x="0" y="7133"/>
                          <a:pt x="2060" y="9193"/>
                          <a:pt x="4596" y="9193"/>
                        </a:cubicBezTo>
                        <a:cubicBezTo>
                          <a:pt x="7132" y="9193"/>
                          <a:pt x="9192" y="7133"/>
                          <a:pt x="9192" y="4597"/>
                        </a:cubicBezTo>
                        <a:cubicBezTo>
                          <a:pt x="9192" y="2061"/>
                          <a:pt x="7132" y="1"/>
                          <a:pt x="4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24" name="Google Shape;325;p18">
                    <a:extLst>
                      <a:ext uri="{FF2B5EF4-FFF2-40B4-BE49-F238E27FC236}">
                        <a16:creationId xmlns:a16="http://schemas.microsoft.com/office/drawing/2014/main" id="{E0004FA8-5E96-4733-835F-2A11F8FF2318}"/>
                      </a:ext>
                    </a:extLst>
                  </p:cNvPr>
                  <p:cNvSpPr/>
                  <p:nvPr/>
                </p:nvSpPr>
                <p:spPr>
                  <a:xfrm>
                    <a:off x="6822352" y="2359883"/>
                    <a:ext cx="156318" cy="156318"/>
                  </a:xfrm>
                  <a:custGeom>
                    <a:avLst/>
                    <a:gdLst/>
                    <a:ahLst/>
                    <a:cxnLst/>
                    <a:rect l="l" t="t" r="r" b="b"/>
                    <a:pathLst>
                      <a:path w="4930" h="4930" extrusionOk="0">
                        <a:moveTo>
                          <a:pt x="2465" y="0"/>
                        </a:moveTo>
                        <a:cubicBezTo>
                          <a:pt x="1108" y="0"/>
                          <a:pt x="1" y="1107"/>
                          <a:pt x="1" y="2465"/>
                        </a:cubicBezTo>
                        <a:cubicBezTo>
                          <a:pt x="1" y="3822"/>
                          <a:pt x="1108" y="4929"/>
                          <a:pt x="2465" y="4929"/>
                        </a:cubicBezTo>
                        <a:cubicBezTo>
                          <a:pt x="3822" y="4929"/>
                          <a:pt x="4930" y="3822"/>
                          <a:pt x="4930" y="2465"/>
                        </a:cubicBezTo>
                        <a:cubicBezTo>
                          <a:pt x="4930" y="1107"/>
                          <a:pt x="3822" y="0"/>
                          <a:pt x="2465"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25" name="Google Shape;326;p18">
                    <a:extLst>
                      <a:ext uri="{FF2B5EF4-FFF2-40B4-BE49-F238E27FC236}">
                        <a16:creationId xmlns:a16="http://schemas.microsoft.com/office/drawing/2014/main" id="{577A4DEE-1CBB-4476-AEC0-D452564987CF}"/>
                      </a:ext>
                    </a:extLst>
                  </p:cNvPr>
                  <p:cNvSpPr/>
                  <p:nvPr/>
                </p:nvSpPr>
                <p:spPr>
                  <a:xfrm>
                    <a:off x="6268552" y="2837048"/>
                    <a:ext cx="1263576" cy="1263956"/>
                  </a:xfrm>
                  <a:custGeom>
                    <a:avLst/>
                    <a:gdLst/>
                    <a:ahLst/>
                    <a:cxnLst/>
                    <a:rect l="l" t="t" r="r" b="b"/>
                    <a:pathLst>
                      <a:path w="39851" h="39863" extrusionOk="0">
                        <a:moveTo>
                          <a:pt x="19931" y="1"/>
                        </a:moveTo>
                        <a:cubicBezTo>
                          <a:pt x="8918" y="1"/>
                          <a:pt x="0" y="8930"/>
                          <a:pt x="0" y="19932"/>
                        </a:cubicBezTo>
                        <a:cubicBezTo>
                          <a:pt x="0" y="30933"/>
                          <a:pt x="8918" y="39863"/>
                          <a:pt x="19931" y="39863"/>
                        </a:cubicBezTo>
                        <a:cubicBezTo>
                          <a:pt x="30932" y="39863"/>
                          <a:pt x="39850" y="30933"/>
                          <a:pt x="39850" y="19932"/>
                        </a:cubicBezTo>
                        <a:cubicBezTo>
                          <a:pt x="39850" y="8930"/>
                          <a:pt x="30932" y="1"/>
                          <a:pt x="19931" y="1"/>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26" name="Google Shape;327;p18">
                    <a:extLst>
                      <a:ext uri="{FF2B5EF4-FFF2-40B4-BE49-F238E27FC236}">
                        <a16:creationId xmlns:a16="http://schemas.microsoft.com/office/drawing/2014/main" id="{77277A6C-3C38-490B-84E2-3AAAB8B806D1}"/>
                      </a:ext>
                    </a:extLst>
                  </p:cNvPr>
                  <p:cNvSpPr/>
                  <p:nvPr/>
                </p:nvSpPr>
                <p:spPr>
                  <a:xfrm>
                    <a:off x="6356126" y="2924624"/>
                    <a:ext cx="1088392" cy="1088804"/>
                  </a:xfrm>
                  <a:custGeom>
                    <a:avLst/>
                    <a:gdLst/>
                    <a:ahLst/>
                    <a:cxnLst/>
                    <a:rect l="l" t="t" r="r" b="b"/>
                    <a:pathLst>
                      <a:path w="34326" h="34339" extrusionOk="0">
                        <a:moveTo>
                          <a:pt x="17169" y="1"/>
                        </a:moveTo>
                        <a:cubicBezTo>
                          <a:pt x="7692" y="1"/>
                          <a:pt x="0" y="7692"/>
                          <a:pt x="0" y="17170"/>
                        </a:cubicBezTo>
                        <a:cubicBezTo>
                          <a:pt x="0" y="26647"/>
                          <a:pt x="7692" y="34338"/>
                          <a:pt x="17169" y="34338"/>
                        </a:cubicBezTo>
                        <a:cubicBezTo>
                          <a:pt x="26646" y="34338"/>
                          <a:pt x="34326" y="26647"/>
                          <a:pt x="34326" y="17170"/>
                        </a:cubicBezTo>
                        <a:cubicBezTo>
                          <a:pt x="34326" y="7692"/>
                          <a:pt x="26646" y="1"/>
                          <a:pt x="17169" y="1"/>
                        </a:cubicBezTo>
                        <a:close/>
                      </a:path>
                    </a:pathLst>
                  </a:custGeom>
                  <a:solidFill>
                    <a:srgbClr val="FFFFFF"/>
                  </a:solidFill>
                  <a:ln>
                    <a:noFill/>
                  </a:ln>
                </p:spPr>
                <p:txBody>
                  <a:bodyPr spcFirstLastPara="1" wrap="square" lIns="91425" tIns="91425" rIns="91425" bIns="91425" anchor="ctr" anchorCtr="0">
                    <a:noAutofit/>
                  </a:bodyPr>
                  <a:lstStyle/>
                  <a:p>
                    <a:pPr lvl="0" algn="ctr"/>
                    <a:r>
                      <a:rPr lang="es-ES" sz="2800" b="1">
                        <a:latin typeface="Century Gothic" panose="020B0502020202020204" pitchFamily="34" charset="0"/>
                      </a:rPr>
                      <a:t>1986</a:t>
                    </a:r>
                    <a:endParaRPr lang="es-EC" sz="2800" b="1">
                      <a:latin typeface="Century Gothic" panose="020B0502020202020204" pitchFamily="34" charset="0"/>
                    </a:endParaRPr>
                  </a:p>
                </p:txBody>
              </p:sp>
            </p:grpSp>
          </p:grpSp>
          <p:sp>
            <p:nvSpPr>
              <p:cNvPr id="30" name="Google Shape;317;p18">
                <a:extLst>
                  <a:ext uri="{FF2B5EF4-FFF2-40B4-BE49-F238E27FC236}">
                    <a16:creationId xmlns:a16="http://schemas.microsoft.com/office/drawing/2014/main" id="{D90D07E2-E4AC-444C-8EAC-5989569DE94A}"/>
                  </a:ext>
                </a:extLst>
              </p:cNvPr>
              <p:cNvSpPr/>
              <p:nvPr/>
            </p:nvSpPr>
            <p:spPr>
              <a:xfrm>
                <a:off x="7652834" y="2051724"/>
                <a:ext cx="376286" cy="326134"/>
              </a:xfrm>
              <a:custGeom>
                <a:avLst/>
                <a:gdLst/>
                <a:ahLst/>
                <a:cxnLst/>
                <a:rect l="l" t="t" r="r" b="b"/>
                <a:pathLst>
                  <a:path w="9192" h="9193" extrusionOk="0">
                    <a:moveTo>
                      <a:pt x="4596" y="1"/>
                    </a:moveTo>
                    <a:cubicBezTo>
                      <a:pt x="2060" y="1"/>
                      <a:pt x="0" y="2061"/>
                      <a:pt x="0" y="4597"/>
                    </a:cubicBezTo>
                    <a:cubicBezTo>
                      <a:pt x="0" y="7133"/>
                      <a:pt x="2060" y="9192"/>
                      <a:pt x="4596" y="9192"/>
                    </a:cubicBezTo>
                    <a:cubicBezTo>
                      <a:pt x="7132" y="9192"/>
                      <a:pt x="9192" y="7133"/>
                      <a:pt x="9192" y="4597"/>
                    </a:cubicBezTo>
                    <a:cubicBezTo>
                      <a:pt x="9192" y="2061"/>
                      <a:pt x="7132" y="1"/>
                      <a:pt x="45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31" name="Google Shape;318;p18">
                <a:extLst>
                  <a:ext uri="{FF2B5EF4-FFF2-40B4-BE49-F238E27FC236}">
                    <a16:creationId xmlns:a16="http://schemas.microsoft.com/office/drawing/2014/main" id="{02162820-C8E7-4E93-AED7-FA8811534649}"/>
                  </a:ext>
                </a:extLst>
              </p:cNvPr>
              <p:cNvSpPr/>
              <p:nvPr/>
            </p:nvSpPr>
            <p:spPr>
              <a:xfrm>
                <a:off x="7757626" y="2127324"/>
                <a:ext cx="201816" cy="174934"/>
              </a:xfrm>
              <a:custGeom>
                <a:avLst/>
                <a:gdLst/>
                <a:ahLst/>
                <a:cxnLst/>
                <a:rect l="l" t="t" r="r" b="b"/>
                <a:pathLst>
                  <a:path w="4930" h="4931" extrusionOk="0">
                    <a:moveTo>
                      <a:pt x="2465" y="1"/>
                    </a:moveTo>
                    <a:cubicBezTo>
                      <a:pt x="1108" y="1"/>
                      <a:pt x="0" y="1108"/>
                      <a:pt x="0" y="2466"/>
                    </a:cubicBezTo>
                    <a:cubicBezTo>
                      <a:pt x="0" y="3823"/>
                      <a:pt x="1108" y="4930"/>
                      <a:pt x="2465" y="4930"/>
                    </a:cubicBezTo>
                    <a:cubicBezTo>
                      <a:pt x="3822" y="4930"/>
                      <a:pt x="4929" y="3823"/>
                      <a:pt x="4929" y="2466"/>
                    </a:cubicBezTo>
                    <a:cubicBezTo>
                      <a:pt x="4929" y="1108"/>
                      <a:pt x="3822" y="1"/>
                      <a:pt x="2465"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32" name="Google Shape;316;p18">
                <a:extLst>
                  <a:ext uri="{FF2B5EF4-FFF2-40B4-BE49-F238E27FC236}">
                    <a16:creationId xmlns:a16="http://schemas.microsoft.com/office/drawing/2014/main" id="{75D6CEE8-017D-44A2-B54D-2526D499E540}"/>
                  </a:ext>
                </a:extLst>
              </p:cNvPr>
              <p:cNvSpPr/>
              <p:nvPr/>
            </p:nvSpPr>
            <p:spPr>
              <a:xfrm>
                <a:off x="7143765" y="2556376"/>
                <a:ext cx="1631354" cy="612557"/>
              </a:xfrm>
              <a:custGeom>
                <a:avLst/>
                <a:gdLst/>
                <a:ahLst/>
                <a:cxnLst/>
                <a:rect l="l" t="t" r="r" b="b"/>
                <a:pathLst>
                  <a:path w="29790" h="9098" extrusionOk="0">
                    <a:moveTo>
                      <a:pt x="4548" y="1"/>
                    </a:moveTo>
                    <a:cubicBezTo>
                      <a:pt x="2036" y="1"/>
                      <a:pt x="0" y="2037"/>
                      <a:pt x="0" y="4549"/>
                    </a:cubicBezTo>
                    <a:cubicBezTo>
                      <a:pt x="0" y="7061"/>
                      <a:pt x="2036" y="9097"/>
                      <a:pt x="4548" y="9097"/>
                    </a:cubicBezTo>
                    <a:lnTo>
                      <a:pt x="25241" y="9097"/>
                    </a:lnTo>
                    <a:cubicBezTo>
                      <a:pt x="27754" y="9097"/>
                      <a:pt x="29790" y="7061"/>
                      <a:pt x="29790" y="4549"/>
                    </a:cubicBezTo>
                    <a:cubicBezTo>
                      <a:pt x="29790" y="2037"/>
                      <a:pt x="27754" y="1"/>
                      <a:pt x="25241"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400" b="1">
                    <a:solidFill>
                      <a:schemeClr val="tx1"/>
                    </a:solidFill>
                    <a:latin typeface="Century Gothic" panose="020B0502020202020204" pitchFamily="34" charset="0"/>
                    <a:ea typeface="Fira Sans Extra Condensed Medium"/>
                    <a:cs typeface="Fira Sans Extra Condensed Medium"/>
                    <a:sym typeface="Fira Sans Extra Condensed Medium"/>
                  </a:rPr>
                  <a:t>BCE</a:t>
                </a:r>
              </a:p>
            </p:txBody>
          </p:sp>
          <p:sp>
            <p:nvSpPr>
              <p:cNvPr id="33" name="Google Shape;319;p18">
                <a:extLst>
                  <a:ext uri="{FF2B5EF4-FFF2-40B4-BE49-F238E27FC236}">
                    <a16:creationId xmlns:a16="http://schemas.microsoft.com/office/drawing/2014/main" id="{6056B1EA-5747-4186-A743-646AB5D72023}"/>
                  </a:ext>
                </a:extLst>
              </p:cNvPr>
              <p:cNvSpPr/>
              <p:nvPr/>
            </p:nvSpPr>
            <p:spPr>
              <a:xfrm>
                <a:off x="7211146" y="344372"/>
                <a:ext cx="1631845" cy="1414195"/>
              </a:xfrm>
              <a:custGeom>
                <a:avLst/>
                <a:gdLst/>
                <a:ahLst/>
                <a:cxnLst/>
                <a:rect l="l" t="t" r="r" b="b"/>
                <a:pathLst>
                  <a:path w="39863" h="39863" extrusionOk="0">
                    <a:moveTo>
                      <a:pt x="19932" y="1"/>
                    </a:moveTo>
                    <a:cubicBezTo>
                      <a:pt x="8931" y="1"/>
                      <a:pt x="1" y="8930"/>
                      <a:pt x="1" y="19932"/>
                    </a:cubicBezTo>
                    <a:cubicBezTo>
                      <a:pt x="1" y="30933"/>
                      <a:pt x="8931" y="39863"/>
                      <a:pt x="19932" y="39863"/>
                    </a:cubicBezTo>
                    <a:cubicBezTo>
                      <a:pt x="30933" y="39863"/>
                      <a:pt x="39863" y="30933"/>
                      <a:pt x="39863" y="19932"/>
                    </a:cubicBezTo>
                    <a:cubicBezTo>
                      <a:pt x="39863" y="8930"/>
                      <a:pt x="30933" y="1"/>
                      <a:pt x="19932" y="1"/>
                    </a:cubicBez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solidFill>
                    <a:schemeClr val="tx1"/>
                  </a:solidFill>
                  <a:latin typeface="Century Gothic" panose="020B0502020202020204" pitchFamily="34" charset="0"/>
                </a:endParaRPr>
              </a:p>
            </p:txBody>
          </p:sp>
          <p:sp>
            <p:nvSpPr>
              <p:cNvPr id="34" name="Google Shape;320;p18">
                <a:extLst>
                  <a:ext uri="{FF2B5EF4-FFF2-40B4-BE49-F238E27FC236}">
                    <a16:creationId xmlns:a16="http://schemas.microsoft.com/office/drawing/2014/main" id="{A9BCA057-728A-4FC2-8BAB-3AC48BD9B944}"/>
                  </a:ext>
                </a:extLst>
              </p:cNvPr>
              <p:cNvSpPr/>
              <p:nvPr/>
            </p:nvSpPr>
            <p:spPr>
              <a:xfrm>
                <a:off x="7246393" y="434596"/>
                <a:ext cx="1551253" cy="1218224"/>
              </a:xfrm>
              <a:custGeom>
                <a:avLst/>
                <a:gdLst/>
                <a:ahLst/>
                <a:cxnLst/>
                <a:rect l="l" t="t" r="r" b="b"/>
                <a:pathLst>
                  <a:path w="34338" h="34339" extrusionOk="0">
                    <a:moveTo>
                      <a:pt x="17169" y="1"/>
                    </a:moveTo>
                    <a:cubicBezTo>
                      <a:pt x="7692" y="1"/>
                      <a:pt x="0" y="7692"/>
                      <a:pt x="0" y="17170"/>
                    </a:cubicBezTo>
                    <a:cubicBezTo>
                      <a:pt x="0" y="26647"/>
                      <a:pt x="7692" y="34338"/>
                      <a:pt x="17169" y="34338"/>
                    </a:cubicBezTo>
                    <a:cubicBezTo>
                      <a:pt x="26646" y="34338"/>
                      <a:pt x="34338" y="26647"/>
                      <a:pt x="34338" y="17170"/>
                    </a:cubicBezTo>
                    <a:cubicBezTo>
                      <a:pt x="34338" y="7692"/>
                      <a:pt x="26646" y="1"/>
                      <a:pt x="17169"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sz="1600">
                    <a:latin typeface="Century Gothic" panose="020B0502020202020204" pitchFamily="34" charset="0"/>
                    <a:ea typeface="Fira Sans Extra Condensed"/>
                    <a:cs typeface="Fira Sans Extra Condensed"/>
                    <a:sym typeface="Fira Sans Extra Condensed"/>
                  </a:rPr>
                  <a:t>Resolución No 603-2020-F</a:t>
                </a:r>
              </a:p>
            </p:txBody>
          </p:sp>
        </p:grpSp>
        <p:cxnSp>
          <p:nvCxnSpPr>
            <p:cNvPr id="45" name="Conector recto de flecha 44">
              <a:extLst>
                <a:ext uri="{FF2B5EF4-FFF2-40B4-BE49-F238E27FC236}">
                  <a16:creationId xmlns:a16="http://schemas.microsoft.com/office/drawing/2014/main" id="{671D5E1C-E723-4A5C-9E7C-0B80403D9243}"/>
                </a:ext>
              </a:extLst>
            </p:cNvPr>
            <p:cNvCxnSpPr/>
            <p:nvPr/>
          </p:nvCxnSpPr>
          <p:spPr>
            <a:xfrm>
              <a:off x="2016847" y="3099709"/>
              <a:ext cx="0" cy="375198"/>
            </a:xfrm>
            <a:prstGeom prst="straightConnector1">
              <a:avLst/>
            </a:prstGeom>
            <a:ln w="76200">
              <a:solidFill>
                <a:srgbClr val="CC99FF"/>
              </a:solidFill>
              <a:tailEnd type="triangle"/>
            </a:ln>
          </p:spPr>
          <p:style>
            <a:lnRef idx="1">
              <a:schemeClr val="accent1"/>
            </a:lnRef>
            <a:fillRef idx="0">
              <a:schemeClr val="accent1"/>
            </a:fillRef>
            <a:effectRef idx="0">
              <a:schemeClr val="accent1"/>
            </a:effectRef>
            <a:fontRef idx="minor">
              <a:schemeClr val="tx1"/>
            </a:fontRef>
          </p:style>
        </p:cxnSp>
        <p:sp>
          <p:nvSpPr>
            <p:cNvPr id="46" name="Rectángulo: esquinas redondeadas 45">
              <a:extLst>
                <a:ext uri="{FF2B5EF4-FFF2-40B4-BE49-F238E27FC236}">
                  <a16:creationId xmlns:a16="http://schemas.microsoft.com/office/drawing/2014/main" id="{932C48E5-DDA6-4CE0-8570-B989B8D6ADAC}"/>
                </a:ext>
              </a:extLst>
            </p:cNvPr>
            <p:cNvSpPr/>
            <p:nvPr/>
          </p:nvSpPr>
          <p:spPr>
            <a:xfrm>
              <a:off x="935930" y="3457838"/>
              <a:ext cx="2196949" cy="1918328"/>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a:latin typeface="Century Gothic" panose="020B0502020202020204" pitchFamily="34" charset="0"/>
                </a:rPr>
                <a:t>Bangladesh</a:t>
              </a:r>
            </a:p>
            <a:p>
              <a:pPr algn="ctr"/>
              <a:endParaRPr lang="es-ES" sz="1600">
                <a:latin typeface="Century Gothic" panose="020B0502020202020204" pitchFamily="34" charset="0"/>
              </a:endParaRPr>
            </a:p>
            <a:p>
              <a:pPr algn="ctr"/>
              <a:r>
                <a:rPr lang="es-ES" sz="1600" err="1">
                  <a:latin typeface="Century Gothic" panose="020B0502020202020204" pitchFamily="34" charset="0"/>
                </a:rPr>
                <a:t>Ec</a:t>
              </a:r>
              <a:r>
                <a:rPr lang="es-ES" sz="1600">
                  <a:latin typeface="Century Gothic" panose="020B0502020202020204" pitchFamily="34" charset="0"/>
                </a:rPr>
                <a:t>. Mohammad Yunus</a:t>
              </a:r>
              <a:endParaRPr lang="es-EC" sz="1600">
                <a:latin typeface="Century Gothic" panose="020B0502020202020204" pitchFamily="34" charset="0"/>
              </a:endParaRPr>
            </a:p>
          </p:txBody>
        </p:sp>
        <p:sp>
          <p:nvSpPr>
            <p:cNvPr id="47" name="Rectángulo: esquinas redondeadas 46">
              <a:extLst>
                <a:ext uri="{FF2B5EF4-FFF2-40B4-BE49-F238E27FC236}">
                  <a16:creationId xmlns:a16="http://schemas.microsoft.com/office/drawing/2014/main" id="{F448B36A-B601-441E-AFB4-84AD74698C87}"/>
                </a:ext>
              </a:extLst>
            </p:cNvPr>
            <p:cNvSpPr/>
            <p:nvPr/>
          </p:nvSpPr>
          <p:spPr>
            <a:xfrm>
              <a:off x="5161881" y="3671383"/>
              <a:ext cx="2625658" cy="1918328"/>
            </a:xfrm>
            <a:prstGeom prst="roundRect">
              <a:avLst/>
            </a:prstGeom>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S" sz="1600">
                  <a:latin typeface="Century Gothic" panose="020B0502020202020204" pitchFamily="34" charset="0"/>
                </a:rPr>
                <a:t>Implementación medidas para el crecimiento agrícola en bancos , se funda de esta manera la CFN</a:t>
              </a:r>
            </a:p>
          </p:txBody>
        </p:sp>
        <p:cxnSp>
          <p:nvCxnSpPr>
            <p:cNvPr id="48" name="Conector recto de flecha 47">
              <a:extLst>
                <a:ext uri="{FF2B5EF4-FFF2-40B4-BE49-F238E27FC236}">
                  <a16:creationId xmlns:a16="http://schemas.microsoft.com/office/drawing/2014/main" id="{BDAE89D5-1C6C-4700-B8C8-12F6044B7F01}"/>
                </a:ext>
              </a:extLst>
            </p:cNvPr>
            <p:cNvCxnSpPr/>
            <p:nvPr/>
          </p:nvCxnSpPr>
          <p:spPr>
            <a:xfrm>
              <a:off x="6311345" y="3241401"/>
              <a:ext cx="0" cy="375198"/>
            </a:xfrm>
            <a:prstGeom prst="straightConnector1">
              <a:avLst/>
            </a:prstGeom>
            <a:ln w="762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Rectángulo: esquinas redondeadas 43">
            <a:extLst>
              <a:ext uri="{FF2B5EF4-FFF2-40B4-BE49-F238E27FC236}">
                <a16:creationId xmlns:a16="http://schemas.microsoft.com/office/drawing/2014/main" id="{1B36C1D0-B0CB-4501-B5D3-A8FDAD60308F}"/>
              </a:ext>
            </a:extLst>
          </p:cNvPr>
          <p:cNvSpPr/>
          <p:nvPr/>
        </p:nvSpPr>
        <p:spPr>
          <a:xfrm>
            <a:off x="9656066" y="1211778"/>
            <a:ext cx="2338642" cy="977562"/>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b="1" i="1">
                <a:latin typeface="Century Gothic" panose="020B0502020202020204" pitchFamily="34" charset="0"/>
              </a:rPr>
              <a:t>Microcrédito minorista:</a:t>
            </a:r>
            <a:r>
              <a:rPr lang="es-ES" sz="1600">
                <a:latin typeface="Century Gothic" panose="020B0502020202020204" pitchFamily="34" charset="0"/>
              </a:rPr>
              <a:t> menor o igual a $3.000 USD.</a:t>
            </a:r>
          </a:p>
        </p:txBody>
      </p:sp>
      <p:sp>
        <p:nvSpPr>
          <p:cNvPr id="50" name="Rectángulo: esquinas redondeadas 49">
            <a:extLst>
              <a:ext uri="{FF2B5EF4-FFF2-40B4-BE49-F238E27FC236}">
                <a16:creationId xmlns:a16="http://schemas.microsoft.com/office/drawing/2014/main" id="{F68D273F-19EE-4263-9ED0-080AD0829F99}"/>
              </a:ext>
            </a:extLst>
          </p:cNvPr>
          <p:cNvSpPr/>
          <p:nvPr/>
        </p:nvSpPr>
        <p:spPr>
          <a:xfrm>
            <a:off x="9386988" y="2535706"/>
            <a:ext cx="2437709" cy="1414195"/>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b="1" i="1">
                <a:latin typeface="Century Gothic" panose="020B0502020202020204" pitchFamily="34" charset="0"/>
              </a:rPr>
              <a:t>Microcrédito de acumulación simple</a:t>
            </a:r>
            <a:r>
              <a:rPr lang="es-ES" sz="1600">
                <a:latin typeface="Century Gothic" panose="020B0502020202020204" pitchFamily="34" charset="0"/>
              </a:rPr>
              <a:t>: superior a</a:t>
            </a:r>
          </a:p>
          <a:p>
            <a:pPr algn="ctr"/>
            <a:r>
              <a:rPr lang="es-ES" sz="1600">
                <a:latin typeface="Century Gothic" panose="020B0502020202020204" pitchFamily="34" charset="0"/>
              </a:rPr>
              <a:t>$3.000 USD y hasta $10.000 USD. </a:t>
            </a:r>
          </a:p>
        </p:txBody>
      </p:sp>
      <p:sp>
        <p:nvSpPr>
          <p:cNvPr id="52" name="Rectángulo: esquinas redondeadas 51">
            <a:extLst>
              <a:ext uri="{FF2B5EF4-FFF2-40B4-BE49-F238E27FC236}">
                <a16:creationId xmlns:a16="http://schemas.microsoft.com/office/drawing/2014/main" id="{F272C4FD-E4EB-45A1-9AB0-056CAB321A5D}"/>
              </a:ext>
            </a:extLst>
          </p:cNvPr>
          <p:cNvSpPr/>
          <p:nvPr/>
        </p:nvSpPr>
        <p:spPr>
          <a:xfrm>
            <a:off x="8179376" y="4128419"/>
            <a:ext cx="3794897" cy="837183"/>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b="1" i="1">
                <a:latin typeface="Century Gothic" panose="020B0502020202020204" pitchFamily="34" charset="0"/>
              </a:rPr>
              <a:t>Microcrédito de acumulación ampliada: </a:t>
            </a:r>
            <a:r>
              <a:rPr lang="es-ES" sz="1600">
                <a:latin typeface="Century Gothic" panose="020B0502020202020204" pitchFamily="34" charset="0"/>
              </a:rPr>
              <a:t>mayor a $10.000 USD.</a:t>
            </a:r>
          </a:p>
        </p:txBody>
      </p:sp>
      <p:sp>
        <p:nvSpPr>
          <p:cNvPr id="53" name="Rectángulo: esquinas redondeadas 52">
            <a:extLst>
              <a:ext uri="{FF2B5EF4-FFF2-40B4-BE49-F238E27FC236}">
                <a16:creationId xmlns:a16="http://schemas.microsoft.com/office/drawing/2014/main" id="{A6254E19-AAAB-4044-9BA8-8CC16E731C72}"/>
              </a:ext>
            </a:extLst>
          </p:cNvPr>
          <p:cNvSpPr/>
          <p:nvPr/>
        </p:nvSpPr>
        <p:spPr>
          <a:xfrm>
            <a:off x="8119008" y="5153490"/>
            <a:ext cx="3794897" cy="647136"/>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sz="1600" b="1" i="1">
                <a:latin typeface="Century Gothic" panose="020B0502020202020204" pitchFamily="34" charset="0"/>
              </a:rPr>
              <a:t>Microcrédito agrícola y ganadero: </a:t>
            </a:r>
            <a:r>
              <a:rPr lang="pt-BR" sz="1600">
                <a:latin typeface="Century Gothic" panose="020B0502020202020204" pitchFamily="34" charset="0"/>
              </a:rPr>
              <a:t> menor o igual a $100.000 USD</a:t>
            </a:r>
            <a:endParaRPr lang="es-ES" sz="1600">
              <a:latin typeface="Century Gothic" panose="020B0502020202020204" pitchFamily="34" charset="0"/>
            </a:endParaRPr>
          </a:p>
        </p:txBody>
      </p:sp>
    </p:spTree>
    <p:extLst>
      <p:ext uri="{BB962C8B-B14F-4D97-AF65-F5344CB8AC3E}">
        <p14:creationId xmlns:p14="http://schemas.microsoft.com/office/powerpoint/2010/main" val="389397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13">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eekly Mindme Planner by Slidesgo">
  <a:themeElements>
    <a:clrScheme name="Simple Light">
      <a:dk1>
        <a:srgbClr val="000000"/>
      </a:dk1>
      <a:lt1>
        <a:srgbClr val="FFFFFF"/>
      </a:lt1>
      <a:dk2>
        <a:srgbClr val="595959"/>
      </a:dk2>
      <a:lt2>
        <a:srgbClr val="EEEEEE"/>
      </a:lt2>
      <a:accent1>
        <a:srgbClr val="42A067"/>
      </a:accent1>
      <a:accent2>
        <a:srgbClr val="03D668"/>
      </a:accent2>
      <a:accent3>
        <a:srgbClr val="166847"/>
      </a:accent3>
      <a:accent4>
        <a:srgbClr val="89E7B6"/>
      </a:accent4>
      <a:accent5>
        <a:srgbClr val="53E987"/>
      </a:accent5>
      <a:accent6>
        <a:srgbClr val="1CD98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TotalTime>
  <Words>3392</Words>
  <Application>Microsoft Office PowerPoint</Application>
  <PresentationFormat>Panorámica</PresentationFormat>
  <Paragraphs>568</Paragraphs>
  <Slides>32</Slides>
  <Notes>6</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32</vt:i4>
      </vt:variant>
    </vt:vector>
  </HeadingPairs>
  <TitlesOfParts>
    <vt:vector size="47" baseType="lpstr">
      <vt:lpstr>Arial</vt:lpstr>
      <vt:lpstr>Calibri</vt:lpstr>
      <vt:lpstr>Century Gothic</vt:lpstr>
      <vt:lpstr>Chau Philomene One</vt:lpstr>
      <vt:lpstr>Comic Sans MS</vt:lpstr>
      <vt:lpstr>Fira Sans Extra Condensed Medium</vt:lpstr>
      <vt:lpstr>Montserrat SemiBold</vt:lpstr>
      <vt:lpstr>Open Sans</vt:lpstr>
      <vt:lpstr>Roboto</vt:lpstr>
      <vt:lpstr>Roboto Light</vt:lpstr>
      <vt:lpstr>Sue Ellen Francisco</vt:lpstr>
      <vt:lpstr>Times New Roman</vt:lpstr>
      <vt:lpstr>Tema13</vt:lpstr>
      <vt:lpstr>Weekly Mindme Planner by Slidesgo</vt:lpstr>
      <vt:lpstr>CorelDRAW</vt:lpstr>
      <vt:lpstr>Presentación de PowerPoint</vt:lpstr>
      <vt:lpstr>CONTENIDO</vt:lpstr>
      <vt:lpstr>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Pame Flores</cp:lastModifiedBy>
  <cp:revision>690</cp:revision>
  <cp:lastPrinted>2021-03-30T16:02:51Z</cp:lastPrinted>
  <dcterms:created xsi:type="dcterms:W3CDTF">2017-07-03T13:47:25Z</dcterms:created>
  <dcterms:modified xsi:type="dcterms:W3CDTF">2021-10-25T23:51:01Z</dcterms:modified>
</cp:coreProperties>
</file>