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</p:sldMasterIdLst>
  <p:notesMasterIdLst>
    <p:notesMasterId r:id="rId26"/>
  </p:notesMasterIdLst>
  <p:handoutMasterIdLst>
    <p:handoutMasterId r:id="rId27"/>
  </p:handoutMasterIdLst>
  <p:sldIdLst>
    <p:sldId id="257" r:id="rId2"/>
    <p:sldId id="318" r:id="rId3"/>
    <p:sldId id="316" r:id="rId4"/>
    <p:sldId id="314" r:id="rId5"/>
    <p:sldId id="315" r:id="rId6"/>
    <p:sldId id="339" r:id="rId7"/>
    <p:sldId id="284" r:id="rId8"/>
    <p:sldId id="287" r:id="rId9"/>
    <p:sldId id="285" r:id="rId10"/>
    <p:sldId id="319" r:id="rId11"/>
    <p:sldId id="342" r:id="rId12"/>
    <p:sldId id="322" r:id="rId13"/>
    <p:sldId id="343" r:id="rId14"/>
    <p:sldId id="326" r:id="rId15"/>
    <p:sldId id="328" r:id="rId16"/>
    <p:sldId id="337" r:id="rId17"/>
    <p:sldId id="330" r:id="rId18"/>
    <p:sldId id="331" r:id="rId19"/>
    <p:sldId id="333" r:id="rId20"/>
    <p:sldId id="334" r:id="rId21"/>
    <p:sldId id="336" r:id="rId22"/>
    <p:sldId id="344" r:id="rId23"/>
    <p:sldId id="345" r:id="rId24"/>
    <p:sldId id="267" r:id="rId25"/>
  </p:sldIdLst>
  <p:sldSz cx="9144000" cy="6858000" type="screen4x3"/>
  <p:notesSz cx="9028113" cy="7077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a Bautista Vega" initials="VBV" lastIdx="1" clrIdx="0">
    <p:extLst>
      <p:ext uri="{19B8F6BF-5375-455C-9EA6-DF929625EA0E}">
        <p15:presenceInfo xmlns:p15="http://schemas.microsoft.com/office/powerpoint/2012/main" userId="b7de6e0254996e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042"/>
    <a:srgbClr val="BFB4CB"/>
    <a:srgbClr val="77943B"/>
    <a:srgbClr val="B66D6B"/>
    <a:srgbClr val="7C9A3E"/>
    <a:srgbClr val="DBD3D2"/>
    <a:srgbClr val="D9D1CF"/>
    <a:srgbClr val="D7D0CF"/>
    <a:srgbClr val="DED6D5"/>
    <a:srgbClr val="DCD4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2308" autoAdjust="0"/>
  </p:normalViewPr>
  <p:slideViewPr>
    <p:cSldViewPr>
      <p:cViewPr>
        <p:scale>
          <a:sx n="80" d="100"/>
          <a:sy n="80" d="100"/>
        </p:scale>
        <p:origin x="101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21C73-91C6-419C-B8AF-11DAC514C013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E25110B-AB28-4C11-881D-99B23A70B3ED}">
      <dgm:prSet phldrT="[Texto]" custT="1"/>
      <dgm:spPr/>
      <dgm:t>
        <a:bodyPr/>
        <a:lstStyle/>
        <a:p>
          <a:r>
            <a:rPr lang="es-MX" sz="1050" b="1" dirty="0">
              <a:latin typeface="+mn-lt"/>
            </a:rPr>
            <a:t>Membrana</a:t>
          </a:r>
        </a:p>
      </dgm:t>
    </dgm:pt>
    <dgm:pt modelId="{BB429934-A920-4AE9-A15B-7C9164C3ADE6}" type="parTrans" cxnId="{15637021-CBCC-4B6E-9C4C-0DE69FFF4255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E08B47B0-1727-4E86-A26B-5855DBAD3F32}" type="sibTrans" cxnId="{15637021-CBCC-4B6E-9C4C-0DE69FFF4255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9A83B902-A74B-4E8E-9671-BA6FB48798D9}">
      <dgm:prSet phldrT="[Texto]" custT="1"/>
      <dgm:spPr/>
      <dgm:t>
        <a:bodyPr/>
        <a:lstStyle/>
        <a:p>
          <a:r>
            <a:rPr lang="es-MX" sz="1050" dirty="0">
              <a:latin typeface="+mn-lt"/>
            </a:rPr>
            <a:t>Adhesinas.</a:t>
          </a:r>
        </a:p>
      </dgm:t>
    </dgm:pt>
    <dgm:pt modelId="{0D68B37A-729F-4D57-A4C9-E10ACFB48BF6}" type="parTrans" cxnId="{438D35D0-6BAC-4020-A62D-5A828DA642A7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495F7889-FA10-4CCF-9C80-ACC6E0B32C22}" type="sibTrans" cxnId="{438D35D0-6BAC-4020-A62D-5A828DA642A7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B263E4BA-DA56-4BC7-A679-746CCC7F85D8}">
      <dgm:prSet phldrT="[Texto]" custT="1"/>
      <dgm:spPr/>
      <dgm:t>
        <a:bodyPr/>
        <a:lstStyle/>
        <a:p>
          <a:r>
            <a:rPr lang="es-MX" sz="1050" dirty="0">
              <a:latin typeface="+mn-lt"/>
            </a:rPr>
            <a:t>Ácidos teicoico.</a:t>
          </a:r>
        </a:p>
      </dgm:t>
    </dgm:pt>
    <dgm:pt modelId="{85270041-5BEF-4C7F-A383-1C3855A52B1A}" type="parTrans" cxnId="{874B5E72-A38B-460A-875A-8A0FE1D2272D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D9C9F894-C255-40A8-AE7B-8B0947CB3CC5}" type="sibTrans" cxnId="{874B5E72-A38B-460A-875A-8A0FE1D2272D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8743FF24-47F6-4B7A-8BA4-B529AE69080A}">
      <dgm:prSet phldrT="[Texto]" custT="1"/>
      <dgm:spPr/>
      <dgm:t>
        <a:bodyPr/>
        <a:lstStyle/>
        <a:p>
          <a:r>
            <a:rPr lang="es-MX" sz="1050" dirty="0">
              <a:latin typeface="+mn-lt"/>
            </a:rPr>
            <a:t>Proteínas.</a:t>
          </a:r>
        </a:p>
      </dgm:t>
    </dgm:pt>
    <dgm:pt modelId="{6379F06F-1297-48A6-B877-8CCB97948B67}" type="parTrans" cxnId="{928E6B23-7E23-40B1-AD4C-39EB746F8ADC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D0BB3B42-78EC-47A4-A644-A71259430C0C}" type="sibTrans" cxnId="{928E6B23-7E23-40B1-AD4C-39EB746F8ADC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78BCAA34-6CC6-4BD4-8E14-E3F2BCA47756}">
      <dgm:prSet phldrT="[Texto]" custT="1"/>
      <dgm:spPr/>
      <dgm:t>
        <a:bodyPr/>
        <a:lstStyle/>
        <a:p>
          <a:r>
            <a:rPr lang="es-ES" sz="1050" b="1" dirty="0">
              <a:latin typeface="+mn-lt"/>
              <a:ea typeface="Times New Roman" panose="02020603050405020304" pitchFamily="18" charset="0"/>
            </a:rPr>
            <a:t>Coagulasa</a:t>
          </a:r>
          <a:endParaRPr lang="es-MX" sz="1050" b="1" dirty="0">
            <a:latin typeface="+mn-lt"/>
          </a:endParaRPr>
        </a:p>
      </dgm:t>
    </dgm:pt>
    <dgm:pt modelId="{BB916F80-C5E4-462E-B371-5323DCF0B300}" type="parTrans" cxnId="{F25D327B-28B3-474D-851C-2EC29CF31023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EECFF65C-00E5-428B-8532-96571B3CA296}" type="sibTrans" cxnId="{F25D327B-28B3-474D-851C-2EC29CF31023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21DC4B73-2F4E-45EA-9113-132D0A18E53E}">
      <dgm:prSet phldrT="[Texto]" custT="1"/>
      <dgm:spPr/>
      <dgm:t>
        <a:bodyPr/>
        <a:lstStyle/>
        <a:p>
          <a:r>
            <a:rPr lang="es-ES" sz="1050" b="1" dirty="0">
              <a:latin typeface="+mn-lt"/>
              <a:ea typeface="Times New Roman" panose="02020603050405020304" pitchFamily="18" charset="0"/>
            </a:rPr>
            <a:t>Genoma</a:t>
          </a:r>
          <a:endParaRPr lang="es-MX" sz="1050" b="1" dirty="0">
            <a:latin typeface="+mn-lt"/>
          </a:endParaRPr>
        </a:p>
      </dgm:t>
    </dgm:pt>
    <dgm:pt modelId="{8966EB86-9AD8-49A5-A437-B0982CE167D9}" type="parTrans" cxnId="{2686BCF4-39C2-4864-A9BD-3224E0CC817C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CDC501A2-6660-43F8-AC57-76423AB1AD16}" type="sibTrans" cxnId="{2686BCF4-39C2-4864-A9BD-3224E0CC817C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222E0D29-4022-424E-A127-E33641CB3366}">
      <dgm:prSet custT="1"/>
      <dgm:spPr/>
      <dgm:t>
        <a:bodyPr/>
        <a:lstStyle/>
        <a:p>
          <a:r>
            <a:rPr lang="es-ES" sz="1050" dirty="0">
              <a:latin typeface="+mn-lt"/>
              <a:ea typeface="Times New Roman" panose="02020603050405020304" pitchFamily="18" charset="0"/>
            </a:rPr>
            <a:t>Vasos sanguíneos y provocar bacteriemia.</a:t>
          </a:r>
        </a:p>
      </dgm:t>
    </dgm:pt>
    <dgm:pt modelId="{0BAB59A0-D040-4804-83F3-FCDE62D1402F}" type="parTrans" cxnId="{24F7FD3F-4298-4206-8847-39653A8EBCA8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E83A756C-542A-4853-B5F7-7A35F127E325}" type="sibTrans" cxnId="{24F7FD3F-4298-4206-8847-39653A8EBCA8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D9AD9856-CEBC-4B8A-BD0D-1BA2A443735F}">
      <dgm:prSet custT="1"/>
      <dgm:spPr/>
      <dgm:t>
        <a:bodyPr/>
        <a:lstStyle/>
        <a:p>
          <a:r>
            <a:rPr lang="es-ES" sz="1050" dirty="0">
              <a:latin typeface="+mn-lt"/>
            </a:rPr>
            <a:t>Gen 16S y gen nuc.</a:t>
          </a:r>
        </a:p>
      </dgm:t>
    </dgm:pt>
    <dgm:pt modelId="{6C9C3E93-8826-416C-9F64-21C70450437D}" type="parTrans" cxnId="{90E6F49E-96B0-43E8-9AA4-50DC91DDE352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FE1F1877-983C-4A58-A1C1-CF3A90C3EE03}" type="sibTrans" cxnId="{90E6F49E-96B0-43E8-9AA4-50DC91DDE352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02DDBDC9-22E3-4367-9B2D-9DEF18166AD7}">
      <dgm:prSet custT="1"/>
      <dgm:spPr/>
      <dgm:t>
        <a:bodyPr/>
        <a:lstStyle/>
        <a:p>
          <a:r>
            <a:rPr lang="es-ES" sz="1050" dirty="0">
              <a:latin typeface="+mn-lt"/>
              <a:ea typeface="Times New Roman" panose="02020603050405020304" pitchFamily="18" charset="0"/>
            </a:rPr>
            <a:t>Regiones móviles de ADN.</a:t>
          </a:r>
          <a:endParaRPr lang="es-ES" sz="1050" i="1" dirty="0">
            <a:latin typeface="+mn-lt"/>
            <a:ea typeface="Times New Roman" panose="02020603050405020304" pitchFamily="18" charset="0"/>
          </a:endParaRPr>
        </a:p>
      </dgm:t>
    </dgm:pt>
    <dgm:pt modelId="{3D69F764-346C-4508-9563-597488074EC0}" type="parTrans" cxnId="{3046220C-B010-41AF-8083-C6E95C21BE48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0C08E923-4907-4F67-AD7F-7EAD131BBB07}" type="sibTrans" cxnId="{3046220C-B010-41AF-8083-C6E95C21BE48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0271BFDB-2C3E-4A6F-B1C5-67C8EE3A6469}">
      <dgm:prSet phldrT="[Texto]" custT="1"/>
      <dgm:spPr/>
      <dgm:t>
        <a:bodyPr/>
        <a:lstStyle/>
        <a:p>
          <a:r>
            <a:rPr lang="es-MX" sz="1050" dirty="0">
              <a:latin typeface="+mn-lt"/>
            </a:rPr>
            <a:t>Enzimas.</a:t>
          </a:r>
        </a:p>
      </dgm:t>
    </dgm:pt>
    <dgm:pt modelId="{508D6DBE-0056-4ADC-B02C-C42871DEE83B}" type="parTrans" cxnId="{A0350C51-06F2-4456-944A-D967A8C3010F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FEADE101-6E1E-406C-AE81-32164F04E32C}" type="sibTrans" cxnId="{A0350C51-06F2-4456-944A-D967A8C3010F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D0EAB8B2-E5CA-430E-8EF8-12D91D4904F2}">
      <dgm:prSet phldrT="[Texto]" custT="1"/>
      <dgm:spPr/>
      <dgm:t>
        <a:bodyPr/>
        <a:lstStyle/>
        <a:p>
          <a:r>
            <a:rPr lang="es-ES" sz="1050" dirty="0">
              <a:latin typeface="+mn-lt"/>
              <a:ea typeface="Times New Roman" panose="02020603050405020304" pitchFamily="18" charset="0"/>
            </a:rPr>
            <a:t>ADN circular de aproximadamente 2.8kb.</a:t>
          </a:r>
          <a:endParaRPr lang="es-MX" sz="1050" dirty="0">
            <a:latin typeface="+mn-lt"/>
          </a:endParaRPr>
        </a:p>
      </dgm:t>
    </dgm:pt>
    <dgm:pt modelId="{3C3D2FB1-54CB-41CB-AD25-DA90ABDD0822}" type="parTrans" cxnId="{9BA7D5E4-7279-496B-B04B-ECD48C7C7696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2CEE3BEF-4AD5-47DC-B16A-BB97469A7C23}" type="sibTrans" cxnId="{9BA7D5E4-7279-496B-B04B-ECD48C7C7696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6E813FB5-182F-4F52-8863-CC399B7BF0AF}">
      <dgm:prSet phldrT="[Texto]" custT="1"/>
      <dgm:spPr/>
      <dgm:t>
        <a:bodyPr/>
        <a:lstStyle/>
        <a:p>
          <a:r>
            <a:rPr lang="es-MX" sz="1050" b="1" dirty="0">
              <a:latin typeface="+mn-lt"/>
            </a:rPr>
            <a:t>Toxinas</a:t>
          </a:r>
        </a:p>
      </dgm:t>
    </dgm:pt>
    <dgm:pt modelId="{18A6F023-F276-4499-8BFD-E1071869C96C}" type="parTrans" cxnId="{9FA20227-1BD0-4D7B-8460-8A94C04031AB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9B70175F-9FCA-4E49-9B18-5178B28347F9}" type="sibTrans" cxnId="{9FA20227-1BD0-4D7B-8460-8A94C04031AB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BB74D4B2-111E-472D-88BA-B0AA96F6AA7C}">
      <dgm:prSet phldrT="[Texto]" custT="1"/>
      <dgm:spPr/>
      <dgm:t>
        <a:bodyPr/>
        <a:lstStyle/>
        <a:p>
          <a:r>
            <a:rPr lang="es-MX" sz="1050" dirty="0">
              <a:latin typeface="+mn-lt"/>
            </a:rPr>
            <a:t>Destruir las células somáticas.</a:t>
          </a:r>
        </a:p>
      </dgm:t>
    </dgm:pt>
    <dgm:pt modelId="{A4113448-B315-4653-B02B-48A8897076E6}" type="parTrans" cxnId="{4B30A4E2-F156-4520-A0C9-3EE2E9C1225E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B06BBC71-8E9E-4179-B2DC-2BD06F561C0F}" type="sibTrans" cxnId="{4B30A4E2-F156-4520-A0C9-3EE2E9C1225E}">
      <dgm:prSet/>
      <dgm:spPr/>
      <dgm:t>
        <a:bodyPr/>
        <a:lstStyle/>
        <a:p>
          <a:endParaRPr lang="es-MX" sz="1050">
            <a:latin typeface="+mn-lt"/>
          </a:endParaRPr>
        </a:p>
      </dgm:t>
    </dgm:pt>
    <dgm:pt modelId="{40164AB7-FFB2-4B00-9127-10D75779C44B}">
      <dgm:prSet phldrT="[Texto]" custT="1"/>
      <dgm:spPr/>
      <dgm:t>
        <a:bodyPr/>
        <a:lstStyle/>
        <a:p>
          <a:r>
            <a:rPr lang="es-ES" sz="1050" dirty="0">
              <a:latin typeface="+mn-lt"/>
              <a:ea typeface="Times New Roman" panose="02020603050405020304" pitchFamily="18" charset="0"/>
            </a:rPr>
            <a:t>Necrosamiento de los tejidos.</a:t>
          </a:r>
          <a:endParaRPr lang="es-MX" sz="1050" dirty="0">
            <a:latin typeface="+mn-lt"/>
          </a:endParaRPr>
        </a:p>
      </dgm:t>
    </dgm:pt>
    <dgm:pt modelId="{894E48E4-6FAF-4676-BC86-541CD42E8C95}" type="parTrans" cxnId="{34B4F485-6718-4328-8ED1-21A047CC931D}">
      <dgm:prSet/>
      <dgm:spPr/>
      <dgm:t>
        <a:bodyPr/>
        <a:lstStyle/>
        <a:p>
          <a:endParaRPr lang="es-MX"/>
        </a:p>
      </dgm:t>
    </dgm:pt>
    <dgm:pt modelId="{5B899EAA-7968-43AB-AE54-B25282376393}" type="sibTrans" cxnId="{34B4F485-6718-4328-8ED1-21A047CC931D}">
      <dgm:prSet/>
      <dgm:spPr/>
      <dgm:t>
        <a:bodyPr/>
        <a:lstStyle/>
        <a:p>
          <a:endParaRPr lang="es-MX"/>
        </a:p>
      </dgm:t>
    </dgm:pt>
    <dgm:pt modelId="{3306852A-0247-498B-A186-2BF5EB27584D}" type="pres">
      <dgm:prSet presAssocID="{BDD21C73-91C6-419C-B8AF-11DAC514C013}" presName="Name0" presStyleCnt="0">
        <dgm:presLayoutVars>
          <dgm:dir/>
          <dgm:animLvl val="lvl"/>
          <dgm:resizeHandles val="exact"/>
        </dgm:presLayoutVars>
      </dgm:prSet>
      <dgm:spPr/>
    </dgm:pt>
    <dgm:pt modelId="{4E98B45B-FF6C-4470-B812-67308EBB8082}" type="pres">
      <dgm:prSet presAssocID="{AE25110B-AB28-4C11-881D-99B23A70B3ED}" presName="linNode" presStyleCnt="0"/>
      <dgm:spPr/>
    </dgm:pt>
    <dgm:pt modelId="{25E70DE8-5D14-4424-8904-B7F4811E7CCB}" type="pres">
      <dgm:prSet presAssocID="{AE25110B-AB28-4C11-881D-99B23A70B3ED}" presName="parentText" presStyleLbl="node1" presStyleIdx="0" presStyleCnt="4" custScaleY="45251" custLinFactNeighborX="-796" custLinFactNeighborY="2512">
        <dgm:presLayoutVars>
          <dgm:chMax val="1"/>
          <dgm:bulletEnabled val="1"/>
        </dgm:presLayoutVars>
      </dgm:prSet>
      <dgm:spPr/>
    </dgm:pt>
    <dgm:pt modelId="{62A9E90A-7A39-4265-8ECE-9F724422A1C5}" type="pres">
      <dgm:prSet presAssocID="{AE25110B-AB28-4C11-881D-99B23A70B3ED}" presName="descendantText" presStyleLbl="alignAccFollowNode1" presStyleIdx="0" presStyleCnt="4" custScaleY="66938">
        <dgm:presLayoutVars>
          <dgm:bulletEnabled val="1"/>
        </dgm:presLayoutVars>
      </dgm:prSet>
      <dgm:spPr/>
    </dgm:pt>
    <dgm:pt modelId="{FEA3C779-75A0-4D2C-9FB2-49B516DEBDF5}" type="pres">
      <dgm:prSet presAssocID="{E08B47B0-1727-4E86-A26B-5855DBAD3F32}" presName="sp" presStyleCnt="0"/>
      <dgm:spPr/>
    </dgm:pt>
    <dgm:pt modelId="{5956804D-9DD4-4FFD-A896-5B3474A7B93A}" type="pres">
      <dgm:prSet presAssocID="{6E813FB5-182F-4F52-8863-CC399B7BF0AF}" presName="linNode" presStyleCnt="0"/>
      <dgm:spPr/>
    </dgm:pt>
    <dgm:pt modelId="{630B99CD-F365-455E-B35E-8F29A2BE2C29}" type="pres">
      <dgm:prSet presAssocID="{6E813FB5-182F-4F52-8863-CC399B7BF0AF}" presName="parentText" presStyleLbl="node1" presStyleIdx="1" presStyleCnt="4" custScaleY="45251" custLinFactNeighborX="-796" custLinFactNeighborY="1301">
        <dgm:presLayoutVars>
          <dgm:chMax val="1"/>
          <dgm:bulletEnabled val="1"/>
        </dgm:presLayoutVars>
      </dgm:prSet>
      <dgm:spPr/>
    </dgm:pt>
    <dgm:pt modelId="{59E59700-CE86-4D32-8D4A-79F52F5B40C5}" type="pres">
      <dgm:prSet presAssocID="{6E813FB5-182F-4F52-8863-CC399B7BF0AF}" presName="descendantText" presStyleLbl="alignAccFollowNode1" presStyleIdx="1" presStyleCnt="4" custScaleY="54197">
        <dgm:presLayoutVars>
          <dgm:bulletEnabled val="1"/>
        </dgm:presLayoutVars>
      </dgm:prSet>
      <dgm:spPr/>
    </dgm:pt>
    <dgm:pt modelId="{A28A3AA6-6CB1-4D1E-A2FF-FDF88BBC107F}" type="pres">
      <dgm:prSet presAssocID="{9B70175F-9FCA-4E49-9B18-5178B28347F9}" presName="sp" presStyleCnt="0"/>
      <dgm:spPr/>
    </dgm:pt>
    <dgm:pt modelId="{716F402F-88A4-4690-82BF-1F2270371540}" type="pres">
      <dgm:prSet presAssocID="{78BCAA34-6CC6-4BD4-8E14-E3F2BCA47756}" presName="linNode" presStyleCnt="0"/>
      <dgm:spPr/>
    </dgm:pt>
    <dgm:pt modelId="{EE65CB8A-AB0D-4EFF-BA84-B35AA8318035}" type="pres">
      <dgm:prSet presAssocID="{78BCAA34-6CC6-4BD4-8E14-E3F2BCA47756}" presName="parentText" presStyleLbl="node1" presStyleIdx="2" presStyleCnt="4" custScaleY="45251" custLinFactNeighborY="-1199">
        <dgm:presLayoutVars>
          <dgm:chMax val="1"/>
          <dgm:bulletEnabled val="1"/>
        </dgm:presLayoutVars>
      </dgm:prSet>
      <dgm:spPr/>
    </dgm:pt>
    <dgm:pt modelId="{FFC91F73-4210-49A3-BB92-8BB87F77FE4B}" type="pres">
      <dgm:prSet presAssocID="{78BCAA34-6CC6-4BD4-8E14-E3F2BCA47756}" presName="descendantText" presStyleLbl="alignAccFollowNode1" presStyleIdx="2" presStyleCnt="4" custScaleY="68125">
        <dgm:presLayoutVars>
          <dgm:bulletEnabled val="1"/>
        </dgm:presLayoutVars>
      </dgm:prSet>
      <dgm:spPr/>
    </dgm:pt>
    <dgm:pt modelId="{4BD82309-8F50-43C8-B792-ED26E2CA1937}" type="pres">
      <dgm:prSet presAssocID="{EECFF65C-00E5-428B-8532-96571B3CA296}" presName="sp" presStyleCnt="0"/>
      <dgm:spPr/>
    </dgm:pt>
    <dgm:pt modelId="{07103262-8AFF-414E-9C3F-1D37185BDBAF}" type="pres">
      <dgm:prSet presAssocID="{21DC4B73-2F4E-45EA-9113-132D0A18E53E}" presName="linNode" presStyleCnt="0"/>
      <dgm:spPr/>
    </dgm:pt>
    <dgm:pt modelId="{A72BBC85-4537-480C-B85B-286086B80D2C}" type="pres">
      <dgm:prSet presAssocID="{21DC4B73-2F4E-45EA-9113-132D0A18E53E}" presName="parentText" presStyleLbl="node1" presStyleIdx="3" presStyleCnt="4" custScaleY="45251" custLinFactNeighborY="208">
        <dgm:presLayoutVars>
          <dgm:chMax val="1"/>
          <dgm:bulletEnabled val="1"/>
        </dgm:presLayoutVars>
      </dgm:prSet>
      <dgm:spPr/>
    </dgm:pt>
    <dgm:pt modelId="{B131C765-1A88-4E60-AB90-CC3BD5D5158E}" type="pres">
      <dgm:prSet presAssocID="{21DC4B73-2F4E-45EA-9113-132D0A18E53E}" presName="descendantText" presStyleLbl="alignAccFollowNode1" presStyleIdx="3" presStyleCnt="4" custScaleY="78830" custLinFactNeighborX="-2539" custLinFactNeighborY="4846">
        <dgm:presLayoutVars>
          <dgm:bulletEnabled val="1"/>
        </dgm:presLayoutVars>
      </dgm:prSet>
      <dgm:spPr/>
    </dgm:pt>
  </dgm:ptLst>
  <dgm:cxnLst>
    <dgm:cxn modelId="{EC0FA404-322E-4C0A-9F36-77F3D5557380}" type="presOf" srcId="{9A83B902-A74B-4E8E-9671-BA6FB48798D9}" destId="{62A9E90A-7A39-4265-8ECE-9F724422A1C5}" srcOrd="0" destOrd="0" presId="urn:microsoft.com/office/officeart/2005/8/layout/vList5"/>
    <dgm:cxn modelId="{3046220C-B010-41AF-8083-C6E95C21BE48}" srcId="{21DC4B73-2F4E-45EA-9113-132D0A18E53E}" destId="{02DDBDC9-22E3-4367-9B2D-9DEF18166AD7}" srcOrd="2" destOrd="0" parTransId="{3D69F764-346C-4508-9563-597488074EC0}" sibTransId="{0C08E923-4907-4F67-AD7F-7EAD131BBB07}"/>
    <dgm:cxn modelId="{F1543E18-B406-45ED-8653-879DCEA8BE21}" type="presOf" srcId="{21DC4B73-2F4E-45EA-9113-132D0A18E53E}" destId="{A72BBC85-4537-480C-B85B-286086B80D2C}" srcOrd="0" destOrd="0" presId="urn:microsoft.com/office/officeart/2005/8/layout/vList5"/>
    <dgm:cxn modelId="{DBC6181F-99F0-48C9-B6F1-79C2D27DF79E}" type="presOf" srcId="{BB74D4B2-111E-472D-88BA-B0AA96F6AA7C}" destId="{59E59700-CE86-4D32-8D4A-79F52F5B40C5}" srcOrd="0" destOrd="0" presId="urn:microsoft.com/office/officeart/2005/8/layout/vList5"/>
    <dgm:cxn modelId="{15637021-CBCC-4B6E-9C4C-0DE69FFF4255}" srcId="{BDD21C73-91C6-419C-B8AF-11DAC514C013}" destId="{AE25110B-AB28-4C11-881D-99B23A70B3ED}" srcOrd="0" destOrd="0" parTransId="{BB429934-A920-4AE9-A15B-7C9164C3ADE6}" sibTransId="{E08B47B0-1727-4E86-A26B-5855DBAD3F32}"/>
    <dgm:cxn modelId="{928E6B23-7E23-40B1-AD4C-39EB746F8ADC}" srcId="{AE25110B-AB28-4C11-881D-99B23A70B3ED}" destId="{8743FF24-47F6-4B7A-8BA4-B529AE69080A}" srcOrd="2" destOrd="0" parTransId="{6379F06F-1297-48A6-B877-8CCB97948B67}" sibTransId="{D0BB3B42-78EC-47A4-A644-A71259430C0C}"/>
    <dgm:cxn modelId="{9FA20227-1BD0-4D7B-8460-8A94C04031AB}" srcId="{BDD21C73-91C6-419C-B8AF-11DAC514C013}" destId="{6E813FB5-182F-4F52-8863-CC399B7BF0AF}" srcOrd="1" destOrd="0" parTransId="{18A6F023-F276-4499-8BFD-E1071869C96C}" sibTransId="{9B70175F-9FCA-4E49-9B18-5178B28347F9}"/>
    <dgm:cxn modelId="{388C1239-6EE0-4CBE-8CDF-7183D834B182}" type="presOf" srcId="{AE25110B-AB28-4C11-881D-99B23A70B3ED}" destId="{25E70DE8-5D14-4424-8904-B7F4811E7CCB}" srcOrd="0" destOrd="0" presId="urn:microsoft.com/office/officeart/2005/8/layout/vList5"/>
    <dgm:cxn modelId="{BB2E0B3E-DF82-4EA6-9719-17E3A230C81F}" type="presOf" srcId="{D9AD9856-CEBC-4B8A-BD0D-1BA2A443735F}" destId="{B131C765-1A88-4E60-AB90-CC3BD5D5158E}" srcOrd="0" destOrd="1" presId="urn:microsoft.com/office/officeart/2005/8/layout/vList5"/>
    <dgm:cxn modelId="{24F7FD3F-4298-4206-8847-39653A8EBCA8}" srcId="{78BCAA34-6CC6-4BD4-8E14-E3F2BCA47756}" destId="{222E0D29-4022-424E-A127-E33641CB3366}" srcOrd="0" destOrd="0" parTransId="{0BAB59A0-D040-4804-83F3-FCDE62D1402F}" sibTransId="{E83A756C-542A-4853-B5F7-7A35F127E325}"/>
    <dgm:cxn modelId="{B24D9E5C-B665-4218-8A12-3C79861691CE}" type="presOf" srcId="{40164AB7-FFB2-4B00-9127-10D75779C44B}" destId="{59E59700-CE86-4D32-8D4A-79F52F5B40C5}" srcOrd="0" destOrd="1" presId="urn:microsoft.com/office/officeart/2005/8/layout/vList5"/>
    <dgm:cxn modelId="{1F011263-F833-4B5C-A5F1-DDB6C53A1ADE}" type="presOf" srcId="{BDD21C73-91C6-419C-B8AF-11DAC514C013}" destId="{3306852A-0247-498B-A186-2BF5EB27584D}" srcOrd="0" destOrd="0" presId="urn:microsoft.com/office/officeart/2005/8/layout/vList5"/>
    <dgm:cxn modelId="{A0350C51-06F2-4456-944A-D967A8C3010F}" srcId="{AE25110B-AB28-4C11-881D-99B23A70B3ED}" destId="{0271BFDB-2C3E-4A6F-B1C5-67C8EE3A6469}" srcOrd="3" destOrd="0" parTransId="{508D6DBE-0056-4ADC-B02C-C42871DEE83B}" sibTransId="{FEADE101-6E1E-406C-AE81-32164F04E32C}"/>
    <dgm:cxn modelId="{5BEF7F51-96B3-4D1A-B0FE-139600DB493C}" type="presOf" srcId="{D0EAB8B2-E5CA-430E-8EF8-12D91D4904F2}" destId="{B131C765-1A88-4E60-AB90-CC3BD5D5158E}" srcOrd="0" destOrd="0" presId="urn:microsoft.com/office/officeart/2005/8/layout/vList5"/>
    <dgm:cxn modelId="{874B5E72-A38B-460A-875A-8A0FE1D2272D}" srcId="{AE25110B-AB28-4C11-881D-99B23A70B3ED}" destId="{B263E4BA-DA56-4BC7-A679-746CCC7F85D8}" srcOrd="1" destOrd="0" parTransId="{85270041-5BEF-4C7F-A383-1C3855A52B1A}" sibTransId="{D9C9F894-C255-40A8-AE7B-8B0947CB3CC5}"/>
    <dgm:cxn modelId="{D8889C59-D6CC-4B54-B129-4C311CE8750D}" type="presOf" srcId="{B263E4BA-DA56-4BC7-A679-746CCC7F85D8}" destId="{62A9E90A-7A39-4265-8ECE-9F724422A1C5}" srcOrd="0" destOrd="1" presId="urn:microsoft.com/office/officeart/2005/8/layout/vList5"/>
    <dgm:cxn modelId="{F25D327B-28B3-474D-851C-2EC29CF31023}" srcId="{BDD21C73-91C6-419C-B8AF-11DAC514C013}" destId="{78BCAA34-6CC6-4BD4-8E14-E3F2BCA47756}" srcOrd="2" destOrd="0" parTransId="{BB916F80-C5E4-462E-B371-5323DCF0B300}" sibTransId="{EECFF65C-00E5-428B-8532-96571B3CA296}"/>
    <dgm:cxn modelId="{34B4F485-6718-4328-8ED1-21A047CC931D}" srcId="{6E813FB5-182F-4F52-8863-CC399B7BF0AF}" destId="{40164AB7-FFB2-4B00-9127-10D75779C44B}" srcOrd="1" destOrd="0" parTransId="{894E48E4-6FAF-4676-BC86-541CD42E8C95}" sibTransId="{5B899EAA-7968-43AB-AE54-B25282376393}"/>
    <dgm:cxn modelId="{90E6F49E-96B0-43E8-9AA4-50DC91DDE352}" srcId="{21DC4B73-2F4E-45EA-9113-132D0A18E53E}" destId="{D9AD9856-CEBC-4B8A-BD0D-1BA2A443735F}" srcOrd="1" destOrd="0" parTransId="{6C9C3E93-8826-416C-9F64-21C70450437D}" sibTransId="{FE1F1877-983C-4A58-A1C1-CF3A90C3EE03}"/>
    <dgm:cxn modelId="{869F7EAA-C577-4B1E-A784-BF8F4A19AA4C}" type="presOf" srcId="{0271BFDB-2C3E-4A6F-B1C5-67C8EE3A6469}" destId="{62A9E90A-7A39-4265-8ECE-9F724422A1C5}" srcOrd="0" destOrd="3" presId="urn:microsoft.com/office/officeart/2005/8/layout/vList5"/>
    <dgm:cxn modelId="{D172C1B9-A840-4CB3-B8C3-992DDA1C25E0}" type="presOf" srcId="{02DDBDC9-22E3-4367-9B2D-9DEF18166AD7}" destId="{B131C765-1A88-4E60-AB90-CC3BD5D5158E}" srcOrd="0" destOrd="2" presId="urn:microsoft.com/office/officeart/2005/8/layout/vList5"/>
    <dgm:cxn modelId="{438D35D0-6BAC-4020-A62D-5A828DA642A7}" srcId="{AE25110B-AB28-4C11-881D-99B23A70B3ED}" destId="{9A83B902-A74B-4E8E-9671-BA6FB48798D9}" srcOrd="0" destOrd="0" parTransId="{0D68B37A-729F-4D57-A4C9-E10ACFB48BF6}" sibTransId="{495F7889-FA10-4CCF-9C80-ACC6E0B32C22}"/>
    <dgm:cxn modelId="{78138AD7-5389-4C3B-906D-1B5DD1FB461D}" type="presOf" srcId="{78BCAA34-6CC6-4BD4-8E14-E3F2BCA47756}" destId="{EE65CB8A-AB0D-4EFF-BA84-B35AA8318035}" srcOrd="0" destOrd="0" presId="urn:microsoft.com/office/officeart/2005/8/layout/vList5"/>
    <dgm:cxn modelId="{C12603DD-1044-4A8E-9EB3-C16B64C92857}" type="presOf" srcId="{222E0D29-4022-424E-A127-E33641CB3366}" destId="{FFC91F73-4210-49A3-BB92-8BB87F77FE4B}" srcOrd="0" destOrd="0" presId="urn:microsoft.com/office/officeart/2005/8/layout/vList5"/>
    <dgm:cxn modelId="{4B30A4E2-F156-4520-A0C9-3EE2E9C1225E}" srcId="{6E813FB5-182F-4F52-8863-CC399B7BF0AF}" destId="{BB74D4B2-111E-472D-88BA-B0AA96F6AA7C}" srcOrd="0" destOrd="0" parTransId="{A4113448-B315-4653-B02B-48A8897076E6}" sibTransId="{B06BBC71-8E9E-4179-B2DC-2BD06F561C0F}"/>
    <dgm:cxn modelId="{9BA7D5E4-7279-496B-B04B-ECD48C7C7696}" srcId="{21DC4B73-2F4E-45EA-9113-132D0A18E53E}" destId="{D0EAB8B2-E5CA-430E-8EF8-12D91D4904F2}" srcOrd="0" destOrd="0" parTransId="{3C3D2FB1-54CB-41CB-AD25-DA90ABDD0822}" sibTransId="{2CEE3BEF-4AD5-47DC-B16A-BB97469A7C23}"/>
    <dgm:cxn modelId="{7CC615F3-0D5C-488E-92AC-236983EE24FB}" type="presOf" srcId="{8743FF24-47F6-4B7A-8BA4-B529AE69080A}" destId="{62A9E90A-7A39-4265-8ECE-9F724422A1C5}" srcOrd="0" destOrd="2" presId="urn:microsoft.com/office/officeart/2005/8/layout/vList5"/>
    <dgm:cxn modelId="{2686BCF4-39C2-4864-A9BD-3224E0CC817C}" srcId="{BDD21C73-91C6-419C-B8AF-11DAC514C013}" destId="{21DC4B73-2F4E-45EA-9113-132D0A18E53E}" srcOrd="3" destOrd="0" parTransId="{8966EB86-9AD8-49A5-A437-B0982CE167D9}" sibTransId="{CDC501A2-6660-43F8-AC57-76423AB1AD16}"/>
    <dgm:cxn modelId="{438CFBFA-7DFA-48E7-8EF9-10950F1C8BB1}" type="presOf" srcId="{6E813FB5-182F-4F52-8863-CC399B7BF0AF}" destId="{630B99CD-F365-455E-B35E-8F29A2BE2C29}" srcOrd="0" destOrd="0" presId="urn:microsoft.com/office/officeart/2005/8/layout/vList5"/>
    <dgm:cxn modelId="{25B8E7AD-410C-410B-B7C3-AF81D6A8116F}" type="presParOf" srcId="{3306852A-0247-498B-A186-2BF5EB27584D}" destId="{4E98B45B-FF6C-4470-B812-67308EBB8082}" srcOrd="0" destOrd="0" presId="urn:microsoft.com/office/officeart/2005/8/layout/vList5"/>
    <dgm:cxn modelId="{C647EFBA-BC8D-4FFF-B712-FC6D46AEA4F3}" type="presParOf" srcId="{4E98B45B-FF6C-4470-B812-67308EBB8082}" destId="{25E70DE8-5D14-4424-8904-B7F4811E7CCB}" srcOrd="0" destOrd="0" presId="urn:microsoft.com/office/officeart/2005/8/layout/vList5"/>
    <dgm:cxn modelId="{2A11C8F2-F42A-4EBF-A96E-3D3940913B83}" type="presParOf" srcId="{4E98B45B-FF6C-4470-B812-67308EBB8082}" destId="{62A9E90A-7A39-4265-8ECE-9F724422A1C5}" srcOrd="1" destOrd="0" presId="urn:microsoft.com/office/officeart/2005/8/layout/vList5"/>
    <dgm:cxn modelId="{21D0F0AB-B318-4A8E-AEDA-242A0663E81D}" type="presParOf" srcId="{3306852A-0247-498B-A186-2BF5EB27584D}" destId="{FEA3C779-75A0-4D2C-9FB2-49B516DEBDF5}" srcOrd="1" destOrd="0" presId="urn:microsoft.com/office/officeart/2005/8/layout/vList5"/>
    <dgm:cxn modelId="{2D3C1058-4308-441B-AD68-641275AD7B8C}" type="presParOf" srcId="{3306852A-0247-498B-A186-2BF5EB27584D}" destId="{5956804D-9DD4-4FFD-A896-5B3474A7B93A}" srcOrd="2" destOrd="0" presId="urn:microsoft.com/office/officeart/2005/8/layout/vList5"/>
    <dgm:cxn modelId="{45C069E4-2F30-4A16-8810-658E358AC63C}" type="presParOf" srcId="{5956804D-9DD4-4FFD-A896-5B3474A7B93A}" destId="{630B99CD-F365-455E-B35E-8F29A2BE2C29}" srcOrd="0" destOrd="0" presId="urn:microsoft.com/office/officeart/2005/8/layout/vList5"/>
    <dgm:cxn modelId="{C81A2E8A-006D-4993-9CB4-7FD513B273FF}" type="presParOf" srcId="{5956804D-9DD4-4FFD-A896-5B3474A7B93A}" destId="{59E59700-CE86-4D32-8D4A-79F52F5B40C5}" srcOrd="1" destOrd="0" presId="urn:microsoft.com/office/officeart/2005/8/layout/vList5"/>
    <dgm:cxn modelId="{CC8678D0-423B-482A-A4EF-7C7A8F3D47DB}" type="presParOf" srcId="{3306852A-0247-498B-A186-2BF5EB27584D}" destId="{A28A3AA6-6CB1-4D1E-A2FF-FDF88BBC107F}" srcOrd="3" destOrd="0" presId="urn:microsoft.com/office/officeart/2005/8/layout/vList5"/>
    <dgm:cxn modelId="{9C5FE2D9-28DD-4D20-98A4-22094243C45F}" type="presParOf" srcId="{3306852A-0247-498B-A186-2BF5EB27584D}" destId="{716F402F-88A4-4690-82BF-1F2270371540}" srcOrd="4" destOrd="0" presId="urn:microsoft.com/office/officeart/2005/8/layout/vList5"/>
    <dgm:cxn modelId="{AFF7B31B-AB5F-470D-B0E1-BEBB242EB4D0}" type="presParOf" srcId="{716F402F-88A4-4690-82BF-1F2270371540}" destId="{EE65CB8A-AB0D-4EFF-BA84-B35AA8318035}" srcOrd="0" destOrd="0" presId="urn:microsoft.com/office/officeart/2005/8/layout/vList5"/>
    <dgm:cxn modelId="{204F30E9-E7F3-44B1-8F33-9FD3FED6DC84}" type="presParOf" srcId="{716F402F-88A4-4690-82BF-1F2270371540}" destId="{FFC91F73-4210-49A3-BB92-8BB87F77FE4B}" srcOrd="1" destOrd="0" presId="urn:microsoft.com/office/officeart/2005/8/layout/vList5"/>
    <dgm:cxn modelId="{73C633BB-8A5E-48D8-A65D-7CC5764E8773}" type="presParOf" srcId="{3306852A-0247-498B-A186-2BF5EB27584D}" destId="{4BD82309-8F50-43C8-B792-ED26E2CA1937}" srcOrd="5" destOrd="0" presId="urn:microsoft.com/office/officeart/2005/8/layout/vList5"/>
    <dgm:cxn modelId="{3E4D8026-0F49-4160-88C8-0C5138C482A9}" type="presParOf" srcId="{3306852A-0247-498B-A186-2BF5EB27584D}" destId="{07103262-8AFF-414E-9C3F-1D37185BDBAF}" srcOrd="6" destOrd="0" presId="urn:microsoft.com/office/officeart/2005/8/layout/vList5"/>
    <dgm:cxn modelId="{ACCF3E86-45E9-4728-996F-A06B5DF90FDF}" type="presParOf" srcId="{07103262-8AFF-414E-9C3F-1D37185BDBAF}" destId="{A72BBC85-4537-480C-B85B-286086B80D2C}" srcOrd="0" destOrd="0" presId="urn:microsoft.com/office/officeart/2005/8/layout/vList5"/>
    <dgm:cxn modelId="{2A16BAAD-BDF4-430A-B0C9-08556CFAF8DF}" type="presParOf" srcId="{07103262-8AFF-414E-9C3F-1D37185BDBAF}" destId="{B131C765-1A88-4E60-AB90-CC3BD5D5158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9F4D18-9B83-43C6-83D3-38A602E249CE}" type="doc">
      <dgm:prSet loTypeId="urn:microsoft.com/office/officeart/2008/layout/SquareAccent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3CD63CE-CE44-4FBF-A089-3FD4A62534C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000" dirty="0">
              <a:latin typeface="Arial" panose="020B0604020202020204" pitchFamily="34" charset="0"/>
              <a:ea typeface="Calibri" panose="020F0502020204030204" pitchFamily="34" charset="0"/>
            </a:rPr>
            <a:t>Estreptomicina.</a:t>
          </a:r>
          <a:endParaRPr lang="es-MX" sz="1000" dirty="0"/>
        </a:p>
      </dgm:t>
    </dgm:pt>
    <dgm:pt modelId="{DCBFB946-711A-40AA-B725-9F7EEEEDE980}" type="parTrans" cxnId="{B8FE9797-8899-43A4-B60B-85BBEBFFA98A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3448DACB-FD4A-407A-8D82-ADEA0BCD4C8C}" type="sibTrans" cxnId="{B8FE9797-8899-43A4-B60B-85BBEBFFA98A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8E5D2508-7F64-48C7-8756-C8C5CC92DA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600" dirty="0">
              <a:latin typeface="Arial" panose="020B0604020202020204" pitchFamily="34" charset="0"/>
              <a:ea typeface="Calibri" panose="020F0502020204030204" pitchFamily="34" charset="0"/>
            </a:rPr>
            <a:t>Resistente</a:t>
          </a:r>
        </a:p>
      </dgm:t>
    </dgm:pt>
    <dgm:pt modelId="{700DF38D-DC30-4166-B0C4-5B889079AE76}" type="parTrans" cxnId="{DCE6325B-F6DC-45C3-9D4E-13ABB887DAA5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5EA97EC7-97EF-4A7E-96E4-B3E2625CFA19}" type="sibTrans" cxnId="{DCE6325B-F6DC-45C3-9D4E-13ABB887DAA5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D49A972F-4A7B-422C-B547-D85642A422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000" dirty="0">
              <a:latin typeface="Arial" panose="020B0604020202020204" pitchFamily="34" charset="0"/>
              <a:ea typeface="Calibri" panose="020F0502020204030204" pitchFamily="34" charset="0"/>
            </a:rPr>
            <a:t>Norfloxacina.</a:t>
          </a:r>
          <a:endParaRPr lang="es-MX" sz="1000" dirty="0"/>
        </a:p>
      </dgm:t>
    </dgm:pt>
    <dgm:pt modelId="{E32EF0A2-3B57-4000-BFEB-C6BF4CCA91B6}" type="parTrans" cxnId="{33517D08-9F7F-4BE1-92F7-3567D7B67913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6F78F5D4-EB53-43E8-9857-2ABEBFC1AD7A}" type="sibTrans" cxnId="{33517D08-9F7F-4BE1-92F7-3567D7B67913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0F057BD1-4AB0-43D4-9A14-1F7EBC8BD14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MX" sz="1600" dirty="0"/>
            <a:t>Susceptible</a:t>
          </a:r>
        </a:p>
      </dgm:t>
    </dgm:pt>
    <dgm:pt modelId="{4F76B70A-16BE-4288-A398-ED865D2DD8E3}" type="parTrans" cxnId="{30287E62-6F7C-4D22-9C51-914C125B80C9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0C0330C8-3EDB-4679-8F86-C40F921CE44C}" type="sibTrans" cxnId="{30287E62-6F7C-4D22-9C51-914C125B80C9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0E270961-4508-40CC-9622-CF98FCFF6B3F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000" dirty="0">
              <a:latin typeface="Arial" panose="020B0604020202020204" pitchFamily="34" charset="0"/>
              <a:ea typeface="Calibri" panose="020F0502020204030204" pitchFamily="34" charset="0"/>
            </a:rPr>
            <a:t>Dihidroestreptomicina.</a:t>
          </a:r>
          <a:endParaRPr lang="es-MX" sz="1000" dirty="0"/>
        </a:p>
      </dgm:t>
    </dgm:pt>
    <dgm:pt modelId="{F5E055A7-A16E-4771-A47D-971BD8DC1267}" type="parTrans" cxnId="{11E366AA-3F29-41F5-BE56-FFBC815EC0D0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7CA947F4-3251-4F50-B9DF-BA9363769310}" type="sibTrans" cxnId="{11E366AA-3F29-41F5-BE56-FFBC815EC0D0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39B96C5D-1212-47C7-9B3D-6A41C750D5D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000" dirty="0">
              <a:latin typeface="Arial" panose="020B0604020202020204" pitchFamily="34" charset="0"/>
              <a:ea typeface="Calibri" panose="020F0502020204030204" pitchFamily="34" charset="0"/>
            </a:rPr>
            <a:t>Ampicilina.</a:t>
          </a:r>
          <a:endParaRPr lang="es-MX" sz="1000" dirty="0"/>
        </a:p>
      </dgm:t>
    </dgm:pt>
    <dgm:pt modelId="{7B749833-5FFB-4AEA-883F-57B7D45226B6}" type="parTrans" cxnId="{3F0D6C13-D6C3-4B28-B37E-93AC4261B2D8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3B854EA3-8EAB-4DBB-8866-DEDA35ACD20C}" type="sibTrans" cxnId="{3F0D6C13-D6C3-4B28-B37E-93AC4261B2D8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5A3C7EAD-A327-4A9C-9DAF-0B3F6BD60298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C" sz="1000" dirty="0">
              <a:latin typeface="Arial" panose="020B0604020202020204" pitchFamily="34" charset="0"/>
              <a:ea typeface="Calibri" panose="020F0502020204030204" pitchFamily="34" charset="0"/>
            </a:rPr>
            <a:t>Cloranfenicol.</a:t>
          </a:r>
          <a:endParaRPr lang="es-MX" sz="1000" dirty="0"/>
        </a:p>
      </dgm:t>
    </dgm:pt>
    <dgm:pt modelId="{B1F03435-77D0-42B2-AFD0-8B4D5C211508}" type="parTrans" cxnId="{605A9FC4-4A1D-4C42-A623-432B71D5E9C2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7DF8A8E1-A96E-4625-B2A9-A3D9494B2968}" type="sibTrans" cxnId="{605A9FC4-4A1D-4C42-A623-432B71D5E9C2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5E0AAE95-8F7C-4BC7-A2AB-63216C47528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C" sz="1000" dirty="0">
              <a:latin typeface="Arial" panose="020B0604020202020204" pitchFamily="34" charset="0"/>
              <a:ea typeface="Calibri" panose="020F0502020204030204" pitchFamily="34" charset="0"/>
            </a:rPr>
            <a:t>Amoxicilina con ácido clavulánico.</a:t>
          </a:r>
          <a:endParaRPr lang="es-MX" sz="1000" dirty="0"/>
        </a:p>
      </dgm:t>
    </dgm:pt>
    <dgm:pt modelId="{4BDD75C8-C9AE-47EA-A99A-F1A0CFF3E3BE}" type="parTrans" cxnId="{E4FA2C03-DD15-480A-8690-FE759EBA5332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BFAC8589-4287-4DC0-958E-761DF901D7AA}" type="sibTrans" cxnId="{E4FA2C03-DD15-480A-8690-FE759EBA5332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AA5ECED9-B683-46BB-A898-AEB3E7713E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000" dirty="0"/>
            <a:t>Sulfametoxazol trimetoprima.</a:t>
          </a:r>
        </a:p>
      </dgm:t>
    </dgm:pt>
    <dgm:pt modelId="{2232A021-E4B2-4444-9C99-30DA439ECD94}" type="parTrans" cxnId="{9227AB4A-08F2-4014-907C-420DF1CCEF93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65836E0C-5282-4B0E-A532-68431B47616C}" type="sibTrans" cxnId="{9227AB4A-08F2-4014-907C-420DF1CCEF93}">
      <dgm:prSet/>
      <dgm:spPr/>
      <dgm:t>
        <a:bodyPr/>
        <a:lstStyle/>
        <a:p>
          <a:pPr>
            <a:lnSpc>
              <a:spcPct val="100000"/>
            </a:lnSpc>
          </a:pPr>
          <a:endParaRPr lang="es-MX" sz="2000"/>
        </a:p>
      </dgm:t>
    </dgm:pt>
    <dgm:pt modelId="{4CD28C9F-BDD4-4810-95D3-6B98542950FD}" type="pres">
      <dgm:prSet presAssocID="{C29F4D18-9B83-43C6-83D3-38A602E249CE}" presName="layout" presStyleCnt="0">
        <dgm:presLayoutVars>
          <dgm:chMax/>
          <dgm:chPref/>
          <dgm:dir/>
          <dgm:resizeHandles/>
        </dgm:presLayoutVars>
      </dgm:prSet>
      <dgm:spPr/>
    </dgm:pt>
    <dgm:pt modelId="{AFF8B5B1-D5C6-4969-8269-93C1FD77EB04}" type="pres">
      <dgm:prSet presAssocID="{0F057BD1-4AB0-43D4-9A14-1F7EBC8BD149}" presName="root" presStyleCnt="0">
        <dgm:presLayoutVars>
          <dgm:chMax/>
          <dgm:chPref/>
        </dgm:presLayoutVars>
      </dgm:prSet>
      <dgm:spPr/>
    </dgm:pt>
    <dgm:pt modelId="{9C4DEAB0-B8F8-4009-A8BC-1DA93A23625A}" type="pres">
      <dgm:prSet presAssocID="{0F057BD1-4AB0-43D4-9A14-1F7EBC8BD149}" presName="rootComposite" presStyleCnt="0">
        <dgm:presLayoutVars/>
      </dgm:prSet>
      <dgm:spPr/>
    </dgm:pt>
    <dgm:pt modelId="{93A45A0D-CBFD-41EF-B437-9BC1191B7036}" type="pres">
      <dgm:prSet presAssocID="{0F057BD1-4AB0-43D4-9A14-1F7EBC8BD149}" presName="ParentAccent" presStyleLbl="alignNode1" presStyleIdx="0" presStyleCnt="2"/>
      <dgm:spPr/>
    </dgm:pt>
    <dgm:pt modelId="{4B919E01-CFC2-4CA6-8B41-ECB548E54996}" type="pres">
      <dgm:prSet presAssocID="{0F057BD1-4AB0-43D4-9A14-1F7EBC8BD149}" presName="ParentSmallAccent" presStyleLbl="fgAcc1" presStyleIdx="0" presStyleCnt="2"/>
      <dgm:spPr/>
    </dgm:pt>
    <dgm:pt modelId="{B65096BD-69A4-44BA-ACF7-6DAEFF2DC36E}" type="pres">
      <dgm:prSet presAssocID="{0F057BD1-4AB0-43D4-9A14-1F7EBC8BD149}" presName="Parent" presStyleLbl="revTx" presStyleIdx="0" presStyleCnt="9">
        <dgm:presLayoutVars>
          <dgm:chMax/>
          <dgm:chPref val="4"/>
          <dgm:bulletEnabled val="1"/>
        </dgm:presLayoutVars>
      </dgm:prSet>
      <dgm:spPr/>
    </dgm:pt>
    <dgm:pt modelId="{F84BD048-81BF-430B-8173-24EEDDAFD964}" type="pres">
      <dgm:prSet presAssocID="{0F057BD1-4AB0-43D4-9A14-1F7EBC8BD149}" presName="childShape" presStyleCnt="0">
        <dgm:presLayoutVars>
          <dgm:chMax val="0"/>
          <dgm:chPref val="0"/>
        </dgm:presLayoutVars>
      </dgm:prSet>
      <dgm:spPr/>
    </dgm:pt>
    <dgm:pt modelId="{0EF580D4-D6A3-4128-8621-228CAA2DDFD8}" type="pres">
      <dgm:prSet presAssocID="{C3CD63CE-CE44-4FBF-A089-3FD4A62534C1}" presName="childComposite" presStyleCnt="0">
        <dgm:presLayoutVars>
          <dgm:chMax val="0"/>
          <dgm:chPref val="0"/>
        </dgm:presLayoutVars>
      </dgm:prSet>
      <dgm:spPr/>
    </dgm:pt>
    <dgm:pt modelId="{4CBDA2FA-220F-47DF-8FA9-88BDC220E7F6}" type="pres">
      <dgm:prSet presAssocID="{C3CD63CE-CE44-4FBF-A089-3FD4A62534C1}" presName="ChildAccent" presStyleLbl="solidFgAcc1" presStyleIdx="0" presStyleCnt="7"/>
      <dgm:spPr/>
    </dgm:pt>
    <dgm:pt modelId="{E6D95106-9577-4F2A-B112-4E7E72867E76}" type="pres">
      <dgm:prSet presAssocID="{C3CD63CE-CE44-4FBF-A089-3FD4A62534C1}" presName="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87F7C3EE-897A-4509-AF1C-67EE2282055F}" type="pres">
      <dgm:prSet presAssocID="{0E270961-4508-40CC-9622-CF98FCFF6B3F}" presName="childComposite" presStyleCnt="0">
        <dgm:presLayoutVars>
          <dgm:chMax val="0"/>
          <dgm:chPref val="0"/>
        </dgm:presLayoutVars>
      </dgm:prSet>
      <dgm:spPr/>
    </dgm:pt>
    <dgm:pt modelId="{835B3CB8-9A57-4A26-97CA-C095201C6D97}" type="pres">
      <dgm:prSet presAssocID="{0E270961-4508-40CC-9622-CF98FCFF6B3F}" presName="ChildAccent" presStyleLbl="solidFgAcc1" presStyleIdx="1" presStyleCnt="7"/>
      <dgm:spPr/>
    </dgm:pt>
    <dgm:pt modelId="{DB43C3CC-A544-4906-873C-72CE8F8E7FA6}" type="pres">
      <dgm:prSet presAssocID="{0E270961-4508-40CC-9622-CF98FCFF6B3F}" presName="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EEDA1CD7-1468-471E-B0DE-4AE1342976CE}" type="pres">
      <dgm:prSet presAssocID="{39B96C5D-1212-47C7-9B3D-6A41C750D5D1}" presName="childComposite" presStyleCnt="0">
        <dgm:presLayoutVars>
          <dgm:chMax val="0"/>
          <dgm:chPref val="0"/>
        </dgm:presLayoutVars>
      </dgm:prSet>
      <dgm:spPr/>
    </dgm:pt>
    <dgm:pt modelId="{7249D14E-D2BD-4147-92D3-CFF471AE9E62}" type="pres">
      <dgm:prSet presAssocID="{39B96C5D-1212-47C7-9B3D-6A41C750D5D1}" presName="ChildAccent" presStyleLbl="solidFgAcc1" presStyleIdx="2" presStyleCnt="7"/>
      <dgm:spPr/>
    </dgm:pt>
    <dgm:pt modelId="{F1FBCB7E-2971-443E-AD52-C65A88DBC53A}" type="pres">
      <dgm:prSet presAssocID="{39B96C5D-1212-47C7-9B3D-6A41C750D5D1}" presName="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5286F884-5624-4D8D-A50F-D7B401A2E2BE}" type="pres">
      <dgm:prSet presAssocID="{5A3C7EAD-A327-4A9C-9DAF-0B3F6BD60298}" presName="childComposite" presStyleCnt="0">
        <dgm:presLayoutVars>
          <dgm:chMax val="0"/>
          <dgm:chPref val="0"/>
        </dgm:presLayoutVars>
      </dgm:prSet>
      <dgm:spPr/>
    </dgm:pt>
    <dgm:pt modelId="{EB07C993-6BB6-4BF3-A6C6-2466BCC312ED}" type="pres">
      <dgm:prSet presAssocID="{5A3C7EAD-A327-4A9C-9DAF-0B3F6BD60298}" presName="ChildAccent" presStyleLbl="solidFgAcc1" presStyleIdx="3" presStyleCnt="7"/>
      <dgm:spPr/>
    </dgm:pt>
    <dgm:pt modelId="{3CB7D913-B874-4477-A85B-CAE6B1659ABD}" type="pres">
      <dgm:prSet presAssocID="{5A3C7EAD-A327-4A9C-9DAF-0B3F6BD60298}" presName="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C4F0CF3E-A541-4C7B-A9A8-C1E7BEE62E2C}" type="pres">
      <dgm:prSet presAssocID="{8E5D2508-7F64-48C7-8756-C8C5CC92DA19}" presName="root" presStyleCnt="0">
        <dgm:presLayoutVars>
          <dgm:chMax/>
          <dgm:chPref/>
        </dgm:presLayoutVars>
      </dgm:prSet>
      <dgm:spPr/>
    </dgm:pt>
    <dgm:pt modelId="{79CEBCF8-3BFB-4E14-BF6E-F5BD066A62BF}" type="pres">
      <dgm:prSet presAssocID="{8E5D2508-7F64-48C7-8756-C8C5CC92DA19}" presName="rootComposite" presStyleCnt="0">
        <dgm:presLayoutVars/>
      </dgm:prSet>
      <dgm:spPr/>
    </dgm:pt>
    <dgm:pt modelId="{C652EC15-6987-4ACC-8293-3230AEA66589}" type="pres">
      <dgm:prSet presAssocID="{8E5D2508-7F64-48C7-8756-C8C5CC92DA19}" presName="ParentAccent" presStyleLbl="alignNode1" presStyleIdx="1" presStyleCnt="2"/>
      <dgm:spPr/>
    </dgm:pt>
    <dgm:pt modelId="{34E5E299-53E0-4D2D-BD0A-2CDED5D74F0A}" type="pres">
      <dgm:prSet presAssocID="{8E5D2508-7F64-48C7-8756-C8C5CC92DA19}" presName="ParentSmallAccent" presStyleLbl="fgAcc1" presStyleIdx="1" presStyleCnt="2"/>
      <dgm:spPr/>
    </dgm:pt>
    <dgm:pt modelId="{658C5BEC-8C73-4293-AAC4-8CC458AC3EF3}" type="pres">
      <dgm:prSet presAssocID="{8E5D2508-7F64-48C7-8756-C8C5CC92DA19}" presName="Parent" presStyleLbl="revTx" presStyleIdx="5" presStyleCnt="9">
        <dgm:presLayoutVars>
          <dgm:chMax/>
          <dgm:chPref val="4"/>
          <dgm:bulletEnabled val="1"/>
        </dgm:presLayoutVars>
      </dgm:prSet>
      <dgm:spPr/>
    </dgm:pt>
    <dgm:pt modelId="{37161F70-2FDC-4C14-94F6-A9C0B6E7F866}" type="pres">
      <dgm:prSet presAssocID="{8E5D2508-7F64-48C7-8756-C8C5CC92DA19}" presName="childShape" presStyleCnt="0">
        <dgm:presLayoutVars>
          <dgm:chMax val="0"/>
          <dgm:chPref val="0"/>
        </dgm:presLayoutVars>
      </dgm:prSet>
      <dgm:spPr/>
    </dgm:pt>
    <dgm:pt modelId="{F384F450-32E9-41E6-AF91-E138379CA382}" type="pres">
      <dgm:prSet presAssocID="{D49A972F-4A7B-422C-B547-D85642A422D3}" presName="childComposite" presStyleCnt="0">
        <dgm:presLayoutVars>
          <dgm:chMax val="0"/>
          <dgm:chPref val="0"/>
        </dgm:presLayoutVars>
      </dgm:prSet>
      <dgm:spPr/>
    </dgm:pt>
    <dgm:pt modelId="{7F21C581-FF32-46FC-9C67-BDAC81B1F6BB}" type="pres">
      <dgm:prSet presAssocID="{D49A972F-4A7B-422C-B547-D85642A422D3}" presName="ChildAccent" presStyleLbl="solidFgAcc1" presStyleIdx="4" presStyleCnt="7"/>
      <dgm:spPr/>
    </dgm:pt>
    <dgm:pt modelId="{118C890D-472F-4FD8-929B-B72E16B708C1}" type="pres">
      <dgm:prSet presAssocID="{D49A972F-4A7B-422C-B547-D85642A422D3}" presName="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D2D8CEB4-039E-4D26-9F71-A9C830033E7F}" type="pres">
      <dgm:prSet presAssocID="{5E0AAE95-8F7C-4BC7-A2AB-63216C47528E}" presName="childComposite" presStyleCnt="0">
        <dgm:presLayoutVars>
          <dgm:chMax val="0"/>
          <dgm:chPref val="0"/>
        </dgm:presLayoutVars>
      </dgm:prSet>
      <dgm:spPr/>
    </dgm:pt>
    <dgm:pt modelId="{9FF77B70-3DF0-430D-AF69-8832D75EB4D0}" type="pres">
      <dgm:prSet presAssocID="{5E0AAE95-8F7C-4BC7-A2AB-63216C47528E}" presName="ChildAccent" presStyleLbl="solidFgAcc1" presStyleIdx="5" presStyleCnt="7"/>
      <dgm:spPr/>
    </dgm:pt>
    <dgm:pt modelId="{98218604-92D9-4891-88C0-0525324736A7}" type="pres">
      <dgm:prSet presAssocID="{5E0AAE95-8F7C-4BC7-A2AB-63216C47528E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ECFFD76A-B649-417D-A943-2DCB37B78C67}" type="pres">
      <dgm:prSet presAssocID="{AA5ECED9-B683-46BB-A898-AEB3E7713EC1}" presName="childComposite" presStyleCnt="0">
        <dgm:presLayoutVars>
          <dgm:chMax val="0"/>
          <dgm:chPref val="0"/>
        </dgm:presLayoutVars>
      </dgm:prSet>
      <dgm:spPr/>
    </dgm:pt>
    <dgm:pt modelId="{D73E5952-4465-49CA-B314-61C2EE1DA031}" type="pres">
      <dgm:prSet presAssocID="{AA5ECED9-B683-46BB-A898-AEB3E7713EC1}" presName="ChildAccent" presStyleLbl="solidFgAcc1" presStyleIdx="6" presStyleCnt="7"/>
      <dgm:spPr/>
    </dgm:pt>
    <dgm:pt modelId="{36C96177-450A-472C-84EB-01115CB95B44}" type="pres">
      <dgm:prSet presAssocID="{AA5ECED9-B683-46BB-A898-AEB3E7713EC1}" presName="Child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E4FA2C03-DD15-480A-8690-FE759EBA5332}" srcId="{8E5D2508-7F64-48C7-8756-C8C5CC92DA19}" destId="{5E0AAE95-8F7C-4BC7-A2AB-63216C47528E}" srcOrd="1" destOrd="0" parTransId="{4BDD75C8-C9AE-47EA-A99A-F1A0CFF3E3BE}" sibTransId="{BFAC8589-4287-4DC0-958E-761DF901D7AA}"/>
    <dgm:cxn modelId="{08A7D104-4B62-46CA-BD29-0C8077867F8A}" type="presOf" srcId="{D49A972F-4A7B-422C-B547-D85642A422D3}" destId="{118C890D-472F-4FD8-929B-B72E16B708C1}" srcOrd="0" destOrd="0" presId="urn:microsoft.com/office/officeart/2008/layout/SquareAccentList"/>
    <dgm:cxn modelId="{33517D08-9F7F-4BE1-92F7-3567D7B67913}" srcId="{8E5D2508-7F64-48C7-8756-C8C5CC92DA19}" destId="{D49A972F-4A7B-422C-B547-D85642A422D3}" srcOrd="0" destOrd="0" parTransId="{E32EF0A2-3B57-4000-BFEB-C6BF4CCA91B6}" sibTransId="{6F78F5D4-EB53-43E8-9857-2ABEBFC1AD7A}"/>
    <dgm:cxn modelId="{069AC10A-FF0F-429E-BCCF-0AEBD7EC0ABC}" type="presOf" srcId="{8E5D2508-7F64-48C7-8756-C8C5CC92DA19}" destId="{658C5BEC-8C73-4293-AAC4-8CC458AC3EF3}" srcOrd="0" destOrd="0" presId="urn:microsoft.com/office/officeart/2008/layout/SquareAccentList"/>
    <dgm:cxn modelId="{280A400B-0496-4413-98EF-DA648F3C8AB2}" type="presOf" srcId="{C29F4D18-9B83-43C6-83D3-38A602E249CE}" destId="{4CD28C9F-BDD4-4810-95D3-6B98542950FD}" srcOrd="0" destOrd="0" presId="urn:microsoft.com/office/officeart/2008/layout/SquareAccentList"/>
    <dgm:cxn modelId="{3F0D6C13-D6C3-4B28-B37E-93AC4261B2D8}" srcId="{0F057BD1-4AB0-43D4-9A14-1F7EBC8BD149}" destId="{39B96C5D-1212-47C7-9B3D-6A41C750D5D1}" srcOrd="2" destOrd="0" parTransId="{7B749833-5FFB-4AEA-883F-57B7D45226B6}" sibTransId="{3B854EA3-8EAB-4DBB-8866-DEDA35ACD20C}"/>
    <dgm:cxn modelId="{B0AC7D3B-4CC9-4682-B109-12FCAB4A2373}" type="presOf" srcId="{5A3C7EAD-A327-4A9C-9DAF-0B3F6BD60298}" destId="{3CB7D913-B874-4477-A85B-CAE6B1659ABD}" srcOrd="0" destOrd="0" presId="urn:microsoft.com/office/officeart/2008/layout/SquareAccentList"/>
    <dgm:cxn modelId="{DCE6325B-F6DC-45C3-9D4E-13ABB887DAA5}" srcId="{C29F4D18-9B83-43C6-83D3-38A602E249CE}" destId="{8E5D2508-7F64-48C7-8756-C8C5CC92DA19}" srcOrd="1" destOrd="0" parTransId="{700DF38D-DC30-4166-B0C4-5B889079AE76}" sibTransId="{5EA97EC7-97EF-4A7E-96E4-B3E2625CFA19}"/>
    <dgm:cxn modelId="{36573360-353C-40FE-B23D-497C41A86418}" type="presOf" srcId="{AA5ECED9-B683-46BB-A898-AEB3E7713EC1}" destId="{36C96177-450A-472C-84EB-01115CB95B44}" srcOrd="0" destOrd="0" presId="urn:microsoft.com/office/officeart/2008/layout/SquareAccentList"/>
    <dgm:cxn modelId="{30287E62-6F7C-4D22-9C51-914C125B80C9}" srcId="{C29F4D18-9B83-43C6-83D3-38A602E249CE}" destId="{0F057BD1-4AB0-43D4-9A14-1F7EBC8BD149}" srcOrd="0" destOrd="0" parTransId="{4F76B70A-16BE-4288-A398-ED865D2DD8E3}" sibTransId="{0C0330C8-3EDB-4679-8F86-C40F921CE44C}"/>
    <dgm:cxn modelId="{9227AB4A-08F2-4014-907C-420DF1CCEF93}" srcId="{8E5D2508-7F64-48C7-8756-C8C5CC92DA19}" destId="{AA5ECED9-B683-46BB-A898-AEB3E7713EC1}" srcOrd="2" destOrd="0" parTransId="{2232A021-E4B2-4444-9C99-30DA439ECD94}" sibTransId="{65836E0C-5282-4B0E-A532-68431B47616C}"/>
    <dgm:cxn modelId="{99FF7D86-5F6A-4CFF-9E9C-8106FED64E36}" type="presOf" srcId="{39B96C5D-1212-47C7-9B3D-6A41C750D5D1}" destId="{F1FBCB7E-2971-443E-AD52-C65A88DBC53A}" srcOrd="0" destOrd="0" presId="urn:microsoft.com/office/officeart/2008/layout/SquareAccentList"/>
    <dgm:cxn modelId="{B8FE9797-8899-43A4-B60B-85BBEBFFA98A}" srcId="{0F057BD1-4AB0-43D4-9A14-1F7EBC8BD149}" destId="{C3CD63CE-CE44-4FBF-A089-3FD4A62534C1}" srcOrd="0" destOrd="0" parTransId="{DCBFB946-711A-40AA-B725-9F7EEEEDE980}" sibTransId="{3448DACB-FD4A-407A-8D82-ADEA0BCD4C8C}"/>
    <dgm:cxn modelId="{11E366AA-3F29-41F5-BE56-FFBC815EC0D0}" srcId="{0F057BD1-4AB0-43D4-9A14-1F7EBC8BD149}" destId="{0E270961-4508-40CC-9622-CF98FCFF6B3F}" srcOrd="1" destOrd="0" parTransId="{F5E055A7-A16E-4771-A47D-971BD8DC1267}" sibTransId="{7CA947F4-3251-4F50-B9DF-BA9363769310}"/>
    <dgm:cxn modelId="{003614B5-2AF0-4021-B56A-607005939713}" type="presOf" srcId="{0F057BD1-4AB0-43D4-9A14-1F7EBC8BD149}" destId="{B65096BD-69A4-44BA-ACF7-6DAEFF2DC36E}" srcOrd="0" destOrd="0" presId="urn:microsoft.com/office/officeart/2008/layout/SquareAccentList"/>
    <dgm:cxn modelId="{8D0C62C3-BE9D-4252-90BC-1146A7B13EC7}" type="presOf" srcId="{0E270961-4508-40CC-9622-CF98FCFF6B3F}" destId="{DB43C3CC-A544-4906-873C-72CE8F8E7FA6}" srcOrd="0" destOrd="0" presId="urn:microsoft.com/office/officeart/2008/layout/SquareAccentList"/>
    <dgm:cxn modelId="{605A9FC4-4A1D-4C42-A623-432B71D5E9C2}" srcId="{0F057BD1-4AB0-43D4-9A14-1F7EBC8BD149}" destId="{5A3C7EAD-A327-4A9C-9DAF-0B3F6BD60298}" srcOrd="3" destOrd="0" parTransId="{B1F03435-77D0-42B2-AFD0-8B4D5C211508}" sibTransId="{7DF8A8E1-A96E-4625-B2A9-A3D9494B2968}"/>
    <dgm:cxn modelId="{E5D2B8D8-3266-4056-85EA-B0CB0B1B1BF5}" type="presOf" srcId="{C3CD63CE-CE44-4FBF-A089-3FD4A62534C1}" destId="{E6D95106-9577-4F2A-B112-4E7E72867E76}" srcOrd="0" destOrd="0" presId="urn:microsoft.com/office/officeart/2008/layout/SquareAccentList"/>
    <dgm:cxn modelId="{5868FDE7-D38C-4658-90F0-4B6C2D6B5B26}" type="presOf" srcId="{5E0AAE95-8F7C-4BC7-A2AB-63216C47528E}" destId="{98218604-92D9-4891-88C0-0525324736A7}" srcOrd="0" destOrd="0" presId="urn:microsoft.com/office/officeart/2008/layout/SquareAccentList"/>
    <dgm:cxn modelId="{1B10FFC9-DBED-4486-94FD-0AE3B5285207}" type="presParOf" srcId="{4CD28C9F-BDD4-4810-95D3-6B98542950FD}" destId="{AFF8B5B1-D5C6-4969-8269-93C1FD77EB04}" srcOrd="0" destOrd="0" presId="urn:microsoft.com/office/officeart/2008/layout/SquareAccentList"/>
    <dgm:cxn modelId="{2FC56C96-6EE3-4625-888E-BDA449B575DF}" type="presParOf" srcId="{AFF8B5B1-D5C6-4969-8269-93C1FD77EB04}" destId="{9C4DEAB0-B8F8-4009-A8BC-1DA93A23625A}" srcOrd="0" destOrd="0" presId="urn:microsoft.com/office/officeart/2008/layout/SquareAccentList"/>
    <dgm:cxn modelId="{AAC2C096-98A1-41EE-B022-FEB62FBA6C4B}" type="presParOf" srcId="{9C4DEAB0-B8F8-4009-A8BC-1DA93A23625A}" destId="{93A45A0D-CBFD-41EF-B437-9BC1191B7036}" srcOrd="0" destOrd="0" presId="urn:microsoft.com/office/officeart/2008/layout/SquareAccentList"/>
    <dgm:cxn modelId="{1F0342C8-00C6-4D21-9888-0982A1D9FEE4}" type="presParOf" srcId="{9C4DEAB0-B8F8-4009-A8BC-1DA93A23625A}" destId="{4B919E01-CFC2-4CA6-8B41-ECB548E54996}" srcOrd="1" destOrd="0" presId="urn:microsoft.com/office/officeart/2008/layout/SquareAccentList"/>
    <dgm:cxn modelId="{E58EF9F3-B620-4E59-9A48-68947FDEDC90}" type="presParOf" srcId="{9C4DEAB0-B8F8-4009-A8BC-1DA93A23625A}" destId="{B65096BD-69A4-44BA-ACF7-6DAEFF2DC36E}" srcOrd="2" destOrd="0" presId="urn:microsoft.com/office/officeart/2008/layout/SquareAccentList"/>
    <dgm:cxn modelId="{ECE69D9D-49F5-46A5-861C-7949C82239DB}" type="presParOf" srcId="{AFF8B5B1-D5C6-4969-8269-93C1FD77EB04}" destId="{F84BD048-81BF-430B-8173-24EEDDAFD964}" srcOrd="1" destOrd="0" presId="urn:microsoft.com/office/officeart/2008/layout/SquareAccentList"/>
    <dgm:cxn modelId="{3A1D420B-886F-462E-B1FC-FCB08CA0D412}" type="presParOf" srcId="{F84BD048-81BF-430B-8173-24EEDDAFD964}" destId="{0EF580D4-D6A3-4128-8621-228CAA2DDFD8}" srcOrd="0" destOrd="0" presId="urn:microsoft.com/office/officeart/2008/layout/SquareAccentList"/>
    <dgm:cxn modelId="{B57F7D2C-2DFC-423B-89C1-A17BDCB68783}" type="presParOf" srcId="{0EF580D4-D6A3-4128-8621-228CAA2DDFD8}" destId="{4CBDA2FA-220F-47DF-8FA9-88BDC220E7F6}" srcOrd="0" destOrd="0" presId="urn:microsoft.com/office/officeart/2008/layout/SquareAccentList"/>
    <dgm:cxn modelId="{86F8A87E-4B1D-42F9-AC03-C4DBD0624408}" type="presParOf" srcId="{0EF580D4-D6A3-4128-8621-228CAA2DDFD8}" destId="{E6D95106-9577-4F2A-B112-4E7E72867E76}" srcOrd="1" destOrd="0" presId="urn:microsoft.com/office/officeart/2008/layout/SquareAccentList"/>
    <dgm:cxn modelId="{2DB1B9BA-67E0-44B1-8E1A-E8D4013C3C6B}" type="presParOf" srcId="{F84BD048-81BF-430B-8173-24EEDDAFD964}" destId="{87F7C3EE-897A-4509-AF1C-67EE2282055F}" srcOrd="1" destOrd="0" presId="urn:microsoft.com/office/officeart/2008/layout/SquareAccentList"/>
    <dgm:cxn modelId="{81EE1356-7B80-44ED-9730-A62590CD3323}" type="presParOf" srcId="{87F7C3EE-897A-4509-AF1C-67EE2282055F}" destId="{835B3CB8-9A57-4A26-97CA-C095201C6D97}" srcOrd="0" destOrd="0" presId="urn:microsoft.com/office/officeart/2008/layout/SquareAccentList"/>
    <dgm:cxn modelId="{54EC3F3B-1ABD-4148-AB97-D14DA8C8735C}" type="presParOf" srcId="{87F7C3EE-897A-4509-AF1C-67EE2282055F}" destId="{DB43C3CC-A544-4906-873C-72CE8F8E7FA6}" srcOrd="1" destOrd="0" presId="urn:microsoft.com/office/officeart/2008/layout/SquareAccentList"/>
    <dgm:cxn modelId="{7D5E438A-2796-4F65-8E34-80FE543276AC}" type="presParOf" srcId="{F84BD048-81BF-430B-8173-24EEDDAFD964}" destId="{EEDA1CD7-1468-471E-B0DE-4AE1342976CE}" srcOrd="2" destOrd="0" presId="urn:microsoft.com/office/officeart/2008/layout/SquareAccentList"/>
    <dgm:cxn modelId="{5FAB2390-5C4C-4AD8-A87D-03C8F4FA1008}" type="presParOf" srcId="{EEDA1CD7-1468-471E-B0DE-4AE1342976CE}" destId="{7249D14E-D2BD-4147-92D3-CFF471AE9E62}" srcOrd="0" destOrd="0" presId="urn:microsoft.com/office/officeart/2008/layout/SquareAccentList"/>
    <dgm:cxn modelId="{B40C32FC-3648-4315-8D75-E0E41D3083AF}" type="presParOf" srcId="{EEDA1CD7-1468-471E-B0DE-4AE1342976CE}" destId="{F1FBCB7E-2971-443E-AD52-C65A88DBC53A}" srcOrd="1" destOrd="0" presId="urn:microsoft.com/office/officeart/2008/layout/SquareAccentList"/>
    <dgm:cxn modelId="{8C3E1DE2-BB65-4C96-B637-CDAB953F6FF5}" type="presParOf" srcId="{F84BD048-81BF-430B-8173-24EEDDAFD964}" destId="{5286F884-5624-4D8D-A50F-D7B401A2E2BE}" srcOrd="3" destOrd="0" presId="urn:microsoft.com/office/officeart/2008/layout/SquareAccentList"/>
    <dgm:cxn modelId="{9E5E6F9B-804F-408B-A6CD-39135E5BCC1D}" type="presParOf" srcId="{5286F884-5624-4D8D-A50F-D7B401A2E2BE}" destId="{EB07C993-6BB6-4BF3-A6C6-2466BCC312ED}" srcOrd="0" destOrd="0" presId="urn:microsoft.com/office/officeart/2008/layout/SquareAccentList"/>
    <dgm:cxn modelId="{E704FD0B-76AC-4327-9DFB-9459F428ABD5}" type="presParOf" srcId="{5286F884-5624-4D8D-A50F-D7B401A2E2BE}" destId="{3CB7D913-B874-4477-A85B-CAE6B1659ABD}" srcOrd="1" destOrd="0" presId="urn:microsoft.com/office/officeart/2008/layout/SquareAccentList"/>
    <dgm:cxn modelId="{68B7E2C7-7075-493D-B556-70D4FD2E5B97}" type="presParOf" srcId="{4CD28C9F-BDD4-4810-95D3-6B98542950FD}" destId="{C4F0CF3E-A541-4C7B-A9A8-C1E7BEE62E2C}" srcOrd="1" destOrd="0" presId="urn:microsoft.com/office/officeart/2008/layout/SquareAccentList"/>
    <dgm:cxn modelId="{513A35FB-7B1D-4E67-8386-D01529806958}" type="presParOf" srcId="{C4F0CF3E-A541-4C7B-A9A8-C1E7BEE62E2C}" destId="{79CEBCF8-3BFB-4E14-BF6E-F5BD066A62BF}" srcOrd="0" destOrd="0" presId="urn:microsoft.com/office/officeart/2008/layout/SquareAccentList"/>
    <dgm:cxn modelId="{CCAA0B87-952F-4447-AAD3-C7B7CE96AF34}" type="presParOf" srcId="{79CEBCF8-3BFB-4E14-BF6E-F5BD066A62BF}" destId="{C652EC15-6987-4ACC-8293-3230AEA66589}" srcOrd="0" destOrd="0" presId="urn:microsoft.com/office/officeart/2008/layout/SquareAccentList"/>
    <dgm:cxn modelId="{461E87D1-31D1-42D7-AC06-5B406F2E9D05}" type="presParOf" srcId="{79CEBCF8-3BFB-4E14-BF6E-F5BD066A62BF}" destId="{34E5E299-53E0-4D2D-BD0A-2CDED5D74F0A}" srcOrd="1" destOrd="0" presId="urn:microsoft.com/office/officeart/2008/layout/SquareAccentList"/>
    <dgm:cxn modelId="{8CBB3035-E047-4003-BD14-513DCB0CF02E}" type="presParOf" srcId="{79CEBCF8-3BFB-4E14-BF6E-F5BD066A62BF}" destId="{658C5BEC-8C73-4293-AAC4-8CC458AC3EF3}" srcOrd="2" destOrd="0" presId="urn:microsoft.com/office/officeart/2008/layout/SquareAccentList"/>
    <dgm:cxn modelId="{4373069B-5C66-4FE5-900D-FFC117685A3A}" type="presParOf" srcId="{C4F0CF3E-A541-4C7B-A9A8-C1E7BEE62E2C}" destId="{37161F70-2FDC-4C14-94F6-A9C0B6E7F866}" srcOrd="1" destOrd="0" presId="urn:microsoft.com/office/officeart/2008/layout/SquareAccentList"/>
    <dgm:cxn modelId="{BB4420B2-48B8-4A66-B649-28548EECD405}" type="presParOf" srcId="{37161F70-2FDC-4C14-94F6-A9C0B6E7F866}" destId="{F384F450-32E9-41E6-AF91-E138379CA382}" srcOrd="0" destOrd="0" presId="urn:microsoft.com/office/officeart/2008/layout/SquareAccentList"/>
    <dgm:cxn modelId="{1278AEB9-AA45-4A21-A973-B65CB0CE0E72}" type="presParOf" srcId="{F384F450-32E9-41E6-AF91-E138379CA382}" destId="{7F21C581-FF32-46FC-9C67-BDAC81B1F6BB}" srcOrd="0" destOrd="0" presId="urn:microsoft.com/office/officeart/2008/layout/SquareAccentList"/>
    <dgm:cxn modelId="{201DDF37-9649-45CD-808D-2D8CA8FFE1D0}" type="presParOf" srcId="{F384F450-32E9-41E6-AF91-E138379CA382}" destId="{118C890D-472F-4FD8-929B-B72E16B708C1}" srcOrd="1" destOrd="0" presId="urn:microsoft.com/office/officeart/2008/layout/SquareAccentList"/>
    <dgm:cxn modelId="{E0EF6485-9E13-49AF-891C-EFD2F1505380}" type="presParOf" srcId="{37161F70-2FDC-4C14-94F6-A9C0B6E7F866}" destId="{D2D8CEB4-039E-4D26-9F71-A9C830033E7F}" srcOrd="1" destOrd="0" presId="urn:microsoft.com/office/officeart/2008/layout/SquareAccentList"/>
    <dgm:cxn modelId="{9A46F486-F6D6-4FA5-BA25-F093980E53CB}" type="presParOf" srcId="{D2D8CEB4-039E-4D26-9F71-A9C830033E7F}" destId="{9FF77B70-3DF0-430D-AF69-8832D75EB4D0}" srcOrd="0" destOrd="0" presId="urn:microsoft.com/office/officeart/2008/layout/SquareAccentList"/>
    <dgm:cxn modelId="{1B90701A-4250-4E39-AD21-69C85D805202}" type="presParOf" srcId="{D2D8CEB4-039E-4D26-9F71-A9C830033E7F}" destId="{98218604-92D9-4891-88C0-0525324736A7}" srcOrd="1" destOrd="0" presId="urn:microsoft.com/office/officeart/2008/layout/SquareAccentList"/>
    <dgm:cxn modelId="{C811E167-F6D5-4ACA-9BA4-46854B1C20A7}" type="presParOf" srcId="{37161F70-2FDC-4C14-94F6-A9C0B6E7F866}" destId="{ECFFD76A-B649-417D-A943-2DCB37B78C67}" srcOrd="2" destOrd="0" presId="urn:microsoft.com/office/officeart/2008/layout/SquareAccentList"/>
    <dgm:cxn modelId="{27B7941A-2EEA-4C70-8389-E3E634354E66}" type="presParOf" srcId="{ECFFD76A-B649-417D-A943-2DCB37B78C67}" destId="{D73E5952-4465-49CA-B314-61C2EE1DA031}" srcOrd="0" destOrd="0" presId="urn:microsoft.com/office/officeart/2008/layout/SquareAccentList"/>
    <dgm:cxn modelId="{CC4C1D7C-AD39-46FB-A361-9D3282D51D1C}" type="presParOf" srcId="{ECFFD76A-B649-417D-A943-2DCB37B78C67}" destId="{36C96177-450A-472C-84EB-01115CB95B4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217C35-95DF-4EE2-B805-FDD79084CA06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DF950A05-8737-4611-BB4B-4E129A66DBC2}">
      <dgm:prSet phldrT="[Texto]" custT="1"/>
      <dgm:spPr/>
      <dgm:t>
        <a:bodyPr/>
        <a:lstStyle/>
        <a:p>
          <a:r>
            <a:rPr lang="es-MX" sz="1200" dirty="0"/>
            <a:t>Activación de las cepas</a:t>
          </a:r>
        </a:p>
      </dgm:t>
    </dgm:pt>
    <dgm:pt modelId="{A937968F-24D8-480B-AB1C-166A6B472EE8}" type="parTrans" cxnId="{77B2A6DE-F0C0-431D-8B06-EA24AE9F93B4}">
      <dgm:prSet/>
      <dgm:spPr/>
      <dgm:t>
        <a:bodyPr/>
        <a:lstStyle/>
        <a:p>
          <a:endParaRPr lang="es-MX" sz="1400"/>
        </a:p>
      </dgm:t>
    </dgm:pt>
    <dgm:pt modelId="{1ECEDA82-AAF3-48F1-A4C0-4B9104CF73ED}" type="sibTrans" cxnId="{77B2A6DE-F0C0-431D-8B06-EA24AE9F93B4}">
      <dgm:prSet custT="1"/>
      <dgm:spPr/>
      <dgm:t>
        <a:bodyPr/>
        <a:lstStyle/>
        <a:p>
          <a:endParaRPr lang="es-MX" sz="1100"/>
        </a:p>
      </dgm:t>
    </dgm:pt>
    <dgm:pt modelId="{7413FB3B-51E2-4861-948E-BB740E260EEC}">
      <dgm:prSet phldrT="[Texto]" custT="1"/>
      <dgm:spPr/>
      <dgm:t>
        <a:bodyPr/>
        <a:lstStyle/>
        <a:p>
          <a:r>
            <a:rPr lang="es-MX" sz="1100" dirty="0"/>
            <a:t>Medios ricos</a:t>
          </a:r>
        </a:p>
      </dgm:t>
    </dgm:pt>
    <dgm:pt modelId="{B59AB98A-F592-4680-B544-87C869560999}" type="parTrans" cxnId="{A5529EDD-2FE5-4FEF-8530-DFE5C0BD08DD}">
      <dgm:prSet/>
      <dgm:spPr/>
      <dgm:t>
        <a:bodyPr/>
        <a:lstStyle/>
        <a:p>
          <a:endParaRPr lang="es-MX" sz="1400"/>
        </a:p>
      </dgm:t>
    </dgm:pt>
    <dgm:pt modelId="{83204B8F-1C2C-4B45-AE9F-AA78B335A994}" type="sibTrans" cxnId="{A5529EDD-2FE5-4FEF-8530-DFE5C0BD08DD}">
      <dgm:prSet/>
      <dgm:spPr/>
      <dgm:t>
        <a:bodyPr/>
        <a:lstStyle/>
        <a:p>
          <a:endParaRPr lang="es-MX" sz="1400"/>
        </a:p>
      </dgm:t>
    </dgm:pt>
    <dgm:pt modelId="{CD471156-930F-4279-80A1-095AEFCD08FE}">
      <dgm:prSet phldrT="[Texto]" custT="1"/>
      <dgm:spPr/>
      <dgm:t>
        <a:bodyPr/>
        <a:lstStyle/>
        <a:p>
          <a:r>
            <a:rPr lang="es-MX" sz="1100" dirty="0"/>
            <a:t>BHI, AS, TSA</a:t>
          </a:r>
        </a:p>
      </dgm:t>
    </dgm:pt>
    <dgm:pt modelId="{EFCB6FAC-3038-4B20-AD88-216B550D9405}" type="parTrans" cxnId="{2167AEC4-2B9E-40F4-8D51-BE87534C89E9}">
      <dgm:prSet/>
      <dgm:spPr/>
      <dgm:t>
        <a:bodyPr/>
        <a:lstStyle/>
        <a:p>
          <a:endParaRPr lang="es-MX" sz="1400"/>
        </a:p>
      </dgm:t>
    </dgm:pt>
    <dgm:pt modelId="{A043FDA9-42DE-45DE-9B4C-91C80EE51014}" type="sibTrans" cxnId="{2167AEC4-2B9E-40F4-8D51-BE87534C89E9}">
      <dgm:prSet/>
      <dgm:spPr/>
      <dgm:t>
        <a:bodyPr/>
        <a:lstStyle/>
        <a:p>
          <a:endParaRPr lang="es-MX" sz="1400"/>
        </a:p>
      </dgm:t>
    </dgm:pt>
    <dgm:pt modelId="{A9B9113C-489F-4F02-A1AF-3CAC287150D5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Aislamiento cultivos mixtos</a:t>
          </a:r>
        </a:p>
      </dgm:t>
    </dgm:pt>
    <dgm:pt modelId="{8DF583F3-3D0A-4DAC-B130-AB51724B3024}" type="parTrans" cxnId="{5FEC354E-4D00-4ED0-8E7B-768407FA0E82}">
      <dgm:prSet/>
      <dgm:spPr/>
      <dgm:t>
        <a:bodyPr/>
        <a:lstStyle/>
        <a:p>
          <a:endParaRPr lang="es-MX" sz="1400"/>
        </a:p>
      </dgm:t>
    </dgm:pt>
    <dgm:pt modelId="{C87FFCDA-CFE6-489D-8767-51A19CC2725D}" type="sibTrans" cxnId="{5FEC354E-4D00-4ED0-8E7B-768407FA0E82}">
      <dgm:prSet custT="1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MX" sz="1100"/>
        </a:p>
      </dgm:t>
    </dgm:pt>
    <dgm:pt modelId="{D939FE23-A918-4E73-8A7D-B8F37CB2EFD9}">
      <dgm:prSet phldrT="[Texto]" custT="1"/>
      <dgm:spPr/>
      <dgm:t>
        <a:bodyPr/>
        <a:lstStyle/>
        <a:p>
          <a:r>
            <a:rPr lang="es-MX" sz="1100" dirty="0">
              <a:solidFill>
                <a:schemeClr val="tx1"/>
              </a:solidFill>
            </a:rPr>
            <a:t>Medios selectivos</a:t>
          </a:r>
        </a:p>
      </dgm:t>
    </dgm:pt>
    <dgm:pt modelId="{76C232E0-2491-4740-8062-5DAF05A41C16}" type="parTrans" cxnId="{62B5C9FF-A0A7-466E-A9E6-55D49935F275}">
      <dgm:prSet/>
      <dgm:spPr/>
      <dgm:t>
        <a:bodyPr/>
        <a:lstStyle/>
        <a:p>
          <a:endParaRPr lang="es-MX" sz="1400"/>
        </a:p>
      </dgm:t>
    </dgm:pt>
    <dgm:pt modelId="{AC196886-994E-4705-AF36-29F6F76FDB3A}" type="sibTrans" cxnId="{62B5C9FF-A0A7-466E-A9E6-55D49935F275}">
      <dgm:prSet/>
      <dgm:spPr/>
      <dgm:t>
        <a:bodyPr/>
        <a:lstStyle/>
        <a:p>
          <a:endParaRPr lang="es-MX" sz="1400"/>
        </a:p>
      </dgm:t>
    </dgm:pt>
    <dgm:pt modelId="{6CF8571E-DA12-4071-A355-CCC2897ED031}">
      <dgm:prSet phldrT="[Texto]" custT="1"/>
      <dgm:spPr/>
      <dgm:t>
        <a:bodyPr/>
        <a:lstStyle/>
        <a:p>
          <a:r>
            <a:rPr lang="es-MX" sz="1100" dirty="0">
              <a:solidFill>
                <a:schemeClr val="tx1"/>
              </a:solidFill>
            </a:rPr>
            <a:t>SM, S 110, VJ</a:t>
          </a:r>
        </a:p>
      </dgm:t>
    </dgm:pt>
    <dgm:pt modelId="{C185CD90-8E01-41AD-9C5E-10F72EDD1346}" type="parTrans" cxnId="{2F5C3CD3-EF2E-457F-A452-726A8A441D1A}">
      <dgm:prSet/>
      <dgm:spPr/>
      <dgm:t>
        <a:bodyPr/>
        <a:lstStyle/>
        <a:p>
          <a:endParaRPr lang="es-MX" sz="1400"/>
        </a:p>
      </dgm:t>
    </dgm:pt>
    <dgm:pt modelId="{17D7D9C5-AC00-41F3-B683-7EDC0EFA5528}" type="sibTrans" cxnId="{2F5C3CD3-EF2E-457F-A452-726A8A441D1A}">
      <dgm:prSet/>
      <dgm:spPr/>
      <dgm:t>
        <a:bodyPr/>
        <a:lstStyle/>
        <a:p>
          <a:endParaRPr lang="es-MX" sz="1400"/>
        </a:p>
      </dgm:t>
    </dgm:pt>
    <dgm:pt modelId="{6B4CE2E0-A934-470E-9E9D-06B71D42F4DA}" type="pres">
      <dgm:prSet presAssocID="{F1217C35-95DF-4EE2-B805-FDD79084CA06}" presName="Name0" presStyleCnt="0">
        <dgm:presLayoutVars>
          <dgm:dir/>
          <dgm:resizeHandles val="exact"/>
        </dgm:presLayoutVars>
      </dgm:prSet>
      <dgm:spPr/>
    </dgm:pt>
    <dgm:pt modelId="{D44B7C31-D92E-483C-8260-F8ECC0FFE6E7}" type="pres">
      <dgm:prSet presAssocID="{DF950A05-8737-4611-BB4B-4E129A66DBC2}" presName="composite" presStyleCnt="0"/>
      <dgm:spPr/>
    </dgm:pt>
    <dgm:pt modelId="{94B40010-E093-4938-A3D3-F3F4BADDB41E}" type="pres">
      <dgm:prSet presAssocID="{DF950A05-8737-4611-BB4B-4E129A66DBC2}" presName="imagSh" presStyleLbl="bgImgPlace1" presStyleIdx="0" presStyleCnt="2" custScaleX="100095" custScaleY="95249" custLinFactNeighborX="3114" custLinFactNeighborY="-2143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82389B1-98D9-43D5-B8C0-DEF1BCED926B}" type="pres">
      <dgm:prSet presAssocID="{DF950A05-8737-4611-BB4B-4E129A66DBC2}" presName="txNode" presStyleLbl="node1" presStyleIdx="0" presStyleCnt="2" custScaleY="64867">
        <dgm:presLayoutVars>
          <dgm:bulletEnabled val="1"/>
        </dgm:presLayoutVars>
      </dgm:prSet>
      <dgm:spPr/>
    </dgm:pt>
    <dgm:pt modelId="{068D4070-0BF6-4733-8240-EFE365FFCE3F}" type="pres">
      <dgm:prSet presAssocID="{1ECEDA82-AAF3-48F1-A4C0-4B9104CF73ED}" presName="sibTrans" presStyleLbl="sibTrans2D1" presStyleIdx="0" presStyleCnt="1" custScaleX="176013"/>
      <dgm:spPr/>
    </dgm:pt>
    <dgm:pt modelId="{DB1F3D40-3B9C-4D3B-AC39-5051A6F0E5FF}" type="pres">
      <dgm:prSet presAssocID="{1ECEDA82-AAF3-48F1-A4C0-4B9104CF73ED}" presName="connTx" presStyleLbl="sibTrans2D1" presStyleIdx="0" presStyleCnt="1"/>
      <dgm:spPr/>
    </dgm:pt>
    <dgm:pt modelId="{B23CADA2-1A84-481F-89DD-EFCFD1457429}" type="pres">
      <dgm:prSet presAssocID="{A9B9113C-489F-4F02-A1AF-3CAC287150D5}" presName="composite" presStyleCnt="0"/>
      <dgm:spPr/>
    </dgm:pt>
    <dgm:pt modelId="{53FDB6AB-BF26-4657-9E81-6FDDF4330D80}" type="pres">
      <dgm:prSet presAssocID="{A9B9113C-489F-4F02-A1AF-3CAC287150D5}" presName="imagSh" presStyleLbl="bgImgPlace1" presStyleIdx="1" presStyleCnt="2" custScaleX="97584" custScaleY="95442" custLinFactNeighborX="-13727" custLinFactNeighborY="-19688"/>
      <dgm:spPr>
        <a:blipFill dpi="0" rotWithShape="1">
          <a:blip xmlns:r="http://schemas.openxmlformats.org/officeDocument/2006/relationships" r:embed="rId2"/>
          <a:srcRect/>
          <a:stretch>
            <a:fillRect l="-23314" t="-14165" r="-12725" b="-21874"/>
          </a:stretch>
        </a:blipFill>
      </dgm:spPr>
    </dgm:pt>
    <dgm:pt modelId="{049369E7-73E5-40BA-9FAD-A3C3209C6777}" type="pres">
      <dgm:prSet presAssocID="{A9B9113C-489F-4F02-A1AF-3CAC287150D5}" presName="txNode" presStyleLbl="node1" presStyleIdx="1" presStyleCnt="2" custScaleY="62509" custLinFactNeighborX="76" custLinFactNeighborY="1310">
        <dgm:presLayoutVars>
          <dgm:bulletEnabled val="1"/>
        </dgm:presLayoutVars>
      </dgm:prSet>
      <dgm:spPr/>
    </dgm:pt>
  </dgm:ptLst>
  <dgm:cxnLst>
    <dgm:cxn modelId="{49CE5E0B-A7A0-4586-B49C-0D6972857BA2}" type="presOf" srcId="{DF950A05-8737-4611-BB4B-4E129A66DBC2}" destId="{B82389B1-98D9-43D5-B8C0-DEF1BCED926B}" srcOrd="0" destOrd="0" presId="urn:microsoft.com/office/officeart/2005/8/layout/hProcess10"/>
    <dgm:cxn modelId="{41D5B21C-0EBF-4A30-9C82-33C64EBE422C}" type="presOf" srcId="{A9B9113C-489F-4F02-A1AF-3CAC287150D5}" destId="{049369E7-73E5-40BA-9FAD-A3C3209C6777}" srcOrd="0" destOrd="0" presId="urn:microsoft.com/office/officeart/2005/8/layout/hProcess10"/>
    <dgm:cxn modelId="{F5AC1F1E-4ACC-41DB-9620-14BDA56FD9CA}" type="presOf" srcId="{1ECEDA82-AAF3-48F1-A4C0-4B9104CF73ED}" destId="{068D4070-0BF6-4733-8240-EFE365FFCE3F}" srcOrd="0" destOrd="0" presId="urn:microsoft.com/office/officeart/2005/8/layout/hProcess10"/>
    <dgm:cxn modelId="{2A3C8F69-B94E-4D9A-A30D-95AB447BFEB3}" type="presOf" srcId="{6CF8571E-DA12-4071-A355-CCC2897ED031}" destId="{049369E7-73E5-40BA-9FAD-A3C3209C6777}" srcOrd="0" destOrd="2" presId="urn:microsoft.com/office/officeart/2005/8/layout/hProcess10"/>
    <dgm:cxn modelId="{5FEC354E-4D00-4ED0-8E7B-768407FA0E82}" srcId="{F1217C35-95DF-4EE2-B805-FDD79084CA06}" destId="{A9B9113C-489F-4F02-A1AF-3CAC287150D5}" srcOrd="1" destOrd="0" parTransId="{8DF583F3-3D0A-4DAC-B130-AB51724B3024}" sibTransId="{C87FFCDA-CFE6-489D-8767-51A19CC2725D}"/>
    <dgm:cxn modelId="{D9428C70-8EED-45F9-BCAC-3E3DA68B20A4}" type="presOf" srcId="{7413FB3B-51E2-4861-948E-BB740E260EEC}" destId="{B82389B1-98D9-43D5-B8C0-DEF1BCED926B}" srcOrd="0" destOrd="1" presId="urn:microsoft.com/office/officeart/2005/8/layout/hProcess10"/>
    <dgm:cxn modelId="{EDFC52B3-FDE1-43D1-B606-160D373D1A4C}" type="presOf" srcId="{D939FE23-A918-4E73-8A7D-B8F37CB2EFD9}" destId="{049369E7-73E5-40BA-9FAD-A3C3209C6777}" srcOrd="0" destOrd="1" presId="urn:microsoft.com/office/officeart/2005/8/layout/hProcess10"/>
    <dgm:cxn modelId="{E39679B7-273A-4FFF-B395-1BDA397AAA00}" type="presOf" srcId="{1ECEDA82-AAF3-48F1-A4C0-4B9104CF73ED}" destId="{DB1F3D40-3B9C-4D3B-AC39-5051A6F0E5FF}" srcOrd="1" destOrd="0" presId="urn:microsoft.com/office/officeart/2005/8/layout/hProcess10"/>
    <dgm:cxn modelId="{2167AEC4-2B9E-40F4-8D51-BE87534C89E9}" srcId="{DF950A05-8737-4611-BB4B-4E129A66DBC2}" destId="{CD471156-930F-4279-80A1-095AEFCD08FE}" srcOrd="1" destOrd="0" parTransId="{EFCB6FAC-3038-4B20-AD88-216B550D9405}" sibTransId="{A043FDA9-42DE-45DE-9B4C-91C80EE51014}"/>
    <dgm:cxn modelId="{4C2EF1C8-0099-4290-B0E1-2EB4642439D8}" type="presOf" srcId="{CD471156-930F-4279-80A1-095AEFCD08FE}" destId="{B82389B1-98D9-43D5-B8C0-DEF1BCED926B}" srcOrd="0" destOrd="2" presId="urn:microsoft.com/office/officeart/2005/8/layout/hProcess10"/>
    <dgm:cxn modelId="{2F5C3CD3-EF2E-457F-A452-726A8A441D1A}" srcId="{A9B9113C-489F-4F02-A1AF-3CAC287150D5}" destId="{6CF8571E-DA12-4071-A355-CCC2897ED031}" srcOrd="1" destOrd="0" parTransId="{C185CD90-8E01-41AD-9C5E-10F72EDD1346}" sibTransId="{17D7D9C5-AC00-41F3-B683-7EDC0EFA5528}"/>
    <dgm:cxn modelId="{A5529EDD-2FE5-4FEF-8530-DFE5C0BD08DD}" srcId="{DF950A05-8737-4611-BB4B-4E129A66DBC2}" destId="{7413FB3B-51E2-4861-948E-BB740E260EEC}" srcOrd="0" destOrd="0" parTransId="{B59AB98A-F592-4680-B544-87C869560999}" sibTransId="{83204B8F-1C2C-4B45-AE9F-AA78B335A994}"/>
    <dgm:cxn modelId="{77B2A6DE-F0C0-431D-8B06-EA24AE9F93B4}" srcId="{F1217C35-95DF-4EE2-B805-FDD79084CA06}" destId="{DF950A05-8737-4611-BB4B-4E129A66DBC2}" srcOrd="0" destOrd="0" parTransId="{A937968F-24D8-480B-AB1C-166A6B472EE8}" sibTransId="{1ECEDA82-AAF3-48F1-A4C0-4B9104CF73ED}"/>
    <dgm:cxn modelId="{D40D68E0-AAD9-4DCC-AEDD-29AF27E669CB}" type="presOf" srcId="{F1217C35-95DF-4EE2-B805-FDD79084CA06}" destId="{6B4CE2E0-A934-470E-9E9D-06B71D42F4DA}" srcOrd="0" destOrd="0" presId="urn:microsoft.com/office/officeart/2005/8/layout/hProcess10"/>
    <dgm:cxn modelId="{62B5C9FF-A0A7-466E-A9E6-55D49935F275}" srcId="{A9B9113C-489F-4F02-A1AF-3CAC287150D5}" destId="{D939FE23-A918-4E73-8A7D-B8F37CB2EFD9}" srcOrd="0" destOrd="0" parTransId="{76C232E0-2491-4740-8062-5DAF05A41C16}" sibTransId="{AC196886-994E-4705-AF36-29F6F76FDB3A}"/>
    <dgm:cxn modelId="{352D26B0-5027-4E20-8AF3-A39F9164369B}" type="presParOf" srcId="{6B4CE2E0-A934-470E-9E9D-06B71D42F4DA}" destId="{D44B7C31-D92E-483C-8260-F8ECC0FFE6E7}" srcOrd="0" destOrd="0" presId="urn:microsoft.com/office/officeart/2005/8/layout/hProcess10"/>
    <dgm:cxn modelId="{E9121F7F-2A43-467F-A9C1-8061B00F651A}" type="presParOf" srcId="{D44B7C31-D92E-483C-8260-F8ECC0FFE6E7}" destId="{94B40010-E093-4938-A3D3-F3F4BADDB41E}" srcOrd="0" destOrd="0" presId="urn:microsoft.com/office/officeart/2005/8/layout/hProcess10"/>
    <dgm:cxn modelId="{7DF471FF-F092-4ECF-92FE-37258A9CBBF0}" type="presParOf" srcId="{D44B7C31-D92E-483C-8260-F8ECC0FFE6E7}" destId="{B82389B1-98D9-43D5-B8C0-DEF1BCED926B}" srcOrd="1" destOrd="0" presId="urn:microsoft.com/office/officeart/2005/8/layout/hProcess10"/>
    <dgm:cxn modelId="{8A8D9E12-92D2-4A3C-81E0-21473FC383A6}" type="presParOf" srcId="{6B4CE2E0-A934-470E-9E9D-06B71D42F4DA}" destId="{068D4070-0BF6-4733-8240-EFE365FFCE3F}" srcOrd="1" destOrd="0" presId="urn:microsoft.com/office/officeart/2005/8/layout/hProcess10"/>
    <dgm:cxn modelId="{2165000E-1A71-4E25-AE44-38DADBCD2773}" type="presParOf" srcId="{068D4070-0BF6-4733-8240-EFE365FFCE3F}" destId="{DB1F3D40-3B9C-4D3B-AC39-5051A6F0E5FF}" srcOrd="0" destOrd="0" presId="urn:microsoft.com/office/officeart/2005/8/layout/hProcess10"/>
    <dgm:cxn modelId="{609C9DB0-FF69-40D2-8CE4-D8B12DCB7290}" type="presParOf" srcId="{6B4CE2E0-A934-470E-9E9D-06B71D42F4DA}" destId="{B23CADA2-1A84-481F-89DD-EFCFD1457429}" srcOrd="2" destOrd="0" presId="urn:microsoft.com/office/officeart/2005/8/layout/hProcess10"/>
    <dgm:cxn modelId="{AA9EFA01-4822-4299-AE8D-D2CD78326D64}" type="presParOf" srcId="{B23CADA2-1A84-481F-89DD-EFCFD1457429}" destId="{53FDB6AB-BF26-4657-9E81-6FDDF4330D80}" srcOrd="0" destOrd="0" presId="urn:microsoft.com/office/officeart/2005/8/layout/hProcess10"/>
    <dgm:cxn modelId="{DCAAA980-7A4D-47D5-8CA4-717562B64F7F}" type="presParOf" srcId="{B23CADA2-1A84-481F-89DD-EFCFD1457429}" destId="{049369E7-73E5-40BA-9FAD-A3C3209C677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AF0BFE-3B55-4EF9-A574-AF2B2F9A63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B13566B-C0D6-405C-AAB2-BDAC777ED503}">
      <dgm:prSet phldrT="[Texto]" custT="1"/>
      <dgm:spPr/>
      <dgm:t>
        <a:bodyPr/>
        <a:lstStyle/>
        <a:p>
          <a:r>
            <a:rPr lang="es-MX" sz="1400" dirty="0"/>
            <a:t>Organismo</a:t>
          </a:r>
        </a:p>
      </dgm:t>
    </dgm:pt>
    <dgm:pt modelId="{A7490E83-7365-4295-BCB7-41B4B1DCBF38}" type="parTrans" cxnId="{5BDD8D5C-B2C9-4C6F-994B-59A692270FB1}">
      <dgm:prSet/>
      <dgm:spPr/>
      <dgm:t>
        <a:bodyPr/>
        <a:lstStyle/>
        <a:p>
          <a:endParaRPr lang="es-MX" sz="1400"/>
        </a:p>
      </dgm:t>
    </dgm:pt>
    <dgm:pt modelId="{27933F10-B975-4E17-A768-D30C3BBC8C9B}" type="sibTrans" cxnId="{5BDD8D5C-B2C9-4C6F-994B-59A692270FB1}">
      <dgm:prSet/>
      <dgm:spPr/>
      <dgm:t>
        <a:bodyPr/>
        <a:lstStyle/>
        <a:p>
          <a:endParaRPr lang="es-MX" sz="1400"/>
        </a:p>
      </dgm:t>
    </dgm:pt>
    <dgm:pt modelId="{6EFB9B4E-1BC6-407F-96B9-2690B4AB1D0D}">
      <dgm:prSet phldrT="[Texto]" custT="1"/>
      <dgm:spPr/>
      <dgm:t>
        <a:bodyPr/>
        <a:lstStyle/>
        <a:p>
          <a:r>
            <a:rPr lang="es-MX" sz="1400" i="1" dirty="0"/>
            <a:t>Staphylococcus</a:t>
          </a:r>
        </a:p>
      </dgm:t>
    </dgm:pt>
    <dgm:pt modelId="{2B0AFE47-FAF8-49F6-9E3B-6F79C3091035}" type="parTrans" cxnId="{AA64365E-5FF3-4435-8977-2F07F8032FA1}">
      <dgm:prSet/>
      <dgm:spPr/>
      <dgm:t>
        <a:bodyPr/>
        <a:lstStyle/>
        <a:p>
          <a:endParaRPr lang="es-MX" sz="1400"/>
        </a:p>
      </dgm:t>
    </dgm:pt>
    <dgm:pt modelId="{4C74BD7B-0CB6-4B0F-839E-36DAA94B29ED}" type="sibTrans" cxnId="{AA64365E-5FF3-4435-8977-2F07F8032FA1}">
      <dgm:prSet/>
      <dgm:spPr/>
      <dgm:t>
        <a:bodyPr/>
        <a:lstStyle/>
        <a:p>
          <a:endParaRPr lang="es-MX" sz="1400"/>
        </a:p>
      </dgm:t>
    </dgm:pt>
    <dgm:pt modelId="{D1924F17-E2BC-4243-9504-F4B0E47A7DEA}">
      <dgm:prSet phldrT="[Texto]" custT="1"/>
      <dgm:spPr/>
      <dgm:t>
        <a:bodyPr/>
        <a:lstStyle/>
        <a:p>
          <a:r>
            <a:rPr lang="es-MX" sz="1400" dirty="0"/>
            <a:t>Hospedero</a:t>
          </a:r>
        </a:p>
      </dgm:t>
    </dgm:pt>
    <dgm:pt modelId="{1801ED56-8030-412E-8CF3-81B27FB356C3}" type="parTrans" cxnId="{EE77BDF9-39F1-42EC-B385-B9D5297635BD}">
      <dgm:prSet/>
      <dgm:spPr/>
      <dgm:t>
        <a:bodyPr/>
        <a:lstStyle/>
        <a:p>
          <a:endParaRPr lang="es-MX" sz="1400"/>
        </a:p>
      </dgm:t>
    </dgm:pt>
    <dgm:pt modelId="{25D4C90D-98F2-4CC8-861C-1331C02F24D1}" type="sibTrans" cxnId="{EE77BDF9-39F1-42EC-B385-B9D5297635BD}">
      <dgm:prSet/>
      <dgm:spPr/>
      <dgm:t>
        <a:bodyPr/>
        <a:lstStyle/>
        <a:p>
          <a:endParaRPr lang="es-MX" sz="1400"/>
        </a:p>
      </dgm:t>
    </dgm:pt>
    <dgm:pt modelId="{3DDC521A-FD8A-4CC0-A591-27E63432A056}">
      <dgm:prSet phldrT="[Texto]" custT="1"/>
      <dgm:spPr/>
      <dgm:t>
        <a:bodyPr/>
        <a:lstStyle/>
        <a:p>
          <a:r>
            <a:rPr lang="es-MX" sz="1400" dirty="0"/>
            <a:t>Vaca, </a:t>
          </a:r>
          <a:r>
            <a:rPr lang="es-MX" sz="1400" i="1" dirty="0"/>
            <a:t>Bos taurus.</a:t>
          </a:r>
          <a:endParaRPr lang="es-MX" sz="1400" dirty="0"/>
        </a:p>
      </dgm:t>
    </dgm:pt>
    <dgm:pt modelId="{DDDC6E8D-C19B-4920-BF3B-7A6FF7C93860}" type="parTrans" cxnId="{C039024B-9BC0-45D0-A28A-E9CBD71B8E29}">
      <dgm:prSet/>
      <dgm:spPr/>
      <dgm:t>
        <a:bodyPr/>
        <a:lstStyle/>
        <a:p>
          <a:endParaRPr lang="es-MX" sz="1400"/>
        </a:p>
      </dgm:t>
    </dgm:pt>
    <dgm:pt modelId="{EEBA7CE7-9A25-4BFB-ABE1-3E6468DB2641}" type="sibTrans" cxnId="{C039024B-9BC0-45D0-A28A-E9CBD71B8E29}">
      <dgm:prSet/>
      <dgm:spPr/>
      <dgm:t>
        <a:bodyPr/>
        <a:lstStyle/>
        <a:p>
          <a:endParaRPr lang="es-MX" sz="1400"/>
        </a:p>
      </dgm:t>
    </dgm:pt>
    <dgm:pt modelId="{B61C438B-A769-4735-ABCD-B772DE9A70BC}">
      <dgm:prSet phldrT="[Texto]" custT="1"/>
      <dgm:spPr/>
      <dgm:t>
        <a:bodyPr/>
        <a:lstStyle/>
        <a:p>
          <a:r>
            <a:rPr lang="es-MX" sz="1400" dirty="0"/>
            <a:t>Holstein</a:t>
          </a:r>
        </a:p>
      </dgm:t>
    </dgm:pt>
    <dgm:pt modelId="{0B75B7F8-9660-4119-9426-3E80A6A348E5}" type="parTrans" cxnId="{7C7E7486-5BE7-4F1F-BA39-4FE0E3F7F60B}">
      <dgm:prSet/>
      <dgm:spPr/>
      <dgm:t>
        <a:bodyPr/>
        <a:lstStyle/>
        <a:p>
          <a:endParaRPr lang="es-MX" sz="1400"/>
        </a:p>
      </dgm:t>
    </dgm:pt>
    <dgm:pt modelId="{A88FC1AF-5040-48DB-A569-AEBA2632EDB8}" type="sibTrans" cxnId="{7C7E7486-5BE7-4F1F-BA39-4FE0E3F7F60B}">
      <dgm:prSet/>
      <dgm:spPr/>
      <dgm:t>
        <a:bodyPr/>
        <a:lstStyle/>
        <a:p>
          <a:endParaRPr lang="es-MX" sz="1400"/>
        </a:p>
      </dgm:t>
    </dgm:pt>
    <dgm:pt modelId="{D054A2C2-183B-4CE8-A51D-3B15F9DAD4E1}">
      <dgm:prSet phldrT="[Texto]" custT="1"/>
      <dgm:spPr/>
      <dgm:t>
        <a:bodyPr/>
        <a:lstStyle/>
        <a:p>
          <a:r>
            <a:rPr lang="es-MX" sz="1400" dirty="0"/>
            <a:t>Ganado</a:t>
          </a:r>
        </a:p>
      </dgm:t>
    </dgm:pt>
    <dgm:pt modelId="{1A8C28DF-AA6D-4D8E-84F8-93DBC73E60B9}" type="parTrans" cxnId="{456BC2FF-781D-4EFC-AF58-9226A1210BBE}">
      <dgm:prSet/>
      <dgm:spPr/>
      <dgm:t>
        <a:bodyPr/>
        <a:lstStyle/>
        <a:p>
          <a:endParaRPr lang="es-MX" sz="1400"/>
        </a:p>
      </dgm:t>
    </dgm:pt>
    <dgm:pt modelId="{41BFC5F7-4B57-4602-A73D-CBB9804516B8}" type="sibTrans" cxnId="{456BC2FF-781D-4EFC-AF58-9226A1210BBE}">
      <dgm:prSet/>
      <dgm:spPr/>
      <dgm:t>
        <a:bodyPr/>
        <a:lstStyle/>
        <a:p>
          <a:endParaRPr lang="es-MX" sz="1400"/>
        </a:p>
      </dgm:t>
    </dgm:pt>
    <dgm:pt modelId="{540206C2-3B25-4EDC-9BD7-2C7DA9B3D222}" type="pres">
      <dgm:prSet presAssocID="{DEAF0BFE-3B55-4EF9-A574-AF2B2F9A6398}" presName="vert0" presStyleCnt="0">
        <dgm:presLayoutVars>
          <dgm:dir/>
          <dgm:animOne val="branch"/>
          <dgm:animLvl val="lvl"/>
        </dgm:presLayoutVars>
      </dgm:prSet>
      <dgm:spPr/>
    </dgm:pt>
    <dgm:pt modelId="{0A61296C-E1F0-4C30-82FB-9D832400798E}" type="pres">
      <dgm:prSet presAssocID="{1B13566B-C0D6-405C-AAB2-BDAC777ED503}" presName="thickLine" presStyleLbl="alignNode1" presStyleIdx="0" presStyleCnt="2" custLinFactNeighborX="247" custLinFactNeighborY="-74"/>
      <dgm:spPr/>
    </dgm:pt>
    <dgm:pt modelId="{57839600-A619-4511-A731-E636CC0406D8}" type="pres">
      <dgm:prSet presAssocID="{1B13566B-C0D6-405C-AAB2-BDAC777ED503}" presName="horz1" presStyleCnt="0"/>
      <dgm:spPr/>
    </dgm:pt>
    <dgm:pt modelId="{53D6EF6B-3485-4ABD-882A-293FCD21FE73}" type="pres">
      <dgm:prSet presAssocID="{1B13566B-C0D6-405C-AAB2-BDAC777ED503}" presName="tx1" presStyleLbl="revTx" presStyleIdx="0" presStyleCnt="6" custLinFactNeighborX="2687"/>
      <dgm:spPr/>
    </dgm:pt>
    <dgm:pt modelId="{4197434F-7BDB-493B-9008-5E57AC22E489}" type="pres">
      <dgm:prSet presAssocID="{1B13566B-C0D6-405C-AAB2-BDAC777ED503}" presName="vert1" presStyleCnt="0"/>
      <dgm:spPr/>
    </dgm:pt>
    <dgm:pt modelId="{8E29F830-4B47-46DF-B037-61840569F798}" type="pres">
      <dgm:prSet presAssocID="{6EFB9B4E-1BC6-407F-96B9-2690B4AB1D0D}" presName="vertSpace2a" presStyleCnt="0"/>
      <dgm:spPr/>
    </dgm:pt>
    <dgm:pt modelId="{1052C964-442B-435E-9C26-817B63DC9066}" type="pres">
      <dgm:prSet presAssocID="{6EFB9B4E-1BC6-407F-96B9-2690B4AB1D0D}" presName="horz2" presStyleCnt="0"/>
      <dgm:spPr/>
    </dgm:pt>
    <dgm:pt modelId="{9EA0A32C-176D-493F-B377-7BF6E9F08D4B}" type="pres">
      <dgm:prSet presAssocID="{6EFB9B4E-1BC6-407F-96B9-2690B4AB1D0D}" presName="horzSpace2" presStyleCnt="0"/>
      <dgm:spPr/>
    </dgm:pt>
    <dgm:pt modelId="{346EC4B5-78D4-4152-B379-26672C51E494}" type="pres">
      <dgm:prSet presAssocID="{6EFB9B4E-1BC6-407F-96B9-2690B4AB1D0D}" presName="tx2" presStyleLbl="revTx" presStyleIdx="1" presStyleCnt="6"/>
      <dgm:spPr/>
    </dgm:pt>
    <dgm:pt modelId="{1A270B49-7B95-4A18-A4EB-CE86306DDCB1}" type="pres">
      <dgm:prSet presAssocID="{6EFB9B4E-1BC6-407F-96B9-2690B4AB1D0D}" presName="vert2" presStyleCnt="0"/>
      <dgm:spPr/>
    </dgm:pt>
    <dgm:pt modelId="{11C9689E-FEF1-4C95-BEAE-A4475954896F}" type="pres">
      <dgm:prSet presAssocID="{6EFB9B4E-1BC6-407F-96B9-2690B4AB1D0D}" presName="thinLine2b" presStyleLbl="callout" presStyleIdx="0" presStyleCnt="4" custLinFactNeighborX="624" custLinFactNeighborY="33650"/>
      <dgm:spPr/>
    </dgm:pt>
    <dgm:pt modelId="{35FC9E98-5CE6-4A02-A1C0-41174AC29E4B}" type="pres">
      <dgm:prSet presAssocID="{6EFB9B4E-1BC6-407F-96B9-2690B4AB1D0D}" presName="vertSpace2b" presStyleCnt="0"/>
      <dgm:spPr/>
    </dgm:pt>
    <dgm:pt modelId="{0EB7727E-D355-475E-AD8B-AC09CF56B7E5}" type="pres">
      <dgm:prSet presAssocID="{D1924F17-E2BC-4243-9504-F4B0E47A7DEA}" presName="thickLine" presStyleLbl="alignNode1" presStyleIdx="1" presStyleCnt="2"/>
      <dgm:spPr/>
    </dgm:pt>
    <dgm:pt modelId="{5C8C0833-0A39-4616-B8C2-0C4A65112FA0}" type="pres">
      <dgm:prSet presAssocID="{D1924F17-E2BC-4243-9504-F4B0E47A7DEA}" presName="horz1" presStyleCnt="0"/>
      <dgm:spPr/>
    </dgm:pt>
    <dgm:pt modelId="{F5A86B0F-8E5D-490E-B939-73FCD6E880FC}" type="pres">
      <dgm:prSet presAssocID="{D1924F17-E2BC-4243-9504-F4B0E47A7DEA}" presName="tx1" presStyleLbl="revTx" presStyleIdx="2" presStyleCnt="6"/>
      <dgm:spPr/>
    </dgm:pt>
    <dgm:pt modelId="{0690EE3C-791F-4745-A9F0-117D512C734E}" type="pres">
      <dgm:prSet presAssocID="{D1924F17-E2BC-4243-9504-F4B0E47A7DEA}" presName="vert1" presStyleCnt="0"/>
      <dgm:spPr/>
    </dgm:pt>
    <dgm:pt modelId="{3B7C702E-D709-4418-ABE8-991ACC4E0701}" type="pres">
      <dgm:prSet presAssocID="{3DDC521A-FD8A-4CC0-A591-27E63432A056}" presName="vertSpace2a" presStyleCnt="0"/>
      <dgm:spPr/>
    </dgm:pt>
    <dgm:pt modelId="{A166AAFB-A29E-41E6-8114-1F0BF5957416}" type="pres">
      <dgm:prSet presAssocID="{3DDC521A-FD8A-4CC0-A591-27E63432A056}" presName="horz2" presStyleCnt="0"/>
      <dgm:spPr/>
    </dgm:pt>
    <dgm:pt modelId="{2C1E2DE1-1D56-4F65-82FC-1BF0EC3A99E5}" type="pres">
      <dgm:prSet presAssocID="{3DDC521A-FD8A-4CC0-A591-27E63432A056}" presName="horzSpace2" presStyleCnt="0"/>
      <dgm:spPr/>
    </dgm:pt>
    <dgm:pt modelId="{F85B18B3-2DD0-4089-8548-DB3C03CF8F3A}" type="pres">
      <dgm:prSet presAssocID="{3DDC521A-FD8A-4CC0-A591-27E63432A056}" presName="tx2" presStyleLbl="revTx" presStyleIdx="3" presStyleCnt="6"/>
      <dgm:spPr/>
    </dgm:pt>
    <dgm:pt modelId="{5B4B87B1-160D-4232-A58C-37BA8AB2034E}" type="pres">
      <dgm:prSet presAssocID="{3DDC521A-FD8A-4CC0-A591-27E63432A056}" presName="vert2" presStyleCnt="0"/>
      <dgm:spPr/>
    </dgm:pt>
    <dgm:pt modelId="{7B52264E-FAAA-48A8-9909-EB07BDB824F2}" type="pres">
      <dgm:prSet presAssocID="{3DDC521A-FD8A-4CC0-A591-27E63432A056}" presName="thinLine2b" presStyleLbl="callout" presStyleIdx="1" presStyleCnt="4"/>
      <dgm:spPr/>
    </dgm:pt>
    <dgm:pt modelId="{0CB5FF43-8E3E-4FD5-B495-A1E51667ECF7}" type="pres">
      <dgm:prSet presAssocID="{3DDC521A-FD8A-4CC0-A591-27E63432A056}" presName="vertSpace2b" presStyleCnt="0"/>
      <dgm:spPr/>
    </dgm:pt>
    <dgm:pt modelId="{19766316-A2C3-4949-BA90-4DE47A147E3D}" type="pres">
      <dgm:prSet presAssocID="{B61C438B-A769-4735-ABCD-B772DE9A70BC}" presName="horz2" presStyleCnt="0"/>
      <dgm:spPr/>
    </dgm:pt>
    <dgm:pt modelId="{8D801352-ECB5-4581-AA27-676B997AB57D}" type="pres">
      <dgm:prSet presAssocID="{B61C438B-A769-4735-ABCD-B772DE9A70BC}" presName="horzSpace2" presStyleCnt="0"/>
      <dgm:spPr/>
    </dgm:pt>
    <dgm:pt modelId="{9E3685ED-4F96-450A-B47D-07B0C75E47B6}" type="pres">
      <dgm:prSet presAssocID="{B61C438B-A769-4735-ABCD-B772DE9A70BC}" presName="tx2" presStyleLbl="revTx" presStyleIdx="4" presStyleCnt="6"/>
      <dgm:spPr/>
    </dgm:pt>
    <dgm:pt modelId="{412E10F0-C16D-4121-852B-EF8BA81059EC}" type="pres">
      <dgm:prSet presAssocID="{B61C438B-A769-4735-ABCD-B772DE9A70BC}" presName="vert2" presStyleCnt="0"/>
      <dgm:spPr/>
    </dgm:pt>
    <dgm:pt modelId="{9C791836-5A2B-4955-BAC1-5CCB904E6F32}" type="pres">
      <dgm:prSet presAssocID="{B61C438B-A769-4735-ABCD-B772DE9A70BC}" presName="thinLine2b" presStyleLbl="callout" presStyleIdx="2" presStyleCnt="4"/>
      <dgm:spPr/>
    </dgm:pt>
    <dgm:pt modelId="{1DA6E3C8-CA7A-435E-9E81-EFC3C8C8FD81}" type="pres">
      <dgm:prSet presAssocID="{B61C438B-A769-4735-ABCD-B772DE9A70BC}" presName="vertSpace2b" presStyleCnt="0"/>
      <dgm:spPr/>
    </dgm:pt>
    <dgm:pt modelId="{D711F16B-B801-4EC2-9794-2BE075BA70CE}" type="pres">
      <dgm:prSet presAssocID="{D054A2C2-183B-4CE8-A51D-3B15F9DAD4E1}" presName="horz2" presStyleCnt="0"/>
      <dgm:spPr/>
    </dgm:pt>
    <dgm:pt modelId="{DEFC4A94-8C2A-4CF0-A18D-90E51A9404E9}" type="pres">
      <dgm:prSet presAssocID="{D054A2C2-183B-4CE8-A51D-3B15F9DAD4E1}" presName="horzSpace2" presStyleCnt="0"/>
      <dgm:spPr/>
    </dgm:pt>
    <dgm:pt modelId="{37C5ED2B-6380-4E65-9D30-D7021CFB9A73}" type="pres">
      <dgm:prSet presAssocID="{D054A2C2-183B-4CE8-A51D-3B15F9DAD4E1}" presName="tx2" presStyleLbl="revTx" presStyleIdx="5" presStyleCnt="6"/>
      <dgm:spPr/>
    </dgm:pt>
    <dgm:pt modelId="{95E05E0C-52E2-4870-842B-450803372E78}" type="pres">
      <dgm:prSet presAssocID="{D054A2C2-183B-4CE8-A51D-3B15F9DAD4E1}" presName="vert2" presStyleCnt="0"/>
      <dgm:spPr/>
    </dgm:pt>
    <dgm:pt modelId="{115CA5A0-9F9F-4871-A49A-C72998AD119A}" type="pres">
      <dgm:prSet presAssocID="{D054A2C2-183B-4CE8-A51D-3B15F9DAD4E1}" presName="thinLine2b" presStyleLbl="callout" presStyleIdx="3" presStyleCnt="4"/>
      <dgm:spPr/>
    </dgm:pt>
    <dgm:pt modelId="{2B8F5EB8-5EAE-4872-ABBA-814F3601D979}" type="pres">
      <dgm:prSet presAssocID="{D054A2C2-183B-4CE8-A51D-3B15F9DAD4E1}" presName="vertSpace2b" presStyleCnt="0"/>
      <dgm:spPr/>
    </dgm:pt>
  </dgm:ptLst>
  <dgm:cxnLst>
    <dgm:cxn modelId="{3FCDE125-947F-400D-B148-D3F394070277}" type="presOf" srcId="{3DDC521A-FD8A-4CC0-A591-27E63432A056}" destId="{F85B18B3-2DD0-4089-8548-DB3C03CF8F3A}" srcOrd="0" destOrd="0" presId="urn:microsoft.com/office/officeart/2008/layout/LinedList"/>
    <dgm:cxn modelId="{2D328F33-9079-4096-BC6A-9364757DA4F4}" type="presOf" srcId="{6EFB9B4E-1BC6-407F-96B9-2690B4AB1D0D}" destId="{346EC4B5-78D4-4152-B379-26672C51E494}" srcOrd="0" destOrd="0" presId="urn:microsoft.com/office/officeart/2008/layout/LinedList"/>
    <dgm:cxn modelId="{5BDD8D5C-B2C9-4C6F-994B-59A692270FB1}" srcId="{DEAF0BFE-3B55-4EF9-A574-AF2B2F9A6398}" destId="{1B13566B-C0D6-405C-AAB2-BDAC777ED503}" srcOrd="0" destOrd="0" parTransId="{A7490E83-7365-4295-BCB7-41B4B1DCBF38}" sibTransId="{27933F10-B975-4E17-A768-D30C3BBC8C9B}"/>
    <dgm:cxn modelId="{643BB95D-BB42-43F9-9A80-2951840BC5E9}" type="presOf" srcId="{D054A2C2-183B-4CE8-A51D-3B15F9DAD4E1}" destId="{37C5ED2B-6380-4E65-9D30-D7021CFB9A73}" srcOrd="0" destOrd="0" presId="urn:microsoft.com/office/officeart/2008/layout/LinedList"/>
    <dgm:cxn modelId="{AA64365E-5FF3-4435-8977-2F07F8032FA1}" srcId="{1B13566B-C0D6-405C-AAB2-BDAC777ED503}" destId="{6EFB9B4E-1BC6-407F-96B9-2690B4AB1D0D}" srcOrd="0" destOrd="0" parTransId="{2B0AFE47-FAF8-49F6-9E3B-6F79C3091035}" sibTransId="{4C74BD7B-0CB6-4B0F-839E-36DAA94B29ED}"/>
    <dgm:cxn modelId="{6B81F963-E50B-4787-AC52-FD9B410D79D3}" type="presOf" srcId="{B61C438B-A769-4735-ABCD-B772DE9A70BC}" destId="{9E3685ED-4F96-450A-B47D-07B0C75E47B6}" srcOrd="0" destOrd="0" presId="urn:microsoft.com/office/officeart/2008/layout/LinedList"/>
    <dgm:cxn modelId="{C039024B-9BC0-45D0-A28A-E9CBD71B8E29}" srcId="{D1924F17-E2BC-4243-9504-F4B0E47A7DEA}" destId="{3DDC521A-FD8A-4CC0-A591-27E63432A056}" srcOrd="0" destOrd="0" parTransId="{DDDC6E8D-C19B-4920-BF3B-7A6FF7C93860}" sibTransId="{EEBA7CE7-9A25-4BFB-ABE1-3E6468DB2641}"/>
    <dgm:cxn modelId="{4BFFC26D-C56C-41F5-8698-D46770CCB506}" type="presOf" srcId="{1B13566B-C0D6-405C-AAB2-BDAC777ED503}" destId="{53D6EF6B-3485-4ABD-882A-293FCD21FE73}" srcOrd="0" destOrd="0" presId="urn:microsoft.com/office/officeart/2008/layout/LinedList"/>
    <dgm:cxn modelId="{7C7E7486-5BE7-4F1F-BA39-4FE0E3F7F60B}" srcId="{D1924F17-E2BC-4243-9504-F4B0E47A7DEA}" destId="{B61C438B-A769-4735-ABCD-B772DE9A70BC}" srcOrd="1" destOrd="0" parTransId="{0B75B7F8-9660-4119-9426-3E80A6A348E5}" sibTransId="{A88FC1AF-5040-48DB-A569-AEBA2632EDB8}"/>
    <dgm:cxn modelId="{B5065397-A173-4E3A-8A7F-24A65085F519}" type="presOf" srcId="{DEAF0BFE-3B55-4EF9-A574-AF2B2F9A6398}" destId="{540206C2-3B25-4EDC-9BD7-2C7DA9B3D222}" srcOrd="0" destOrd="0" presId="urn:microsoft.com/office/officeart/2008/layout/LinedList"/>
    <dgm:cxn modelId="{317A7CA6-8B93-47A3-BE6C-6F1677793BE2}" type="presOf" srcId="{D1924F17-E2BC-4243-9504-F4B0E47A7DEA}" destId="{F5A86B0F-8E5D-490E-B939-73FCD6E880FC}" srcOrd="0" destOrd="0" presId="urn:microsoft.com/office/officeart/2008/layout/LinedList"/>
    <dgm:cxn modelId="{EE77BDF9-39F1-42EC-B385-B9D5297635BD}" srcId="{DEAF0BFE-3B55-4EF9-A574-AF2B2F9A6398}" destId="{D1924F17-E2BC-4243-9504-F4B0E47A7DEA}" srcOrd="1" destOrd="0" parTransId="{1801ED56-8030-412E-8CF3-81B27FB356C3}" sibTransId="{25D4C90D-98F2-4CC8-861C-1331C02F24D1}"/>
    <dgm:cxn modelId="{456BC2FF-781D-4EFC-AF58-9226A1210BBE}" srcId="{D1924F17-E2BC-4243-9504-F4B0E47A7DEA}" destId="{D054A2C2-183B-4CE8-A51D-3B15F9DAD4E1}" srcOrd="2" destOrd="0" parTransId="{1A8C28DF-AA6D-4D8E-84F8-93DBC73E60B9}" sibTransId="{41BFC5F7-4B57-4602-A73D-CBB9804516B8}"/>
    <dgm:cxn modelId="{8176054F-48C7-4E28-B9E1-C887C1E1D7BD}" type="presParOf" srcId="{540206C2-3B25-4EDC-9BD7-2C7DA9B3D222}" destId="{0A61296C-E1F0-4C30-82FB-9D832400798E}" srcOrd="0" destOrd="0" presId="urn:microsoft.com/office/officeart/2008/layout/LinedList"/>
    <dgm:cxn modelId="{9E7A8CD6-B024-4FBF-9F9E-2191D77B7B1C}" type="presParOf" srcId="{540206C2-3B25-4EDC-9BD7-2C7DA9B3D222}" destId="{57839600-A619-4511-A731-E636CC0406D8}" srcOrd="1" destOrd="0" presId="urn:microsoft.com/office/officeart/2008/layout/LinedList"/>
    <dgm:cxn modelId="{301E5AD8-2188-45C9-894A-44893EB9B0DA}" type="presParOf" srcId="{57839600-A619-4511-A731-E636CC0406D8}" destId="{53D6EF6B-3485-4ABD-882A-293FCD21FE73}" srcOrd="0" destOrd="0" presId="urn:microsoft.com/office/officeart/2008/layout/LinedList"/>
    <dgm:cxn modelId="{83A06BD1-DF42-44EC-8EDF-9C46EF2A32F0}" type="presParOf" srcId="{57839600-A619-4511-A731-E636CC0406D8}" destId="{4197434F-7BDB-493B-9008-5E57AC22E489}" srcOrd="1" destOrd="0" presId="urn:microsoft.com/office/officeart/2008/layout/LinedList"/>
    <dgm:cxn modelId="{D0823085-2630-40BE-AF12-D124C0EE3D48}" type="presParOf" srcId="{4197434F-7BDB-493B-9008-5E57AC22E489}" destId="{8E29F830-4B47-46DF-B037-61840569F798}" srcOrd="0" destOrd="0" presId="urn:microsoft.com/office/officeart/2008/layout/LinedList"/>
    <dgm:cxn modelId="{166171BC-68B1-41D7-BC68-67E10AAD50BE}" type="presParOf" srcId="{4197434F-7BDB-493B-9008-5E57AC22E489}" destId="{1052C964-442B-435E-9C26-817B63DC9066}" srcOrd="1" destOrd="0" presId="urn:microsoft.com/office/officeart/2008/layout/LinedList"/>
    <dgm:cxn modelId="{B5877449-0949-460A-9EF6-EC359829F8CA}" type="presParOf" srcId="{1052C964-442B-435E-9C26-817B63DC9066}" destId="{9EA0A32C-176D-493F-B377-7BF6E9F08D4B}" srcOrd="0" destOrd="0" presId="urn:microsoft.com/office/officeart/2008/layout/LinedList"/>
    <dgm:cxn modelId="{4612334A-23BD-40E3-9FCE-910547B43B99}" type="presParOf" srcId="{1052C964-442B-435E-9C26-817B63DC9066}" destId="{346EC4B5-78D4-4152-B379-26672C51E494}" srcOrd="1" destOrd="0" presId="urn:microsoft.com/office/officeart/2008/layout/LinedList"/>
    <dgm:cxn modelId="{8C221915-BE6F-47F0-948E-5FB53956C5AB}" type="presParOf" srcId="{1052C964-442B-435E-9C26-817B63DC9066}" destId="{1A270B49-7B95-4A18-A4EB-CE86306DDCB1}" srcOrd="2" destOrd="0" presId="urn:microsoft.com/office/officeart/2008/layout/LinedList"/>
    <dgm:cxn modelId="{A5BF6C6B-ADDF-4904-9E52-2FBA4DAC7398}" type="presParOf" srcId="{4197434F-7BDB-493B-9008-5E57AC22E489}" destId="{11C9689E-FEF1-4C95-BEAE-A4475954896F}" srcOrd="2" destOrd="0" presId="urn:microsoft.com/office/officeart/2008/layout/LinedList"/>
    <dgm:cxn modelId="{C511F37E-5FE2-4F6C-B692-8F8E56314837}" type="presParOf" srcId="{4197434F-7BDB-493B-9008-5E57AC22E489}" destId="{35FC9E98-5CE6-4A02-A1C0-41174AC29E4B}" srcOrd="3" destOrd="0" presId="urn:microsoft.com/office/officeart/2008/layout/LinedList"/>
    <dgm:cxn modelId="{8301014B-0EB4-48A6-95F9-56AC9992FD1F}" type="presParOf" srcId="{540206C2-3B25-4EDC-9BD7-2C7DA9B3D222}" destId="{0EB7727E-D355-475E-AD8B-AC09CF56B7E5}" srcOrd="2" destOrd="0" presId="urn:microsoft.com/office/officeart/2008/layout/LinedList"/>
    <dgm:cxn modelId="{6CA2BBC4-89CE-445C-B52D-688D7A941249}" type="presParOf" srcId="{540206C2-3B25-4EDC-9BD7-2C7DA9B3D222}" destId="{5C8C0833-0A39-4616-B8C2-0C4A65112FA0}" srcOrd="3" destOrd="0" presId="urn:microsoft.com/office/officeart/2008/layout/LinedList"/>
    <dgm:cxn modelId="{DF4E631B-EA60-4BF0-A838-914B069E88DF}" type="presParOf" srcId="{5C8C0833-0A39-4616-B8C2-0C4A65112FA0}" destId="{F5A86B0F-8E5D-490E-B939-73FCD6E880FC}" srcOrd="0" destOrd="0" presId="urn:microsoft.com/office/officeart/2008/layout/LinedList"/>
    <dgm:cxn modelId="{CB50A445-2B9E-43E0-96BB-79555EAE9972}" type="presParOf" srcId="{5C8C0833-0A39-4616-B8C2-0C4A65112FA0}" destId="{0690EE3C-791F-4745-A9F0-117D512C734E}" srcOrd="1" destOrd="0" presId="urn:microsoft.com/office/officeart/2008/layout/LinedList"/>
    <dgm:cxn modelId="{046017F2-54F7-44E4-A1CB-3D4D0C321D18}" type="presParOf" srcId="{0690EE3C-791F-4745-A9F0-117D512C734E}" destId="{3B7C702E-D709-4418-ABE8-991ACC4E0701}" srcOrd="0" destOrd="0" presId="urn:microsoft.com/office/officeart/2008/layout/LinedList"/>
    <dgm:cxn modelId="{9A1A03FB-A66F-46B0-96D5-80D4A08146B5}" type="presParOf" srcId="{0690EE3C-791F-4745-A9F0-117D512C734E}" destId="{A166AAFB-A29E-41E6-8114-1F0BF5957416}" srcOrd="1" destOrd="0" presId="urn:microsoft.com/office/officeart/2008/layout/LinedList"/>
    <dgm:cxn modelId="{7F7A278D-0A13-44C7-9FFD-38D888568AA5}" type="presParOf" srcId="{A166AAFB-A29E-41E6-8114-1F0BF5957416}" destId="{2C1E2DE1-1D56-4F65-82FC-1BF0EC3A99E5}" srcOrd="0" destOrd="0" presId="urn:microsoft.com/office/officeart/2008/layout/LinedList"/>
    <dgm:cxn modelId="{67226288-8185-4234-8549-4F379687BAEF}" type="presParOf" srcId="{A166AAFB-A29E-41E6-8114-1F0BF5957416}" destId="{F85B18B3-2DD0-4089-8548-DB3C03CF8F3A}" srcOrd="1" destOrd="0" presId="urn:microsoft.com/office/officeart/2008/layout/LinedList"/>
    <dgm:cxn modelId="{3410B55D-851C-4BC1-8971-CF83A50D4A1E}" type="presParOf" srcId="{A166AAFB-A29E-41E6-8114-1F0BF5957416}" destId="{5B4B87B1-160D-4232-A58C-37BA8AB2034E}" srcOrd="2" destOrd="0" presId="urn:microsoft.com/office/officeart/2008/layout/LinedList"/>
    <dgm:cxn modelId="{B96D5BA4-F2FD-4852-B339-1A1AC6DC8077}" type="presParOf" srcId="{0690EE3C-791F-4745-A9F0-117D512C734E}" destId="{7B52264E-FAAA-48A8-9909-EB07BDB824F2}" srcOrd="2" destOrd="0" presId="urn:microsoft.com/office/officeart/2008/layout/LinedList"/>
    <dgm:cxn modelId="{974E9CD6-EDE9-4380-A7F8-5ADD52A0DD71}" type="presParOf" srcId="{0690EE3C-791F-4745-A9F0-117D512C734E}" destId="{0CB5FF43-8E3E-4FD5-B495-A1E51667ECF7}" srcOrd="3" destOrd="0" presId="urn:microsoft.com/office/officeart/2008/layout/LinedList"/>
    <dgm:cxn modelId="{B62BF58C-4A1F-42E8-B6D0-DDBA8966AC03}" type="presParOf" srcId="{0690EE3C-791F-4745-A9F0-117D512C734E}" destId="{19766316-A2C3-4949-BA90-4DE47A147E3D}" srcOrd="4" destOrd="0" presId="urn:microsoft.com/office/officeart/2008/layout/LinedList"/>
    <dgm:cxn modelId="{096B7B15-3951-4AE2-9551-8AC8D23B9673}" type="presParOf" srcId="{19766316-A2C3-4949-BA90-4DE47A147E3D}" destId="{8D801352-ECB5-4581-AA27-676B997AB57D}" srcOrd="0" destOrd="0" presId="urn:microsoft.com/office/officeart/2008/layout/LinedList"/>
    <dgm:cxn modelId="{2BD1F935-CDF6-4C8D-B343-F1BC6BB2B83B}" type="presParOf" srcId="{19766316-A2C3-4949-BA90-4DE47A147E3D}" destId="{9E3685ED-4F96-450A-B47D-07B0C75E47B6}" srcOrd="1" destOrd="0" presId="urn:microsoft.com/office/officeart/2008/layout/LinedList"/>
    <dgm:cxn modelId="{D4DE199C-BCB4-468B-B135-67290FD21781}" type="presParOf" srcId="{19766316-A2C3-4949-BA90-4DE47A147E3D}" destId="{412E10F0-C16D-4121-852B-EF8BA81059EC}" srcOrd="2" destOrd="0" presId="urn:microsoft.com/office/officeart/2008/layout/LinedList"/>
    <dgm:cxn modelId="{7FD2AD66-C780-4520-AD54-CCFC86A93035}" type="presParOf" srcId="{0690EE3C-791F-4745-A9F0-117D512C734E}" destId="{9C791836-5A2B-4955-BAC1-5CCB904E6F32}" srcOrd="5" destOrd="0" presId="urn:microsoft.com/office/officeart/2008/layout/LinedList"/>
    <dgm:cxn modelId="{FD2A1E0A-20ED-485C-9FEC-EE5B1644DF7E}" type="presParOf" srcId="{0690EE3C-791F-4745-A9F0-117D512C734E}" destId="{1DA6E3C8-CA7A-435E-9E81-EFC3C8C8FD81}" srcOrd="6" destOrd="0" presId="urn:microsoft.com/office/officeart/2008/layout/LinedList"/>
    <dgm:cxn modelId="{D3FFB7B0-170B-446B-AF4A-E50F8BA8652A}" type="presParOf" srcId="{0690EE3C-791F-4745-A9F0-117D512C734E}" destId="{D711F16B-B801-4EC2-9794-2BE075BA70CE}" srcOrd="7" destOrd="0" presId="urn:microsoft.com/office/officeart/2008/layout/LinedList"/>
    <dgm:cxn modelId="{BA126C6A-C2C1-4ADE-9BF2-E34F6E940BCA}" type="presParOf" srcId="{D711F16B-B801-4EC2-9794-2BE075BA70CE}" destId="{DEFC4A94-8C2A-4CF0-A18D-90E51A9404E9}" srcOrd="0" destOrd="0" presId="urn:microsoft.com/office/officeart/2008/layout/LinedList"/>
    <dgm:cxn modelId="{8AB026B1-9BB0-4C6E-8F2E-6CFCA1199C0C}" type="presParOf" srcId="{D711F16B-B801-4EC2-9794-2BE075BA70CE}" destId="{37C5ED2B-6380-4E65-9D30-D7021CFB9A73}" srcOrd="1" destOrd="0" presId="urn:microsoft.com/office/officeart/2008/layout/LinedList"/>
    <dgm:cxn modelId="{97D1C3B7-4B34-418E-91BC-F6C2EAF207E4}" type="presParOf" srcId="{D711F16B-B801-4EC2-9794-2BE075BA70CE}" destId="{95E05E0C-52E2-4870-842B-450803372E78}" srcOrd="2" destOrd="0" presId="urn:microsoft.com/office/officeart/2008/layout/LinedList"/>
    <dgm:cxn modelId="{06E30B54-C8F9-4C2A-8987-8239D1822375}" type="presParOf" srcId="{0690EE3C-791F-4745-A9F0-117D512C734E}" destId="{115CA5A0-9F9F-4871-A49A-C72998AD119A}" srcOrd="8" destOrd="0" presId="urn:microsoft.com/office/officeart/2008/layout/LinedList"/>
    <dgm:cxn modelId="{312B810C-3541-4E79-B7D3-2323ED524D21}" type="presParOf" srcId="{0690EE3C-791F-4745-A9F0-117D512C734E}" destId="{2B8F5EB8-5EAE-4872-ABBA-814F3601D97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9E90A-7A39-4265-8ECE-9F724422A1C5}">
      <dsp:nvSpPr>
        <dsp:cNvPr id="0" name=""/>
        <dsp:cNvSpPr/>
      </dsp:nvSpPr>
      <dsp:spPr>
        <a:xfrm rot="5400000">
          <a:off x="1938164" y="-725352"/>
          <a:ext cx="704239" cy="215556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>
              <a:latin typeface="+mn-lt"/>
            </a:rPr>
            <a:t>Adhesinas.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>
              <a:latin typeface="+mn-lt"/>
            </a:rPr>
            <a:t>Ácidos teicoico.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>
              <a:latin typeface="+mn-lt"/>
            </a:rPr>
            <a:t>Proteínas.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>
              <a:latin typeface="+mn-lt"/>
            </a:rPr>
            <a:t>Enzimas.</a:t>
          </a:r>
        </a:p>
      </dsp:txBody>
      <dsp:txXfrm rot="-5400000">
        <a:off x="1212503" y="34687"/>
        <a:ext cx="2121183" cy="635483"/>
      </dsp:txXfrm>
    </dsp:sp>
    <dsp:sp modelId="{25E70DE8-5D14-4424-8904-B7F4811E7CCB}">
      <dsp:nvSpPr>
        <dsp:cNvPr id="0" name=""/>
        <dsp:cNvSpPr/>
      </dsp:nvSpPr>
      <dsp:spPr>
        <a:xfrm>
          <a:off x="0" y="87916"/>
          <a:ext cx="1212503" cy="5950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+mn-lt"/>
            </a:rPr>
            <a:t>Membrana</a:t>
          </a:r>
        </a:p>
      </dsp:txBody>
      <dsp:txXfrm>
        <a:off x="29050" y="116966"/>
        <a:ext cx="1154403" cy="536993"/>
      </dsp:txXfrm>
    </dsp:sp>
    <dsp:sp modelId="{59E59700-CE86-4D32-8D4A-79F52F5B40C5}">
      <dsp:nvSpPr>
        <dsp:cNvPr id="0" name=""/>
        <dsp:cNvSpPr/>
      </dsp:nvSpPr>
      <dsp:spPr>
        <a:xfrm rot="5400000">
          <a:off x="2005187" y="-9930"/>
          <a:ext cx="570193" cy="2155561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dirty="0">
              <a:latin typeface="+mn-lt"/>
            </a:rPr>
            <a:t>Destruir las células somáticas.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kern="1200" dirty="0">
              <a:latin typeface="+mn-lt"/>
              <a:ea typeface="Times New Roman" panose="02020603050405020304" pitchFamily="18" charset="0"/>
            </a:rPr>
            <a:t>Necrosamiento de los tejidos.</a:t>
          </a:r>
          <a:endParaRPr lang="es-MX" sz="1050" kern="1200" dirty="0">
            <a:latin typeface="+mn-lt"/>
          </a:endParaRPr>
        </a:p>
      </dsp:txBody>
      <dsp:txXfrm rot="-5400000">
        <a:off x="1212504" y="810589"/>
        <a:ext cx="2127726" cy="514523"/>
      </dsp:txXfrm>
    </dsp:sp>
    <dsp:sp modelId="{630B99CD-F365-455E-B35E-8F29A2BE2C29}">
      <dsp:nvSpPr>
        <dsp:cNvPr id="0" name=""/>
        <dsp:cNvSpPr/>
      </dsp:nvSpPr>
      <dsp:spPr>
        <a:xfrm>
          <a:off x="0" y="787412"/>
          <a:ext cx="1212503" cy="595093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latin typeface="+mn-lt"/>
            </a:rPr>
            <a:t>Toxinas</a:t>
          </a:r>
        </a:p>
      </dsp:txBody>
      <dsp:txXfrm>
        <a:off x="29050" y="816462"/>
        <a:ext cx="1154403" cy="536993"/>
      </dsp:txXfrm>
    </dsp:sp>
    <dsp:sp modelId="{FFC91F73-4210-49A3-BB92-8BB87F77FE4B}">
      <dsp:nvSpPr>
        <dsp:cNvPr id="0" name=""/>
        <dsp:cNvSpPr/>
      </dsp:nvSpPr>
      <dsp:spPr>
        <a:xfrm rot="5400000">
          <a:off x="1931920" y="711734"/>
          <a:ext cx="716727" cy="2155561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kern="1200" dirty="0">
              <a:latin typeface="+mn-lt"/>
              <a:ea typeface="Times New Roman" panose="02020603050405020304" pitchFamily="18" charset="0"/>
            </a:rPr>
            <a:t>Vasos sanguíneos y provocar bacteriemia.</a:t>
          </a:r>
        </a:p>
      </dsp:txBody>
      <dsp:txXfrm rot="-5400000">
        <a:off x="1212503" y="1466139"/>
        <a:ext cx="2120573" cy="646751"/>
      </dsp:txXfrm>
    </dsp:sp>
    <dsp:sp modelId="{EE65CB8A-AB0D-4EFF-BA84-B35AA8318035}">
      <dsp:nvSpPr>
        <dsp:cNvPr id="0" name=""/>
        <dsp:cNvSpPr/>
      </dsp:nvSpPr>
      <dsp:spPr>
        <a:xfrm>
          <a:off x="0" y="1476200"/>
          <a:ext cx="1212503" cy="595093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+mn-lt"/>
              <a:ea typeface="Times New Roman" panose="02020603050405020304" pitchFamily="18" charset="0"/>
            </a:rPr>
            <a:t>Coagulasa</a:t>
          </a:r>
          <a:endParaRPr lang="es-MX" sz="1050" b="1" kern="1200" dirty="0">
            <a:latin typeface="+mn-lt"/>
          </a:endParaRPr>
        </a:p>
      </dsp:txBody>
      <dsp:txXfrm>
        <a:off x="29050" y="1505250"/>
        <a:ext cx="1154403" cy="536993"/>
      </dsp:txXfrm>
    </dsp:sp>
    <dsp:sp modelId="{B131C765-1A88-4E60-AB90-CC3BD5D5158E}">
      <dsp:nvSpPr>
        <dsp:cNvPr id="0" name=""/>
        <dsp:cNvSpPr/>
      </dsp:nvSpPr>
      <dsp:spPr>
        <a:xfrm rot="5400000">
          <a:off x="1844822" y="1550838"/>
          <a:ext cx="829351" cy="2155561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kern="1200" dirty="0">
              <a:latin typeface="+mn-lt"/>
              <a:ea typeface="Times New Roman" panose="02020603050405020304" pitchFamily="18" charset="0"/>
            </a:rPr>
            <a:t>ADN circular de aproximadamente 2.8kb.</a:t>
          </a:r>
          <a:endParaRPr lang="es-MX" sz="1050" kern="1200" dirty="0">
            <a:latin typeface="+mn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kern="1200" dirty="0">
              <a:latin typeface="+mn-lt"/>
            </a:rPr>
            <a:t>Gen 16S y gen nuc.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kern="1200" dirty="0">
              <a:latin typeface="+mn-lt"/>
              <a:ea typeface="Times New Roman" panose="02020603050405020304" pitchFamily="18" charset="0"/>
            </a:rPr>
            <a:t>Regiones móviles de ADN.</a:t>
          </a:r>
          <a:endParaRPr lang="es-ES" sz="1050" i="1" kern="1200" dirty="0">
            <a:latin typeface="+mn-lt"/>
            <a:ea typeface="Times New Roman" panose="02020603050405020304" pitchFamily="18" charset="0"/>
          </a:endParaRPr>
        </a:p>
      </dsp:txBody>
      <dsp:txXfrm rot="-5400000">
        <a:off x="1181717" y="2254429"/>
        <a:ext cx="2115075" cy="748379"/>
      </dsp:txXfrm>
    </dsp:sp>
    <dsp:sp modelId="{A72BBC85-4537-480C-B85B-286086B80D2C}">
      <dsp:nvSpPr>
        <dsp:cNvPr id="0" name=""/>
        <dsp:cNvSpPr/>
      </dsp:nvSpPr>
      <dsp:spPr>
        <a:xfrm>
          <a:off x="0" y="2333498"/>
          <a:ext cx="1212503" cy="59509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b="1" kern="1200" dirty="0">
              <a:latin typeface="+mn-lt"/>
              <a:ea typeface="Times New Roman" panose="02020603050405020304" pitchFamily="18" charset="0"/>
            </a:rPr>
            <a:t>Genoma</a:t>
          </a:r>
          <a:endParaRPr lang="es-MX" sz="1050" b="1" kern="1200" dirty="0">
            <a:latin typeface="+mn-lt"/>
          </a:endParaRPr>
        </a:p>
      </dsp:txBody>
      <dsp:txXfrm>
        <a:off x="29050" y="2362548"/>
        <a:ext cx="1154403" cy="536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45A0D-CBFD-41EF-B437-9BC1191B7036}">
      <dsp:nvSpPr>
        <dsp:cNvPr id="0" name=""/>
        <dsp:cNvSpPr/>
      </dsp:nvSpPr>
      <dsp:spPr>
        <a:xfrm>
          <a:off x="251281" y="381864"/>
          <a:ext cx="1806843" cy="2125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19E01-CFC2-4CA6-8B41-ECB548E54996}">
      <dsp:nvSpPr>
        <dsp:cNvPr id="0" name=""/>
        <dsp:cNvSpPr/>
      </dsp:nvSpPr>
      <dsp:spPr>
        <a:xfrm>
          <a:off x="251281" y="461697"/>
          <a:ext cx="132737" cy="132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096BD-69A4-44BA-ACF7-6DAEFF2DC36E}">
      <dsp:nvSpPr>
        <dsp:cNvPr id="0" name=""/>
        <dsp:cNvSpPr/>
      </dsp:nvSpPr>
      <dsp:spPr>
        <a:xfrm>
          <a:off x="251281" y="0"/>
          <a:ext cx="1806843" cy="38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Susceptible</a:t>
          </a:r>
        </a:p>
      </dsp:txBody>
      <dsp:txXfrm>
        <a:off x="251281" y="0"/>
        <a:ext cx="1806843" cy="381864"/>
      </dsp:txXfrm>
    </dsp:sp>
    <dsp:sp modelId="{4CBDA2FA-220F-47DF-8FA9-88BDC220E7F6}">
      <dsp:nvSpPr>
        <dsp:cNvPr id="0" name=""/>
        <dsp:cNvSpPr/>
      </dsp:nvSpPr>
      <dsp:spPr>
        <a:xfrm>
          <a:off x="251281" y="771103"/>
          <a:ext cx="132733" cy="132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5106-9577-4F2A-B112-4E7E72867E76}">
      <dsp:nvSpPr>
        <dsp:cNvPr id="0" name=""/>
        <dsp:cNvSpPr/>
      </dsp:nvSpPr>
      <dsp:spPr>
        <a:xfrm>
          <a:off x="377760" y="682769"/>
          <a:ext cx="1680364" cy="30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Arial" panose="020B0604020202020204" pitchFamily="34" charset="0"/>
              <a:ea typeface="Calibri" panose="020F0502020204030204" pitchFamily="34" charset="0"/>
            </a:rPr>
            <a:t>Estreptomicina.</a:t>
          </a:r>
          <a:endParaRPr lang="es-MX" sz="1000" kern="1200" dirty="0"/>
        </a:p>
      </dsp:txBody>
      <dsp:txXfrm>
        <a:off x="377760" y="682769"/>
        <a:ext cx="1680364" cy="309403"/>
      </dsp:txXfrm>
    </dsp:sp>
    <dsp:sp modelId="{835B3CB8-9A57-4A26-97CA-C095201C6D97}">
      <dsp:nvSpPr>
        <dsp:cNvPr id="0" name=""/>
        <dsp:cNvSpPr/>
      </dsp:nvSpPr>
      <dsp:spPr>
        <a:xfrm>
          <a:off x="251281" y="1080507"/>
          <a:ext cx="132733" cy="132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3C3CC-A544-4906-873C-72CE8F8E7FA6}">
      <dsp:nvSpPr>
        <dsp:cNvPr id="0" name=""/>
        <dsp:cNvSpPr/>
      </dsp:nvSpPr>
      <dsp:spPr>
        <a:xfrm>
          <a:off x="377760" y="992172"/>
          <a:ext cx="1680364" cy="30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Arial" panose="020B0604020202020204" pitchFamily="34" charset="0"/>
              <a:ea typeface="Calibri" panose="020F0502020204030204" pitchFamily="34" charset="0"/>
            </a:rPr>
            <a:t>Dihidroestreptomicina.</a:t>
          </a:r>
          <a:endParaRPr lang="es-MX" sz="1000" kern="1200" dirty="0"/>
        </a:p>
      </dsp:txBody>
      <dsp:txXfrm>
        <a:off x="377760" y="992172"/>
        <a:ext cx="1680364" cy="309403"/>
      </dsp:txXfrm>
    </dsp:sp>
    <dsp:sp modelId="{7249D14E-D2BD-4147-92D3-CFF471AE9E62}">
      <dsp:nvSpPr>
        <dsp:cNvPr id="0" name=""/>
        <dsp:cNvSpPr/>
      </dsp:nvSpPr>
      <dsp:spPr>
        <a:xfrm>
          <a:off x="251281" y="1389910"/>
          <a:ext cx="132733" cy="132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BCB7E-2971-443E-AD52-C65A88DBC53A}">
      <dsp:nvSpPr>
        <dsp:cNvPr id="0" name=""/>
        <dsp:cNvSpPr/>
      </dsp:nvSpPr>
      <dsp:spPr>
        <a:xfrm>
          <a:off x="377760" y="1301575"/>
          <a:ext cx="1680364" cy="30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Arial" panose="020B0604020202020204" pitchFamily="34" charset="0"/>
              <a:ea typeface="Calibri" panose="020F0502020204030204" pitchFamily="34" charset="0"/>
            </a:rPr>
            <a:t>Ampicilina.</a:t>
          </a:r>
          <a:endParaRPr lang="es-MX" sz="1000" kern="1200" dirty="0"/>
        </a:p>
      </dsp:txBody>
      <dsp:txXfrm>
        <a:off x="377760" y="1301575"/>
        <a:ext cx="1680364" cy="309403"/>
      </dsp:txXfrm>
    </dsp:sp>
    <dsp:sp modelId="{EB07C993-6BB6-4BF3-A6C6-2466BCC312ED}">
      <dsp:nvSpPr>
        <dsp:cNvPr id="0" name=""/>
        <dsp:cNvSpPr/>
      </dsp:nvSpPr>
      <dsp:spPr>
        <a:xfrm>
          <a:off x="251281" y="1699313"/>
          <a:ext cx="132733" cy="132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7D913-B874-4477-A85B-CAE6B1659ABD}">
      <dsp:nvSpPr>
        <dsp:cNvPr id="0" name=""/>
        <dsp:cNvSpPr/>
      </dsp:nvSpPr>
      <dsp:spPr>
        <a:xfrm>
          <a:off x="377760" y="1610978"/>
          <a:ext cx="1680364" cy="30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Arial" panose="020B0604020202020204" pitchFamily="34" charset="0"/>
              <a:ea typeface="Calibri" panose="020F0502020204030204" pitchFamily="34" charset="0"/>
            </a:rPr>
            <a:t>Cloranfenicol.</a:t>
          </a:r>
          <a:endParaRPr lang="es-MX" sz="1000" kern="1200" dirty="0"/>
        </a:p>
      </dsp:txBody>
      <dsp:txXfrm>
        <a:off x="377760" y="1610978"/>
        <a:ext cx="1680364" cy="309403"/>
      </dsp:txXfrm>
    </dsp:sp>
    <dsp:sp modelId="{C652EC15-6987-4ACC-8293-3230AEA66589}">
      <dsp:nvSpPr>
        <dsp:cNvPr id="0" name=""/>
        <dsp:cNvSpPr/>
      </dsp:nvSpPr>
      <dsp:spPr>
        <a:xfrm>
          <a:off x="2148466" y="381864"/>
          <a:ext cx="1806843" cy="21256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5E299-53E0-4D2D-BD0A-2CDED5D74F0A}">
      <dsp:nvSpPr>
        <dsp:cNvPr id="0" name=""/>
        <dsp:cNvSpPr/>
      </dsp:nvSpPr>
      <dsp:spPr>
        <a:xfrm>
          <a:off x="2148466" y="461697"/>
          <a:ext cx="132737" cy="1327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C5BEC-8C73-4293-AAC4-8CC458AC3EF3}">
      <dsp:nvSpPr>
        <dsp:cNvPr id="0" name=""/>
        <dsp:cNvSpPr/>
      </dsp:nvSpPr>
      <dsp:spPr>
        <a:xfrm>
          <a:off x="2148466" y="0"/>
          <a:ext cx="1806843" cy="38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Arial" panose="020B0604020202020204" pitchFamily="34" charset="0"/>
              <a:ea typeface="Calibri" panose="020F0502020204030204" pitchFamily="34" charset="0"/>
            </a:rPr>
            <a:t>Resistente</a:t>
          </a:r>
        </a:p>
      </dsp:txBody>
      <dsp:txXfrm>
        <a:off x="2148466" y="0"/>
        <a:ext cx="1806843" cy="381864"/>
      </dsp:txXfrm>
    </dsp:sp>
    <dsp:sp modelId="{7F21C581-FF32-46FC-9C67-BDAC81B1F6BB}">
      <dsp:nvSpPr>
        <dsp:cNvPr id="0" name=""/>
        <dsp:cNvSpPr/>
      </dsp:nvSpPr>
      <dsp:spPr>
        <a:xfrm>
          <a:off x="2148466" y="771103"/>
          <a:ext cx="132733" cy="132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C890D-472F-4FD8-929B-B72E16B708C1}">
      <dsp:nvSpPr>
        <dsp:cNvPr id="0" name=""/>
        <dsp:cNvSpPr/>
      </dsp:nvSpPr>
      <dsp:spPr>
        <a:xfrm>
          <a:off x="2274945" y="682769"/>
          <a:ext cx="1680364" cy="30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Arial" panose="020B0604020202020204" pitchFamily="34" charset="0"/>
              <a:ea typeface="Calibri" panose="020F0502020204030204" pitchFamily="34" charset="0"/>
            </a:rPr>
            <a:t>Norfloxacina.</a:t>
          </a:r>
          <a:endParaRPr lang="es-MX" sz="1000" kern="1200" dirty="0"/>
        </a:p>
      </dsp:txBody>
      <dsp:txXfrm>
        <a:off x="2274945" y="682769"/>
        <a:ext cx="1680364" cy="309403"/>
      </dsp:txXfrm>
    </dsp:sp>
    <dsp:sp modelId="{9FF77B70-3DF0-430D-AF69-8832D75EB4D0}">
      <dsp:nvSpPr>
        <dsp:cNvPr id="0" name=""/>
        <dsp:cNvSpPr/>
      </dsp:nvSpPr>
      <dsp:spPr>
        <a:xfrm>
          <a:off x="2148466" y="1080507"/>
          <a:ext cx="132733" cy="132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18604-92D9-4891-88C0-0525324736A7}">
      <dsp:nvSpPr>
        <dsp:cNvPr id="0" name=""/>
        <dsp:cNvSpPr/>
      </dsp:nvSpPr>
      <dsp:spPr>
        <a:xfrm>
          <a:off x="2274945" y="992172"/>
          <a:ext cx="1680364" cy="30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Arial" panose="020B0604020202020204" pitchFamily="34" charset="0"/>
              <a:ea typeface="Calibri" panose="020F0502020204030204" pitchFamily="34" charset="0"/>
            </a:rPr>
            <a:t>Amoxicilina con ácido clavulánico.</a:t>
          </a:r>
          <a:endParaRPr lang="es-MX" sz="1000" kern="1200" dirty="0"/>
        </a:p>
      </dsp:txBody>
      <dsp:txXfrm>
        <a:off x="2274945" y="992172"/>
        <a:ext cx="1680364" cy="309403"/>
      </dsp:txXfrm>
    </dsp:sp>
    <dsp:sp modelId="{D73E5952-4465-49CA-B314-61C2EE1DA031}">
      <dsp:nvSpPr>
        <dsp:cNvPr id="0" name=""/>
        <dsp:cNvSpPr/>
      </dsp:nvSpPr>
      <dsp:spPr>
        <a:xfrm>
          <a:off x="2148466" y="1389910"/>
          <a:ext cx="132733" cy="132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96177-450A-472C-84EB-01115CB95B44}">
      <dsp:nvSpPr>
        <dsp:cNvPr id="0" name=""/>
        <dsp:cNvSpPr/>
      </dsp:nvSpPr>
      <dsp:spPr>
        <a:xfrm>
          <a:off x="2274945" y="1301575"/>
          <a:ext cx="1680364" cy="309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Sulfametoxazol trimetoprima.</a:t>
          </a:r>
        </a:p>
      </dsp:txBody>
      <dsp:txXfrm>
        <a:off x="2274945" y="1301575"/>
        <a:ext cx="1680364" cy="309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40010-E093-4938-A3D3-F3F4BADDB41E}">
      <dsp:nvSpPr>
        <dsp:cNvPr id="0" name=""/>
        <dsp:cNvSpPr/>
      </dsp:nvSpPr>
      <dsp:spPr>
        <a:xfrm>
          <a:off x="47880" y="0"/>
          <a:ext cx="1502256" cy="12599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389B1-98D9-43D5-B8C0-DEF1BCED926B}">
      <dsp:nvSpPr>
        <dsp:cNvPr id="0" name=""/>
        <dsp:cNvSpPr/>
      </dsp:nvSpPr>
      <dsp:spPr>
        <a:xfrm>
          <a:off x="246178" y="1126552"/>
          <a:ext cx="1500830" cy="858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/>
            <a:t>Activación de las cepas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Medios ricos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/>
            <a:t>BHI, AS, TSA</a:t>
          </a:r>
        </a:p>
      </dsp:txBody>
      <dsp:txXfrm>
        <a:off x="271310" y="1151684"/>
        <a:ext cx="1450566" cy="807819"/>
      </dsp:txXfrm>
    </dsp:sp>
    <dsp:sp modelId="{068D4070-0BF6-4733-8240-EFE365FFCE3F}">
      <dsp:nvSpPr>
        <dsp:cNvPr id="0" name=""/>
        <dsp:cNvSpPr/>
      </dsp:nvSpPr>
      <dsp:spPr>
        <a:xfrm rot="2135">
          <a:off x="1674359" y="450332"/>
          <a:ext cx="352693" cy="3606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1674359" y="522425"/>
        <a:ext cx="246885" cy="216376"/>
      </dsp:txXfrm>
    </dsp:sp>
    <dsp:sp modelId="{53FDB6AB-BF26-4657-9E81-6FDDF4330D80}">
      <dsp:nvSpPr>
        <dsp:cNvPr id="0" name=""/>
        <dsp:cNvSpPr/>
      </dsp:nvSpPr>
      <dsp:spPr>
        <a:xfrm>
          <a:off x="2122649" y="0"/>
          <a:ext cx="1464570" cy="126254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l="-23314" t="-14165" r="-12725" b="-2187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369E7-73E5-40BA-9FAD-A3C3209C6777}">
      <dsp:nvSpPr>
        <dsp:cNvPr id="0" name=""/>
        <dsp:cNvSpPr/>
      </dsp:nvSpPr>
      <dsp:spPr>
        <a:xfrm>
          <a:off x="2556000" y="1167914"/>
          <a:ext cx="1500830" cy="82689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</a:rPr>
            <a:t>Aislamiento cultivos mixtos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solidFill>
                <a:schemeClr val="tx1"/>
              </a:solidFill>
            </a:rPr>
            <a:t>Medios selectivos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100" kern="1200" dirty="0">
              <a:solidFill>
                <a:schemeClr val="tx1"/>
              </a:solidFill>
            </a:rPr>
            <a:t>SM, S 110, VJ</a:t>
          </a:r>
        </a:p>
      </dsp:txBody>
      <dsp:txXfrm>
        <a:off x="2580219" y="1192133"/>
        <a:ext cx="1452392" cy="7784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1296C-E1F0-4C30-82FB-9D832400798E}">
      <dsp:nvSpPr>
        <dsp:cNvPr id="0" name=""/>
        <dsp:cNvSpPr/>
      </dsp:nvSpPr>
      <dsp:spPr>
        <a:xfrm>
          <a:off x="0" y="0"/>
          <a:ext cx="5125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6EF6B-3485-4ABD-882A-293FCD21FE73}">
      <dsp:nvSpPr>
        <dsp:cNvPr id="0" name=""/>
        <dsp:cNvSpPr/>
      </dsp:nvSpPr>
      <dsp:spPr>
        <a:xfrm>
          <a:off x="110172" y="0"/>
          <a:ext cx="1025046" cy="92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Organismo</a:t>
          </a:r>
        </a:p>
      </dsp:txBody>
      <dsp:txXfrm>
        <a:off x="110172" y="0"/>
        <a:ext cx="1025046" cy="924849"/>
      </dsp:txXfrm>
    </dsp:sp>
    <dsp:sp modelId="{346EC4B5-78D4-4152-B379-26672C51E494}">
      <dsp:nvSpPr>
        <dsp:cNvPr id="0" name=""/>
        <dsp:cNvSpPr/>
      </dsp:nvSpPr>
      <dsp:spPr>
        <a:xfrm>
          <a:off x="1101925" y="41997"/>
          <a:ext cx="4023308" cy="839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i="1" kern="1200" dirty="0"/>
            <a:t>Staphylococcus</a:t>
          </a:r>
        </a:p>
      </dsp:txBody>
      <dsp:txXfrm>
        <a:off x="1101925" y="41997"/>
        <a:ext cx="4023308" cy="839951"/>
      </dsp:txXfrm>
    </dsp:sp>
    <dsp:sp modelId="{11C9689E-FEF1-4C95-BEAE-A4475954896F}">
      <dsp:nvSpPr>
        <dsp:cNvPr id="0" name=""/>
        <dsp:cNvSpPr/>
      </dsp:nvSpPr>
      <dsp:spPr>
        <a:xfrm>
          <a:off x="1025046" y="896080"/>
          <a:ext cx="4100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7727E-D355-475E-AD8B-AC09CF56B7E5}">
      <dsp:nvSpPr>
        <dsp:cNvPr id="0" name=""/>
        <dsp:cNvSpPr/>
      </dsp:nvSpPr>
      <dsp:spPr>
        <a:xfrm>
          <a:off x="0" y="924849"/>
          <a:ext cx="51252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86B0F-8E5D-490E-B939-73FCD6E880FC}">
      <dsp:nvSpPr>
        <dsp:cNvPr id="0" name=""/>
        <dsp:cNvSpPr/>
      </dsp:nvSpPr>
      <dsp:spPr>
        <a:xfrm>
          <a:off x="0" y="924849"/>
          <a:ext cx="1025046" cy="924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Hospedero</a:t>
          </a:r>
        </a:p>
      </dsp:txBody>
      <dsp:txXfrm>
        <a:off x="0" y="924849"/>
        <a:ext cx="1025046" cy="924849"/>
      </dsp:txXfrm>
    </dsp:sp>
    <dsp:sp modelId="{F85B18B3-2DD0-4089-8548-DB3C03CF8F3A}">
      <dsp:nvSpPr>
        <dsp:cNvPr id="0" name=""/>
        <dsp:cNvSpPr/>
      </dsp:nvSpPr>
      <dsp:spPr>
        <a:xfrm>
          <a:off x="1101925" y="939300"/>
          <a:ext cx="4023308" cy="28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Vaca, </a:t>
          </a:r>
          <a:r>
            <a:rPr lang="es-MX" sz="1400" i="1" kern="1200" dirty="0"/>
            <a:t>Bos taurus.</a:t>
          </a:r>
          <a:endParaRPr lang="es-MX" sz="1400" kern="1200" dirty="0"/>
        </a:p>
      </dsp:txBody>
      <dsp:txXfrm>
        <a:off x="1101925" y="939300"/>
        <a:ext cx="4023308" cy="289015"/>
      </dsp:txXfrm>
    </dsp:sp>
    <dsp:sp modelId="{7B52264E-FAAA-48A8-9909-EB07BDB824F2}">
      <dsp:nvSpPr>
        <dsp:cNvPr id="0" name=""/>
        <dsp:cNvSpPr/>
      </dsp:nvSpPr>
      <dsp:spPr>
        <a:xfrm>
          <a:off x="1025046" y="1228315"/>
          <a:ext cx="4100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685ED-4F96-450A-B47D-07B0C75E47B6}">
      <dsp:nvSpPr>
        <dsp:cNvPr id="0" name=""/>
        <dsp:cNvSpPr/>
      </dsp:nvSpPr>
      <dsp:spPr>
        <a:xfrm>
          <a:off x="1101925" y="1242766"/>
          <a:ext cx="4023308" cy="28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Holstein</a:t>
          </a:r>
        </a:p>
      </dsp:txBody>
      <dsp:txXfrm>
        <a:off x="1101925" y="1242766"/>
        <a:ext cx="4023308" cy="289015"/>
      </dsp:txXfrm>
    </dsp:sp>
    <dsp:sp modelId="{9C791836-5A2B-4955-BAC1-5CCB904E6F32}">
      <dsp:nvSpPr>
        <dsp:cNvPr id="0" name=""/>
        <dsp:cNvSpPr/>
      </dsp:nvSpPr>
      <dsp:spPr>
        <a:xfrm>
          <a:off x="1025046" y="1531781"/>
          <a:ext cx="4100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5ED2B-6380-4E65-9D30-D7021CFB9A73}">
      <dsp:nvSpPr>
        <dsp:cNvPr id="0" name=""/>
        <dsp:cNvSpPr/>
      </dsp:nvSpPr>
      <dsp:spPr>
        <a:xfrm>
          <a:off x="1101925" y="1546232"/>
          <a:ext cx="4023308" cy="28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Ganado</a:t>
          </a:r>
        </a:p>
      </dsp:txBody>
      <dsp:txXfrm>
        <a:off x="1101925" y="1546232"/>
        <a:ext cx="4023308" cy="289015"/>
      </dsp:txXfrm>
    </dsp:sp>
    <dsp:sp modelId="{115CA5A0-9F9F-4871-A49A-C72998AD119A}">
      <dsp:nvSpPr>
        <dsp:cNvPr id="0" name=""/>
        <dsp:cNvSpPr/>
      </dsp:nvSpPr>
      <dsp:spPr>
        <a:xfrm>
          <a:off x="1025046" y="1835248"/>
          <a:ext cx="41001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13645" y="0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/>
          <a:lstStyle>
            <a:lvl1pPr algn="r">
              <a:defRPr sz="1100"/>
            </a:lvl1pPr>
          </a:lstStyle>
          <a:p>
            <a:fld id="{5688F513-517E-4CF4-875C-566F382BDF2E}" type="datetimeFigureOut">
              <a:rPr lang="es-ES" smtClean="0"/>
              <a:pPr/>
              <a:t>02/09/2021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l">
              <a:defRPr sz="11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13645" y="6722507"/>
            <a:ext cx="3912451" cy="353470"/>
          </a:xfrm>
          <a:prstGeom prst="rect">
            <a:avLst/>
          </a:prstGeom>
        </p:spPr>
        <p:txBody>
          <a:bodyPr vert="horz" lIns="82525" tIns="41262" rIns="82525" bIns="41262" rtlCol="0" anchor="b"/>
          <a:lstStyle>
            <a:lvl1pPr algn="r">
              <a:defRPr sz="11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13841" y="0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/>
          <a:lstStyle>
            <a:lvl1pPr algn="r">
              <a:defRPr sz="1300"/>
            </a:lvl1pPr>
          </a:lstStyle>
          <a:p>
            <a:fld id="{467A6AF2-C3A6-4EA1-BB42-D573A88196E2}" type="datetimeFigureOut">
              <a:rPr lang="es-ES" smtClean="0"/>
              <a:pPr/>
              <a:t>02/09/2021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44788" y="531813"/>
            <a:ext cx="3538537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37" tIns="45068" rIns="90137" bIns="4506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02812" y="3361612"/>
            <a:ext cx="7222490" cy="3184684"/>
          </a:xfrm>
          <a:prstGeom prst="rect">
            <a:avLst/>
          </a:prstGeom>
        </p:spPr>
        <p:txBody>
          <a:bodyPr vert="horz" lIns="90137" tIns="45068" rIns="90137" bIns="4506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l">
              <a:defRPr sz="13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13841" y="6721994"/>
            <a:ext cx="3912181" cy="353854"/>
          </a:xfrm>
          <a:prstGeom prst="rect">
            <a:avLst/>
          </a:prstGeom>
        </p:spPr>
        <p:txBody>
          <a:bodyPr vert="horz" lIns="90137" tIns="45068" rIns="90137" bIns="45068" rtlCol="0" anchor="b"/>
          <a:lstStyle>
            <a:lvl1pPr algn="r">
              <a:defRPr sz="13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25B0-13FB-4468-BB02-8023E26974A9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419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Intramamarios</a:t>
            </a:r>
          </a:p>
          <a:p>
            <a:endParaRPr lang="es-MX" dirty="0"/>
          </a:p>
          <a:p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Cloxacilina,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7225B0-13FB-4468-BB02-8023E26974A9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372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25B0-13FB-4468-BB02-8023E26974A9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719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jpeg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microsoft.com/office/2007/relationships/hdphoto" Target="../media/hdphoto1.wdp"/><Relationship Id="rId7" Type="http://schemas.openxmlformats.org/officeDocument/2006/relationships/diagramData" Target="../diagrams/data4.xml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microsoft.com/office/2007/relationships/diagramDrawing" Target="../diagrams/drawing4.xml"/><Relationship Id="rId5" Type="http://schemas.openxmlformats.org/officeDocument/2006/relationships/image" Target="../media/image41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40.png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emf"/><Relationship Id="rId5" Type="http://schemas.openxmlformats.org/officeDocument/2006/relationships/image" Target="../media/image58.jpeg"/><Relationship Id="rId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microsoft.com/office/2007/relationships/diagramDrawing" Target="../diagrams/drawing2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5267" y="1158834"/>
            <a:ext cx="7089740" cy="594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319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33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DEPARTAMENTO DE CIENCIAS DE LA VIDA Y DE LA AGRICULTURA </a:t>
            </a:r>
          </a:p>
          <a:p>
            <a:pPr algn="ctr" defTabSz="6319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33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CARRERA DE INGENIERÍA EN BIOTECNOLOGÍA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89348" y="1971223"/>
            <a:ext cx="5961578" cy="494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319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306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TRABAJO DE TITULACIÓN PREVIO A LA OBTENCIÓN DEL TÍTULO DE INGENIERO EN BIOTECNOLOGÍA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01996" y="2682838"/>
            <a:ext cx="693628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319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3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Identificación molecular de genes de bioresistencia en </a:t>
            </a:r>
            <a:r>
              <a:rPr lang="es-EC" sz="1350" b="1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Staphylococcus aureus</a:t>
            </a:r>
            <a:r>
              <a:rPr lang="es-EC" sz="135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como agente causal de mastitis bovina, en la Cooperativa de Producción Agropecuaria El Salinerito, provincia de Bolívar - Ecuador.</a:t>
            </a:r>
            <a:endParaRPr lang="es-EC" b="1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82783" y="4159135"/>
            <a:ext cx="33747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350" b="1" dirty="0">
                <a:latin typeface="+mj-lt"/>
                <a:cs typeface="Times New Roman" pitchFamily="18" charset="0"/>
              </a:rPr>
              <a:t>DIRECTOR: PhD. JORGE RON ROMÁN</a:t>
            </a:r>
            <a:endParaRPr lang="es-EC" sz="12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01198" y="4797152"/>
            <a:ext cx="2537875" cy="2773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31997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92"/>
              </a:spcAft>
            </a:pPr>
            <a:r>
              <a:rPr lang="es-EC" sz="1143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Sangolquí 06 de septiembre, 2021</a:t>
            </a:r>
          </a:p>
        </p:txBody>
      </p:sp>
      <p:pic>
        <p:nvPicPr>
          <p:cNvPr id="10" name="Picture 4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069" y="168551"/>
            <a:ext cx="791963" cy="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4"/>
          <p:cNvSpPr/>
          <p:nvPr/>
        </p:nvSpPr>
        <p:spPr>
          <a:xfrm>
            <a:off x="2144279" y="3666955"/>
            <a:ext cx="4851714" cy="3184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3199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469" b="1" dirty="0">
                <a:latin typeface="+mj-lt"/>
                <a:cs typeface="Times New Roman" pitchFamily="18" charset="0"/>
              </a:rPr>
              <a:t>AUTOR: PALACIOS GAIBOR EDUARDO GEOVANNY</a:t>
            </a:r>
            <a:endParaRPr lang="es-EC" sz="1469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DC3D81-2C1C-4A30-BD10-40ED43FA5819}"/>
              </a:ext>
            </a:extLst>
          </p:cNvPr>
          <p:cNvSpPr txBox="1"/>
          <p:nvPr/>
        </p:nvSpPr>
        <p:spPr>
          <a:xfrm>
            <a:off x="4211960" y="70334"/>
            <a:ext cx="472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500" b="1" dirty="0"/>
              <a:t>MATERIALES Y MÉTODOS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235CB47-67B2-4F71-81BE-9940F56C0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592757"/>
              </p:ext>
            </p:extLst>
          </p:nvPr>
        </p:nvGraphicFramePr>
        <p:xfrm>
          <a:off x="310939" y="1033210"/>
          <a:ext cx="4056835" cy="211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5008447-FFF1-44E0-9ED7-7C0384A2FDBB}"/>
              </a:ext>
            </a:extLst>
          </p:cNvPr>
          <p:cNvSpPr txBox="1"/>
          <p:nvPr/>
        </p:nvSpPr>
        <p:spPr>
          <a:xfrm>
            <a:off x="742707" y="3128610"/>
            <a:ext cx="2589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Incubación a 37 °C de 18-24h.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14B81CB-3F0A-4882-8288-C5929A44CC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4" r="12777" b="2620"/>
          <a:stretch/>
        </p:blipFill>
        <p:spPr>
          <a:xfrm>
            <a:off x="4789089" y="1015600"/>
            <a:ext cx="3710669" cy="1894148"/>
          </a:xfrm>
          <a:prstGeom prst="rect">
            <a:avLst/>
          </a:prstGeom>
        </p:spPr>
      </p:pic>
      <p:pic>
        <p:nvPicPr>
          <p:cNvPr id="9224" name="Picture 8" descr="Medios de cultivo preparado en &amp;quot;tubo&amp;quot;">
            <a:extLst>
              <a:ext uri="{FF2B5EF4-FFF2-40B4-BE49-F238E27FC236}">
                <a16:creationId xmlns:a16="http://schemas.microsoft.com/office/drawing/2014/main" id="{6C382283-5C6B-40B9-990F-41995D78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08" y="4221088"/>
            <a:ext cx="2535971" cy="159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BACF79BE-13EF-4DC9-A607-E09969713091}"/>
              </a:ext>
            </a:extLst>
          </p:cNvPr>
          <p:cNvGrpSpPr/>
          <p:nvPr/>
        </p:nvGrpSpPr>
        <p:grpSpPr>
          <a:xfrm>
            <a:off x="2339476" y="4861166"/>
            <a:ext cx="458422" cy="360629"/>
            <a:chOff x="2232478" y="651144"/>
            <a:chExt cx="470258" cy="480838"/>
          </a:xfrm>
          <a:solidFill>
            <a:srgbClr val="008080"/>
          </a:solidFill>
        </p:grpSpPr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70257811-AA6F-47A1-9371-34CAD10FE0DD}"/>
                </a:ext>
              </a:extLst>
            </p:cNvPr>
            <p:cNvSpPr/>
            <p:nvPr/>
          </p:nvSpPr>
          <p:spPr>
            <a:xfrm rot="2263">
              <a:off x="2232478" y="651144"/>
              <a:ext cx="470258" cy="48083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00808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7" name="Flecha: a la derecha 4">
              <a:extLst>
                <a:ext uri="{FF2B5EF4-FFF2-40B4-BE49-F238E27FC236}">
                  <a16:creationId xmlns:a16="http://schemas.microsoft.com/office/drawing/2014/main" id="{3741E3FB-ADC8-4F34-ADF6-BDEDAEDDB575}"/>
                </a:ext>
              </a:extLst>
            </p:cNvPr>
            <p:cNvSpPr txBox="1"/>
            <p:nvPr/>
          </p:nvSpPr>
          <p:spPr>
            <a:xfrm rot="2263">
              <a:off x="2232478" y="747266"/>
              <a:ext cx="329181" cy="288502"/>
            </a:xfrm>
            <a:prstGeom prst="rect">
              <a:avLst/>
            </a:prstGeom>
            <a:grpFill/>
            <a:ln>
              <a:solidFill>
                <a:srgbClr val="00808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1200">
                <a:ln>
                  <a:solidFill>
                    <a:srgbClr val="008080"/>
                  </a:solidFill>
                </a:ln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BA825B4-17FD-4933-B33B-7024C0F7AC59}"/>
              </a:ext>
            </a:extLst>
          </p:cNvPr>
          <p:cNvSpPr txBox="1"/>
          <p:nvPr/>
        </p:nvSpPr>
        <p:spPr>
          <a:xfrm>
            <a:off x="563336" y="4699445"/>
            <a:ext cx="1474130" cy="7155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135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Crecimiento masivo en caldo TSB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32C8D19-E0E0-4FA2-9FE3-7E26A117E93B}"/>
              </a:ext>
            </a:extLst>
          </p:cNvPr>
          <p:cNvSpPr txBox="1"/>
          <p:nvPr/>
        </p:nvSpPr>
        <p:spPr>
          <a:xfrm>
            <a:off x="5937769" y="4483028"/>
            <a:ext cx="258951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350" dirty="0"/>
              <a:t>Incubación a 37 °C de 18-24hs</a:t>
            </a:r>
          </a:p>
          <a:p>
            <a:r>
              <a:rPr lang="es-MX" sz="1350" dirty="0"/>
              <a:t>200 rpm.</a:t>
            </a:r>
          </a:p>
          <a:p>
            <a:endParaRPr lang="es-MX" sz="1350" dirty="0"/>
          </a:p>
          <a:p>
            <a:r>
              <a:rPr lang="es-MX" sz="1350" dirty="0"/>
              <a:t>OD 0.5 a 600 nm.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7BE23F2-D027-404B-9DE4-8688213E4E67}"/>
              </a:ext>
            </a:extLst>
          </p:cNvPr>
          <p:cNvSpPr txBox="1"/>
          <p:nvPr/>
        </p:nvSpPr>
        <p:spPr>
          <a:xfrm>
            <a:off x="563336" y="688657"/>
            <a:ext cx="4728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/>
              <a:t>Aislamiento de cultivos</a:t>
            </a:r>
            <a:endParaRPr lang="es-EC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3D08C0-9789-4500-B56C-732E8FD85F81}"/>
              </a:ext>
            </a:extLst>
          </p:cNvPr>
          <p:cNvSpPr txBox="1"/>
          <p:nvPr/>
        </p:nvSpPr>
        <p:spPr>
          <a:xfrm>
            <a:off x="4612058" y="833155"/>
            <a:ext cx="233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12</a:t>
            </a:r>
            <a:r>
              <a:rPr lang="es-MX" sz="800" dirty="0"/>
              <a:t>. Protocolo tinción Gram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BC3DE4C-76B1-4064-BAC8-931887AF289E}"/>
              </a:ext>
            </a:extLst>
          </p:cNvPr>
          <p:cNvSpPr txBox="1"/>
          <p:nvPr/>
        </p:nvSpPr>
        <p:spPr>
          <a:xfrm>
            <a:off x="2897481" y="4021033"/>
            <a:ext cx="233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13</a:t>
            </a:r>
            <a:r>
              <a:rPr lang="es-MX" sz="800" dirty="0"/>
              <a:t>. Siembra en caldos de cultivo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97507CB-350B-4EF0-B2CE-E060F808DE2A}"/>
              </a:ext>
            </a:extLst>
          </p:cNvPr>
          <p:cNvSpPr txBox="1"/>
          <p:nvPr/>
        </p:nvSpPr>
        <p:spPr>
          <a:xfrm>
            <a:off x="61550" y="3738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7906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B23674C-933F-4EAB-A227-26025AA9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18" y="1288178"/>
            <a:ext cx="2266179" cy="1143000"/>
          </a:xfrm>
          <a:prstGeom prst="rect">
            <a:avLst/>
          </a:prstGeom>
        </p:spPr>
      </p:pic>
      <p:pic>
        <p:nvPicPr>
          <p:cNvPr id="13314" name="Picture 2" descr="TERMOBLOQUE CON AGITACION Labolan">
            <a:extLst>
              <a:ext uri="{FF2B5EF4-FFF2-40B4-BE49-F238E27FC236}">
                <a16:creationId xmlns:a16="http://schemas.microsoft.com/office/drawing/2014/main" id="{B651C75C-F9AF-42CC-8DF7-CB47449B3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10900" r="10687" b="10683"/>
          <a:stretch/>
        </p:blipFill>
        <p:spPr bwMode="auto">
          <a:xfrm>
            <a:off x="3411642" y="1450844"/>
            <a:ext cx="829413" cy="7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nasa Una Solución 3000 U/mg 10 Mg/ml 100 Mg/ml - Buy Rnasa Y Rnasa Un Arn  Product on Alibaba.com">
            <a:extLst>
              <a:ext uri="{FF2B5EF4-FFF2-40B4-BE49-F238E27FC236}">
                <a16:creationId xmlns:a16="http://schemas.microsoft.com/office/drawing/2014/main" id="{D60624CB-DE47-4A96-BF4E-02A2C16AB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16067" r="35418" b="15385"/>
          <a:stretch/>
        </p:blipFill>
        <p:spPr bwMode="auto">
          <a:xfrm>
            <a:off x="7684268" y="3014570"/>
            <a:ext cx="437356" cy="10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70C470-56B4-4D71-B080-F806757449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3700">
            <a:off x="5112971" y="3478920"/>
            <a:ext cx="411358" cy="3509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B09B07-B371-4EA3-84BA-663F53047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612" y="3120784"/>
            <a:ext cx="363521" cy="8755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A5C9F10-0ED9-422C-9785-1FEDCA8C7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983" y="5049354"/>
            <a:ext cx="533098" cy="876871"/>
          </a:xfrm>
          <a:prstGeom prst="rect">
            <a:avLst/>
          </a:prstGeom>
        </p:spPr>
      </p:pic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E9187BB-B49D-43FB-BAC4-58752F4DA356}"/>
              </a:ext>
            </a:extLst>
          </p:cNvPr>
          <p:cNvSpPr/>
          <p:nvPr/>
        </p:nvSpPr>
        <p:spPr>
          <a:xfrm>
            <a:off x="1259632" y="177281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8E4506DF-BDC6-41D7-B940-9805F17C4736}"/>
              </a:ext>
            </a:extLst>
          </p:cNvPr>
          <p:cNvSpPr/>
          <p:nvPr/>
        </p:nvSpPr>
        <p:spPr>
          <a:xfrm>
            <a:off x="2051720" y="1772816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770132C-315B-43ED-8890-A4E010133ECE}"/>
              </a:ext>
            </a:extLst>
          </p:cNvPr>
          <p:cNvSpPr/>
          <p:nvPr/>
        </p:nvSpPr>
        <p:spPr>
          <a:xfrm>
            <a:off x="2941949" y="1771007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9BF722C-76B9-448A-A8A6-DEC946801AC6}"/>
              </a:ext>
            </a:extLst>
          </p:cNvPr>
          <p:cNvSpPr txBox="1"/>
          <p:nvPr/>
        </p:nvSpPr>
        <p:spPr>
          <a:xfrm>
            <a:off x="559945" y="2387426"/>
            <a:ext cx="737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13000 rpm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BA42B3F-5986-48C1-A023-F428E2ADA000}"/>
              </a:ext>
            </a:extLst>
          </p:cNvPr>
          <p:cNvSpPr txBox="1"/>
          <p:nvPr/>
        </p:nvSpPr>
        <p:spPr>
          <a:xfrm>
            <a:off x="1971219" y="1530520"/>
            <a:ext cx="737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EDTA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B2235DF-1416-442E-B824-91BB4CEE1587}"/>
              </a:ext>
            </a:extLst>
          </p:cNvPr>
          <p:cNvSpPr txBox="1"/>
          <p:nvPr/>
        </p:nvSpPr>
        <p:spPr>
          <a:xfrm>
            <a:off x="2780397" y="1530520"/>
            <a:ext cx="737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err="1"/>
              <a:t>Lisosima</a:t>
            </a:r>
            <a:endParaRPr lang="es-MX" sz="9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8A591C1-AE6E-408C-ADAE-AAE7D254201F}"/>
              </a:ext>
            </a:extLst>
          </p:cNvPr>
          <p:cNvSpPr txBox="1"/>
          <p:nvPr/>
        </p:nvSpPr>
        <p:spPr>
          <a:xfrm>
            <a:off x="3411642" y="2298325"/>
            <a:ext cx="910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37 °C 40 min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DE7F281-043C-46FA-BE92-4017E9447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14" r="35962"/>
          <a:stretch/>
        </p:blipFill>
        <p:spPr>
          <a:xfrm>
            <a:off x="4604378" y="1302735"/>
            <a:ext cx="533099" cy="1143000"/>
          </a:xfrm>
          <a:prstGeom prst="rect">
            <a:avLst/>
          </a:prstGeom>
        </p:spPr>
      </p:pic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F675A88B-45C7-471A-8639-5B227470F2CB}"/>
              </a:ext>
            </a:extLst>
          </p:cNvPr>
          <p:cNvSpPr/>
          <p:nvPr/>
        </p:nvSpPr>
        <p:spPr>
          <a:xfrm>
            <a:off x="5190236" y="1769540"/>
            <a:ext cx="533099" cy="124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D1EB0B3-BF1D-42E5-A15A-DE24601F1225}"/>
              </a:ext>
            </a:extLst>
          </p:cNvPr>
          <p:cNvSpPr txBox="1"/>
          <p:nvPr/>
        </p:nvSpPr>
        <p:spPr>
          <a:xfrm>
            <a:off x="5115554" y="1417638"/>
            <a:ext cx="70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Solución de lisis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427C506-2457-47CD-B360-71818318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36"/>
          <a:stretch/>
        </p:blipFill>
        <p:spPr>
          <a:xfrm>
            <a:off x="5783149" y="1302735"/>
            <a:ext cx="563462" cy="1143000"/>
          </a:xfrm>
          <a:prstGeom prst="rect">
            <a:avLst/>
          </a:prstGeom>
        </p:spPr>
      </p:pic>
      <p:pic>
        <p:nvPicPr>
          <p:cNvPr id="30" name="Picture 2" descr="TERMOBLOQUE CON AGITACION Labolan">
            <a:extLst>
              <a:ext uri="{FF2B5EF4-FFF2-40B4-BE49-F238E27FC236}">
                <a16:creationId xmlns:a16="http://schemas.microsoft.com/office/drawing/2014/main" id="{1E948C18-0DA4-46F5-B815-08F02A0AE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10900" r="10687" b="10683"/>
          <a:stretch/>
        </p:blipFill>
        <p:spPr bwMode="auto">
          <a:xfrm>
            <a:off x="7033885" y="1456160"/>
            <a:ext cx="829413" cy="7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ERMOBLOQUE CON AGITACION Labolan">
            <a:extLst>
              <a:ext uri="{FF2B5EF4-FFF2-40B4-BE49-F238E27FC236}">
                <a16:creationId xmlns:a16="http://schemas.microsoft.com/office/drawing/2014/main" id="{9FAAA20C-91F1-4834-8EF3-D460A703DF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10900" r="10687" b="10683"/>
          <a:stretch/>
        </p:blipFill>
        <p:spPr bwMode="auto">
          <a:xfrm>
            <a:off x="6244733" y="3079852"/>
            <a:ext cx="829413" cy="7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76E84716-644F-400A-B282-E5BB679D04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3700">
            <a:off x="4606403" y="2971409"/>
            <a:ext cx="636113" cy="54275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0D8EF73-7453-425F-A78B-3621B7C0C5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3700">
            <a:off x="4733490" y="3597329"/>
            <a:ext cx="381936" cy="325881"/>
          </a:xfrm>
          <a:prstGeom prst="rect">
            <a:avLst/>
          </a:prstGeom>
        </p:spPr>
      </p:pic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C9CEF82E-4D69-4623-AFE2-30B51AE4FEB5}"/>
              </a:ext>
            </a:extLst>
          </p:cNvPr>
          <p:cNvSpPr/>
          <p:nvPr/>
        </p:nvSpPr>
        <p:spPr>
          <a:xfrm>
            <a:off x="4300869" y="1769540"/>
            <a:ext cx="345250" cy="162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Flecha: hacia la izquierda 17">
            <a:extLst>
              <a:ext uri="{FF2B5EF4-FFF2-40B4-BE49-F238E27FC236}">
                <a16:creationId xmlns:a16="http://schemas.microsoft.com/office/drawing/2014/main" id="{C8C77ADB-7927-4381-90A9-066EDAA53363}"/>
              </a:ext>
            </a:extLst>
          </p:cNvPr>
          <p:cNvSpPr/>
          <p:nvPr/>
        </p:nvSpPr>
        <p:spPr>
          <a:xfrm>
            <a:off x="7255441" y="3407564"/>
            <a:ext cx="315072" cy="1168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Flecha: hacia la izquierda 35">
            <a:extLst>
              <a:ext uri="{FF2B5EF4-FFF2-40B4-BE49-F238E27FC236}">
                <a16:creationId xmlns:a16="http://schemas.microsoft.com/office/drawing/2014/main" id="{F18F8E3F-68F6-4ECE-8DA1-789BD8CA6AF7}"/>
              </a:ext>
            </a:extLst>
          </p:cNvPr>
          <p:cNvSpPr/>
          <p:nvPr/>
        </p:nvSpPr>
        <p:spPr>
          <a:xfrm>
            <a:off x="5542474" y="3397472"/>
            <a:ext cx="671348" cy="1204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Flecha: hacia la izquierda 36">
            <a:extLst>
              <a:ext uri="{FF2B5EF4-FFF2-40B4-BE49-F238E27FC236}">
                <a16:creationId xmlns:a16="http://schemas.microsoft.com/office/drawing/2014/main" id="{45049749-BEE3-4A22-9131-6DD3D6BBA566}"/>
              </a:ext>
            </a:extLst>
          </p:cNvPr>
          <p:cNvSpPr/>
          <p:nvPr/>
        </p:nvSpPr>
        <p:spPr>
          <a:xfrm>
            <a:off x="3942049" y="3415523"/>
            <a:ext cx="608770" cy="132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Flecha: hacia la izquierda 37">
            <a:extLst>
              <a:ext uri="{FF2B5EF4-FFF2-40B4-BE49-F238E27FC236}">
                <a16:creationId xmlns:a16="http://schemas.microsoft.com/office/drawing/2014/main" id="{9994C120-2FCE-4682-B421-F4D9A5D1C1B2}"/>
              </a:ext>
            </a:extLst>
          </p:cNvPr>
          <p:cNvSpPr/>
          <p:nvPr/>
        </p:nvSpPr>
        <p:spPr>
          <a:xfrm>
            <a:off x="3102731" y="3429000"/>
            <a:ext cx="374011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B6393D4E-E657-489E-9A2A-00902DDBC710}"/>
              </a:ext>
            </a:extLst>
          </p:cNvPr>
          <p:cNvSpPr/>
          <p:nvPr/>
        </p:nvSpPr>
        <p:spPr>
          <a:xfrm>
            <a:off x="6513891" y="178767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Flecha: en U 18">
            <a:extLst>
              <a:ext uri="{FF2B5EF4-FFF2-40B4-BE49-F238E27FC236}">
                <a16:creationId xmlns:a16="http://schemas.microsoft.com/office/drawing/2014/main" id="{97AFAB2D-4163-472F-AFDE-E98CCF73765C}"/>
              </a:ext>
            </a:extLst>
          </p:cNvPr>
          <p:cNvSpPr/>
          <p:nvPr/>
        </p:nvSpPr>
        <p:spPr>
          <a:xfrm rot="5400000">
            <a:off x="7511437" y="2407304"/>
            <a:ext cx="1695701" cy="437357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D35E6BD-1BB8-4213-8449-E926CF00981A}"/>
              </a:ext>
            </a:extLst>
          </p:cNvPr>
          <p:cNvSpPr txBox="1"/>
          <p:nvPr/>
        </p:nvSpPr>
        <p:spPr>
          <a:xfrm>
            <a:off x="6232509" y="3954011"/>
            <a:ext cx="910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37 °C 30 min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48BA6F9-276F-4FFA-AB12-4890C56725F8}"/>
              </a:ext>
            </a:extLst>
          </p:cNvPr>
          <p:cNvSpPr txBox="1"/>
          <p:nvPr/>
        </p:nvSpPr>
        <p:spPr>
          <a:xfrm>
            <a:off x="5456785" y="3041330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Solución de precipitación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E4B69D2-FFBC-48A9-BBEB-36434E274BDE}"/>
              </a:ext>
            </a:extLst>
          </p:cNvPr>
          <p:cNvSpPr txBox="1"/>
          <p:nvPr/>
        </p:nvSpPr>
        <p:spPr>
          <a:xfrm>
            <a:off x="4607276" y="3959075"/>
            <a:ext cx="910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/>
              <a:t>5 min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A368766-330B-4B8A-9722-329CBB2EA8C6}"/>
              </a:ext>
            </a:extLst>
          </p:cNvPr>
          <p:cNvSpPr txBox="1"/>
          <p:nvPr/>
        </p:nvSpPr>
        <p:spPr>
          <a:xfrm>
            <a:off x="3849899" y="3184691"/>
            <a:ext cx="886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Isopropanol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4F21BEE-FCA6-4032-897A-34E097014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421" y="3120784"/>
            <a:ext cx="368944" cy="88858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2514BADA-807E-427B-A435-70C3E3264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7248" y="3120784"/>
            <a:ext cx="368944" cy="888583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id="{F5F1AFF5-A141-40AA-AD81-BDEAFEAA783A}"/>
              </a:ext>
            </a:extLst>
          </p:cNvPr>
          <p:cNvSpPr txBox="1"/>
          <p:nvPr/>
        </p:nvSpPr>
        <p:spPr>
          <a:xfrm>
            <a:off x="2225254" y="3225060"/>
            <a:ext cx="886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Etanol</a:t>
            </a:r>
          </a:p>
        </p:txBody>
      </p:sp>
      <p:sp>
        <p:nvSpPr>
          <p:cNvPr id="53" name="Flecha: hacia la izquierda 52">
            <a:extLst>
              <a:ext uri="{FF2B5EF4-FFF2-40B4-BE49-F238E27FC236}">
                <a16:creationId xmlns:a16="http://schemas.microsoft.com/office/drawing/2014/main" id="{E72E8892-C83C-493D-ADE7-070A729440E8}"/>
              </a:ext>
            </a:extLst>
          </p:cNvPr>
          <p:cNvSpPr/>
          <p:nvPr/>
        </p:nvSpPr>
        <p:spPr>
          <a:xfrm>
            <a:off x="2270532" y="3442781"/>
            <a:ext cx="374011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Flecha: hacia la izquierda 53">
            <a:extLst>
              <a:ext uri="{FF2B5EF4-FFF2-40B4-BE49-F238E27FC236}">
                <a16:creationId xmlns:a16="http://schemas.microsoft.com/office/drawing/2014/main" id="{522F4DF1-7A9B-4DD2-9E23-3822A8B7E03A}"/>
              </a:ext>
            </a:extLst>
          </p:cNvPr>
          <p:cNvSpPr/>
          <p:nvPr/>
        </p:nvSpPr>
        <p:spPr>
          <a:xfrm>
            <a:off x="1399069" y="3430884"/>
            <a:ext cx="374011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43C547E3-C674-4407-9A9C-B6D1F5517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357" y="3103769"/>
            <a:ext cx="368944" cy="888583"/>
          </a:xfrm>
          <a:prstGeom prst="rect">
            <a:avLst/>
          </a:prstGeom>
        </p:spPr>
      </p:pic>
      <p:sp>
        <p:nvSpPr>
          <p:cNvPr id="56" name="Flecha: en U 55">
            <a:extLst>
              <a:ext uri="{FF2B5EF4-FFF2-40B4-BE49-F238E27FC236}">
                <a16:creationId xmlns:a16="http://schemas.microsoft.com/office/drawing/2014/main" id="{4631E48E-FC52-40E8-817F-EF1000DB3718}"/>
              </a:ext>
            </a:extLst>
          </p:cNvPr>
          <p:cNvSpPr/>
          <p:nvPr/>
        </p:nvSpPr>
        <p:spPr>
          <a:xfrm rot="5400000" flipV="1">
            <a:off x="-405689" y="4342297"/>
            <a:ext cx="2116378" cy="33867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58" name="Picture 2" descr="Elegant simplicity.">
            <a:extLst>
              <a:ext uri="{FF2B5EF4-FFF2-40B4-BE49-F238E27FC236}">
                <a16:creationId xmlns:a16="http://schemas.microsoft.com/office/drawing/2014/main" id="{7C47D0B6-3FA8-4A82-97F2-F7D6911CF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5" r="13131" b="9104"/>
          <a:stretch/>
        </p:blipFill>
        <p:spPr bwMode="auto">
          <a:xfrm>
            <a:off x="2201318" y="4909210"/>
            <a:ext cx="1535291" cy="10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Flecha: a la derecha 58">
            <a:extLst>
              <a:ext uri="{FF2B5EF4-FFF2-40B4-BE49-F238E27FC236}">
                <a16:creationId xmlns:a16="http://schemas.microsoft.com/office/drawing/2014/main" id="{6372ABDC-8ACF-48AF-B5A8-7A499DB0A2DB}"/>
              </a:ext>
            </a:extLst>
          </p:cNvPr>
          <p:cNvSpPr/>
          <p:nvPr/>
        </p:nvSpPr>
        <p:spPr>
          <a:xfrm>
            <a:off x="1518569" y="5415781"/>
            <a:ext cx="53309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7E483854-222F-4136-B03B-9855915A73F5}"/>
              </a:ext>
            </a:extLst>
          </p:cNvPr>
          <p:cNvSpPr txBox="1"/>
          <p:nvPr/>
        </p:nvSpPr>
        <p:spPr>
          <a:xfrm>
            <a:off x="7064662" y="2315738"/>
            <a:ext cx="910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80 °C 5 min</a:t>
            </a:r>
          </a:p>
        </p:txBody>
      </p:sp>
      <p:pic>
        <p:nvPicPr>
          <p:cNvPr id="62" name="Imagen 61">
            <a:extLst>
              <a:ext uri="{FF2B5EF4-FFF2-40B4-BE49-F238E27FC236}">
                <a16:creationId xmlns:a16="http://schemas.microsoft.com/office/drawing/2014/main" id="{BA71D941-4CFF-4BD3-A7DA-F921B0ED17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93700">
            <a:off x="1395106" y="4738494"/>
            <a:ext cx="381936" cy="325881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9552FE91-085C-49AE-A40F-83BA80FE5809}"/>
              </a:ext>
            </a:extLst>
          </p:cNvPr>
          <p:cNvSpPr txBox="1"/>
          <p:nvPr/>
        </p:nvSpPr>
        <p:spPr>
          <a:xfrm>
            <a:off x="680982" y="5884042"/>
            <a:ext cx="8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dirty="0"/>
              <a:t>Solución de rehidratación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8C08BFC-9D69-4C7C-99E2-1722A5BCEF83}"/>
              </a:ext>
            </a:extLst>
          </p:cNvPr>
          <p:cNvSpPr txBox="1"/>
          <p:nvPr/>
        </p:nvSpPr>
        <p:spPr>
          <a:xfrm>
            <a:off x="296886" y="700170"/>
            <a:ext cx="6867401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350" b="1" dirty="0"/>
              <a:t>Extracción de ADN</a:t>
            </a:r>
          </a:p>
          <a:p>
            <a:pPr lvl="0"/>
            <a:endParaRPr lang="es-MX" sz="1050" b="1" dirty="0"/>
          </a:p>
          <a:p>
            <a:pPr lvl="0"/>
            <a:r>
              <a:rPr lang="es-MX" sz="800" b="1" dirty="0"/>
              <a:t>Figura 14. </a:t>
            </a:r>
            <a:r>
              <a:rPr lang="es-MX" sz="800" dirty="0"/>
              <a:t>Protocolo extracción de ADN Kit Wizard® Genomic DNA purification Promega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E09019C-B4E5-4BDB-B645-7680A94CD19D}"/>
              </a:ext>
            </a:extLst>
          </p:cNvPr>
          <p:cNvSpPr txBox="1"/>
          <p:nvPr/>
        </p:nvSpPr>
        <p:spPr>
          <a:xfrm>
            <a:off x="4057733" y="132995"/>
            <a:ext cx="472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500" b="1" dirty="0"/>
              <a:t>MATERIALES Y MÉTODOS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A8DD516-D4F2-4F10-9E0B-ABD7D9F1DFA2}"/>
              </a:ext>
            </a:extLst>
          </p:cNvPr>
          <p:cNvSpPr txBox="1"/>
          <p:nvPr/>
        </p:nvSpPr>
        <p:spPr>
          <a:xfrm>
            <a:off x="170927" y="6390743"/>
            <a:ext cx="4574040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Promega, (2019)</a:t>
            </a:r>
            <a:endParaRPr lang="es-MX" sz="700" dirty="0"/>
          </a:p>
        </p:txBody>
      </p:sp>
      <p:pic>
        <p:nvPicPr>
          <p:cNvPr id="13318" name="Picture 6" descr="thermo fisher ED886123-7163-46F5-8387-5F57485F786B_FINAL09SHOW_III">
            <a:extLst>
              <a:ext uri="{FF2B5EF4-FFF2-40B4-BE49-F238E27FC236}">
                <a16:creationId xmlns:a16="http://schemas.microsoft.com/office/drawing/2014/main" id="{337321B0-AF07-4A75-BDF2-1EAC23671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t="25643" r="7013" b="21775"/>
          <a:stretch/>
        </p:blipFill>
        <p:spPr bwMode="auto">
          <a:xfrm>
            <a:off x="3775671" y="4857630"/>
            <a:ext cx="1781286" cy="111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uadroTexto 68">
            <a:extLst>
              <a:ext uri="{FF2B5EF4-FFF2-40B4-BE49-F238E27FC236}">
                <a16:creationId xmlns:a16="http://schemas.microsoft.com/office/drawing/2014/main" id="{4FB4877B-838D-412D-85D7-1467E16A1BA2}"/>
              </a:ext>
            </a:extLst>
          </p:cNvPr>
          <p:cNvSpPr txBox="1"/>
          <p:nvPr/>
        </p:nvSpPr>
        <p:spPr>
          <a:xfrm>
            <a:off x="61550" y="37382"/>
            <a:ext cx="421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8262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E881C1-B84C-4A90-97CA-F77F0DA6F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61094"/>
              </p:ext>
            </p:extLst>
          </p:nvPr>
        </p:nvGraphicFramePr>
        <p:xfrm>
          <a:off x="1243994" y="1266219"/>
          <a:ext cx="6656012" cy="34548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{9D7B26C5-4107-4FEC-AEDC-1716B250A1EF}</a:tableStyleId>
              </a:tblPr>
              <a:tblGrid>
                <a:gridCol w="607340">
                  <a:extLst>
                    <a:ext uri="{9D8B030D-6E8A-4147-A177-3AD203B41FA5}">
                      <a16:colId xmlns:a16="http://schemas.microsoft.com/office/drawing/2014/main" val="418722422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938607554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5849965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978981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906932"/>
                    </a:ext>
                  </a:extLst>
                </a:gridCol>
              </a:tblGrid>
              <a:tr h="298344"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spc="-10" dirty="0">
                          <a:effectLst/>
                        </a:rPr>
                        <a:t>Gen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spc="-10" dirty="0">
                          <a:effectLst/>
                        </a:rPr>
                        <a:t>Primer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spc="5" dirty="0">
                          <a:effectLst/>
                        </a:rPr>
                        <a:t>S</a:t>
                      </a:r>
                      <a:r>
                        <a:rPr lang="es-EC" sz="1200" spc="-5" dirty="0">
                          <a:effectLst/>
                        </a:rPr>
                        <a:t>ecuencia </a:t>
                      </a:r>
                      <a:r>
                        <a:rPr lang="es-EC" sz="1200" spc="-10" dirty="0">
                          <a:effectLst/>
                        </a:rPr>
                        <a:t>5</a:t>
                      </a:r>
                      <a:r>
                        <a:rPr lang="es-EC" sz="1200" spc="15" dirty="0">
                          <a:effectLst/>
                        </a:rPr>
                        <a:t>’</a:t>
                      </a:r>
                      <a:r>
                        <a:rPr lang="es-EC" sz="1200" dirty="0">
                          <a:effectLst/>
                        </a:rPr>
                        <a:t>-</a:t>
                      </a:r>
                      <a:r>
                        <a:rPr lang="es-EC" sz="1200" spc="-10" dirty="0">
                          <a:effectLst/>
                        </a:rPr>
                        <a:t>3’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Tamaño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667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O</a:t>
                      </a:r>
                      <a:r>
                        <a:rPr lang="es-EC" sz="1200" spc="-10" dirty="0">
                          <a:effectLst/>
                        </a:rPr>
                        <a:t>r</a:t>
                      </a:r>
                      <a:r>
                        <a:rPr lang="es-EC" sz="1200" spc="-5" dirty="0">
                          <a:effectLst/>
                        </a:rPr>
                        <a:t>i</a:t>
                      </a:r>
                      <a:r>
                        <a:rPr lang="es-EC" sz="1200" spc="5" dirty="0">
                          <a:effectLst/>
                        </a:rPr>
                        <a:t>g</a:t>
                      </a:r>
                      <a:r>
                        <a:rPr lang="es-EC" sz="1200" spc="-5" dirty="0">
                          <a:effectLst/>
                        </a:rPr>
                        <a:t>e</a:t>
                      </a: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7579333"/>
                  </a:ext>
                </a:extLst>
              </a:tr>
              <a:tr h="364564">
                <a:tc rowSpan="2"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spc="-10" dirty="0">
                          <a:effectLst/>
                        </a:rPr>
                        <a:t>mecC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spc="-10" dirty="0">
                          <a:effectLst/>
                        </a:rPr>
                        <a:t>m</a:t>
                      </a:r>
                      <a:r>
                        <a:rPr lang="es-EC" sz="1200" dirty="0">
                          <a:effectLst/>
                        </a:rPr>
                        <a:t>e</a:t>
                      </a:r>
                      <a:r>
                        <a:rPr lang="es-EC" sz="1200" spc="-10" dirty="0">
                          <a:effectLst/>
                        </a:rPr>
                        <a:t>c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spc="-10" dirty="0">
                          <a:effectLst/>
                        </a:rPr>
                        <a:t>45</a:t>
                      </a:r>
                      <a:r>
                        <a:rPr lang="es-EC" sz="1200" spc="-5" dirty="0">
                          <a:effectLst/>
                        </a:rPr>
                        <a:t>4</a:t>
                      </a:r>
                      <a:r>
                        <a:rPr lang="es-EC" sz="1200" dirty="0">
                          <a:effectLst/>
                        </a:rPr>
                        <a:t>-F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spc="-5">
                          <a:effectLst/>
                        </a:rPr>
                        <a:t>G</a:t>
                      </a:r>
                      <a:r>
                        <a:rPr lang="es-EC" sz="1200" spc="-10">
                          <a:effectLst/>
                        </a:rPr>
                        <a:t>T</a:t>
                      </a:r>
                      <a:r>
                        <a:rPr lang="es-EC" sz="1200" spc="10">
                          <a:effectLst/>
                        </a:rPr>
                        <a:t>CCC</a:t>
                      </a:r>
                      <a:r>
                        <a:rPr lang="es-EC" sz="1200" spc="-10">
                          <a:effectLst/>
                        </a:rPr>
                        <a:t>T</a:t>
                      </a:r>
                      <a:r>
                        <a:rPr lang="es-EC" sz="1200" spc="-15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 spc="-10">
                          <a:effectLst/>
                        </a:rPr>
                        <a:t>C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 spc="-15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 spc="-15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C</a:t>
                      </a:r>
                      <a:r>
                        <a:rPr lang="es-EC" sz="1200" spc="-15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C</a:t>
                      </a:r>
                      <a:r>
                        <a:rPr lang="es-EC" sz="1200" spc="-10">
                          <a:effectLst/>
                        </a:rPr>
                        <a:t>CC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 spc="-15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>
                          <a:effectLst/>
                        </a:rPr>
                        <a:t>GA</a:t>
                      </a:r>
                      <a:endParaRPr lang="es-MX" sz="1800"/>
                    </a:p>
                  </a:txBody>
                  <a:tcPr marL="0" marR="0" marT="0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marL="4000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454bp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6667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b="0" dirty="0" err="1">
                          <a:effectLst/>
                        </a:rPr>
                        <a:t>Tchamba</a:t>
                      </a:r>
                      <a:r>
                        <a:rPr lang="es-EC" sz="1200" b="0" dirty="0">
                          <a:effectLst/>
                        </a:rPr>
                        <a:t> et al., (2021)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878002"/>
                  </a:ext>
                </a:extLst>
              </a:tr>
              <a:tr h="274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spc="5">
                          <a:effectLst/>
                        </a:rPr>
                        <a:t>m</a:t>
                      </a:r>
                      <a:r>
                        <a:rPr lang="es-EC" sz="1200">
                          <a:effectLst/>
                        </a:rPr>
                        <a:t>e</a:t>
                      </a:r>
                      <a:r>
                        <a:rPr lang="es-EC" sz="1200" spc="-10">
                          <a:effectLst/>
                        </a:rPr>
                        <a:t>c</a:t>
                      </a:r>
                      <a:r>
                        <a:rPr lang="es-EC" sz="1200" spc="10">
                          <a:effectLst/>
                        </a:rPr>
                        <a:t>C</a:t>
                      </a:r>
                      <a:r>
                        <a:rPr lang="es-EC" sz="1200" spc="-10">
                          <a:effectLst/>
                        </a:rPr>
                        <a:t>45</a:t>
                      </a:r>
                      <a:r>
                        <a:rPr lang="es-EC" sz="1200">
                          <a:effectLst/>
                        </a:rPr>
                        <a:t>4-R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5" dirty="0">
                          <a:effectLst/>
                        </a:rPr>
                        <a:t>A</a:t>
                      </a:r>
                      <a:r>
                        <a:rPr lang="es-EC" sz="1200" spc="10" dirty="0">
                          <a:effectLst/>
                        </a:rPr>
                        <a:t>A</a:t>
                      </a:r>
                      <a:r>
                        <a:rPr lang="es-EC" sz="1200" spc="-25" dirty="0">
                          <a:effectLst/>
                        </a:rPr>
                        <a:t>G</a:t>
                      </a:r>
                      <a:r>
                        <a:rPr lang="es-EC" sz="1200" spc="10" dirty="0">
                          <a:effectLst/>
                        </a:rPr>
                        <a:t>A</a:t>
                      </a:r>
                      <a:r>
                        <a:rPr lang="es-EC" sz="1200" spc="-10" dirty="0">
                          <a:effectLst/>
                        </a:rPr>
                        <a:t>T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spc="-10" dirty="0">
                          <a:effectLst/>
                        </a:rPr>
                        <a:t>TTTT</a:t>
                      </a:r>
                      <a:r>
                        <a:rPr lang="es-EC" sz="1200" spc="10" dirty="0">
                          <a:effectLst/>
                        </a:rPr>
                        <a:t>CC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-10" dirty="0">
                          <a:effectLst/>
                        </a:rPr>
                        <a:t>TTTT</a:t>
                      </a:r>
                      <a:r>
                        <a:rPr lang="es-EC" sz="1200" spc="10" dirty="0">
                          <a:effectLst/>
                        </a:rPr>
                        <a:t>CA</a:t>
                      </a:r>
                      <a:r>
                        <a:rPr lang="es-EC" sz="1200" dirty="0">
                          <a:effectLst/>
                        </a:rPr>
                        <a:t>GC</a:t>
                      </a:r>
                      <a:endParaRPr lang="es-MX" sz="18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67287"/>
                  </a:ext>
                </a:extLst>
              </a:tr>
              <a:tr h="364564">
                <a:tc rowSpan="2"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spc="-10" dirty="0">
                          <a:effectLst/>
                        </a:rPr>
                        <a:t>16S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27F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>
                          <a:effectLst/>
                        </a:rPr>
                        <a:t>AGAGTTTGATCCTGGCTCAG</a:t>
                      </a:r>
                      <a:endParaRPr lang="es-MX" sz="18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40005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1500bp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66675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b="0" dirty="0">
                          <a:effectLst/>
                        </a:rPr>
                        <a:t>Lange et al., (2015)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341463"/>
                  </a:ext>
                </a:extLst>
              </a:tr>
              <a:tr h="192252">
                <a:tc vMerge="1">
                  <a:txBody>
                    <a:bodyPr/>
                    <a:lstStyle/>
                    <a:p>
                      <a:pPr marL="63500" algn="l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-10" dirty="0">
                          <a:effectLst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1492R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spc="-10" dirty="0">
                          <a:effectLst/>
                        </a:rPr>
                        <a:t>GGTTACCTTGTTACGACTT</a:t>
                      </a:r>
                      <a:endParaRPr lang="es-MX" sz="18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247641"/>
                  </a:ext>
                </a:extLst>
              </a:tr>
              <a:tr h="364564">
                <a:tc rowSpan="2"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5" dirty="0">
                          <a:effectLst/>
                        </a:rPr>
                        <a:t>mecA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5">
                          <a:effectLst/>
                        </a:rPr>
                        <a:t>m</a:t>
                      </a:r>
                      <a:r>
                        <a:rPr lang="es-EC" sz="1200">
                          <a:effectLst/>
                        </a:rPr>
                        <a:t>e</a:t>
                      </a:r>
                      <a:r>
                        <a:rPr lang="es-EC" sz="1200" spc="-10">
                          <a:effectLst/>
                        </a:rPr>
                        <a:t>c</a:t>
                      </a:r>
                      <a:r>
                        <a:rPr lang="es-EC" sz="1200" spc="10">
                          <a:effectLst/>
                        </a:rPr>
                        <a:t>A-F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spc="10">
                          <a:effectLst/>
                        </a:rPr>
                        <a:t>AA</a:t>
                      </a:r>
                      <a:r>
                        <a:rPr lang="es-EC" sz="1200" spc="-15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 spc="-10">
                          <a:effectLst/>
                        </a:rPr>
                        <a:t>T</a:t>
                      </a:r>
                      <a:r>
                        <a:rPr lang="es-EC" sz="1200" spc="10">
                          <a:effectLst/>
                        </a:rPr>
                        <a:t>C</a:t>
                      </a:r>
                      <a:r>
                        <a:rPr lang="es-EC" sz="1200" spc="-25">
                          <a:effectLst/>
                        </a:rPr>
                        <a:t>G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 spc="-10">
                          <a:effectLst/>
                        </a:rPr>
                        <a:t>T</a:t>
                      </a:r>
                      <a:r>
                        <a:rPr lang="es-EC" sz="1200">
                          <a:effectLst/>
                        </a:rPr>
                        <a:t>GG</a:t>
                      </a:r>
                      <a:r>
                        <a:rPr lang="es-EC" sz="1200" spc="-10">
                          <a:effectLst/>
                        </a:rPr>
                        <a:t>T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 spc="-15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A</a:t>
                      </a:r>
                      <a:r>
                        <a:rPr lang="es-EC" sz="1200">
                          <a:effectLst/>
                        </a:rPr>
                        <a:t>GG</a:t>
                      </a:r>
                      <a:r>
                        <a:rPr lang="es-EC" sz="1200" spc="-10">
                          <a:effectLst/>
                        </a:rPr>
                        <a:t>TT</a:t>
                      </a:r>
                      <a:r>
                        <a:rPr lang="es-EC" sz="1200">
                          <a:effectLst/>
                        </a:rPr>
                        <a:t>GGC</a:t>
                      </a:r>
                      <a:endParaRPr lang="es-MX" sz="180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40005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533bp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66675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b="0" spc="-10" dirty="0">
                          <a:effectLst/>
                        </a:rPr>
                        <a:t>Murakami et al., (1991)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987364"/>
                  </a:ext>
                </a:extLst>
              </a:tr>
              <a:tr h="3042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5" dirty="0">
                          <a:effectLst/>
                        </a:rPr>
                        <a:t>m</a:t>
                      </a:r>
                      <a:r>
                        <a:rPr lang="es-EC" sz="1200" dirty="0">
                          <a:effectLst/>
                        </a:rPr>
                        <a:t>e</a:t>
                      </a:r>
                      <a:r>
                        <a:rPr lang="es-EC" sz="1200" spc="-10" dirty="0">
                          <a:effectLst/>
                        </a:rPr>
                        <a:t>c</a:t>
                      </a:r>
                      <a:r>
                        <a:rPr lang="es-EC" sz="1200" spc="10" dirty="0">
                          <a:effectLst/>
                        </a:rPr>
                        <a:t>A-R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spc="10" dirty="0">
                          <a:effectLst/>
                        </a:rPr>
                        <a:t>A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-10" dirty="0">
                          <a:effectLst/>
                        </a:rPr>
                        <a:t>TT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spc="-10" dirty="0">
                          <a:effectLst/>
                        </a:rPr>
                        <a:t>T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10" dirty="0">
                          <a:effectLst/>
                        </a:rPr>
                        <a:t>CA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-35" dirty="0">
                          <a:effectLst/>
                        </a:rPr>
                        <a:t>T</a:t>
                      </a:r>
                      <a:r>
                        <a:rPr lang="es-EC" sz="1200" spc="10" dirty="0">
                          <a:effectLst/>
                        </a:rPr>
                        <a:t>A</a:t>
                      </a:r>
                      <a:r>
                        <a:rPr lang="es-EC" sz="1200" spc="-10" dirty="0">
                          <a:effectLst/>
                        </a:rPr>
                        <a:t>C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dirty="0">
                          <a:effectLst/>
                        </a:rPr>
                        <a:t>GG</a:t>
                      </a:r>
                      <a:r>
                        <a:rPr lang="es-EC" sz="1200" spc="5" dirty="0">
                          <a:effectLst/>
                        </a:rPr>
                        <a:t>A</a:t>
                      </a:r>
                      <a:r>
                        <a:rPr lang="es-EC" sz="1200" spc="-10" dirty="0">
                          <a:effectLst/>
                        </a:rPr>
                        <a:t>TTT</a:t>
                      </a:r>
                      <a:r>
                        <a:rPr lang="es-EC" sz="1200" dirty="0">
                          <a:effectLst/>
                        </a:rPr>
                        <a:t>GC</a:t>
                      </a:r>
                      <a:endParaRPr lang="es-MX" sz="18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432176"/>
                  </a:ext>
                </a:extLst>
              </a:tr>
              <a:tr h="364564">
                <a:tc rowSpan="2"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5" dirty="0">
                          <a:effectLst/>
                        </a:rPr>
                        <a:t>Nuc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5" dirty="0">
                          <a:effectLst/>
                        </a:rPr>
                        <a:t>N</a:t>
                      </a:r>
                      <a:r>
                        <a:rPr lang="es-EC" sz="1200" spc="-5" dirty="0">
                          <a:effectLst/>
                        </a:rPr>
                        <a:t>u</a:t>
                      </a:r>
                      <a:r>
                        <a:rPr lang="es-EC" sz="1200" spc="-10" dirty="0">
                          <a:effectLst/>
                        </a:rPr>
                        <a:t>c-F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5" dirty="0">
                          <a:effectLst/>
                        </a:rPr>
                        <a:t>A</a:t>
                      </a:r>
                      <a:r>
                        <a:rPr lang="es-EC" sz="1200" spc="-10" dirty="0">
                          <a:effectLst/>
                        </a:rPr>
                        <a:t>TT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5" dirty="0">
                          <a:effectLst/>
                        </a:rPr>
                        <a:t>A</a:t>
                      </a:r>
                      <a:r>
                        <a:rPr lang="es-EC" sz="1200" spc="-10" dirty="0">
                          <a:effectLst/>
                        </a:rPr>
                        <a:t>T</a:t>
                      </a:r>
                      <a:r>
                        <a:rPr lang="es-EC" sz="1200" dirty="0">
                          <a:effectLst/>
                        </a:rPr>
                        <a:t>GG</a:t>
                      </a:r>
                      <a:r>
                        <a:rPr lang="es-EC" sz="1200" spc="-10" dirty="0">
                          <a:effectLst/>
                        </a:rPr>
                        <a:t>T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5" dirty="0">
                          <a:effectLst/>
                        </a:rPr>
                        <a:t>A</a:t>
                      </a:r>
                      <a:r>
                        <a:rPr lang="es-EC" sz="1200" spc="-10" dirty="0">
                          <a:effectLst/>
                        </a:rPr>
                        <a:t>T</a:t>
                      </a:r>
                      <a:r>
                        <a:rPr lang="es-EC" sz="1200" spc="-15" dirty="0">
                          <a:effectLst/>
                        </a:rPr>
                        <a:t>A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dirty="0">
                          <a:effectLst/>
                        </a:rPr>
                        <a:t>GG</a:t>
                      </a:r>
                      <a:r>
                        <a:rPr lang="es-EC" sz="1200" spc="-10" dirty="0">
                          <a:effectLst/>
                        </a:rPr>
                        <a:t>T</a:t>
                      </a:r>
                      <a:r>
                        <a:rPr lang="es-EC" sz="1200" dirty="0">
                          <a:effectLst/>
                        </a:rPr>
                        <a:t>T</a:t>
                      </a:r>
                      <a:endParaRPr lang="es-MX" sz="1800" dirty="0"/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marL="40005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279bp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66675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b="0" dirty="0" err="1">
                          <a:effectLst/>
                        </a:rPr>
                        <a:t>Brakstad</a:t>
                      </a:r>
                      <a:r>
                        <a:rPr lang="es-EC" sz="1200" b="0" dirty="0">
                          <a:effectLst/>
                        </a:rPr>
                        <a:t> </a:t>
                      </a:r>
                      <a:r>
                        <a:rPr lang="es-EC" sz="1200" b="0" spc="-10" dirty="0">
                          <a:effectLst/>
                        </a:rPr>
                        <a:t>et al.</a:t>
                      </a:r>
                      <a:r>
                        <a:rPr lang="es-EC" sz="1200" b="0" dirty="0">
                          <a:effectLst/>
                        </a:rPr>
                        <a:t>, (1992)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179723"/>
                  </a:ext>
                </a:extLst>
              </a:tr>
              <a:tr h="2231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5">
                          <a:effectLst/>
                        </a:rPr>
                        <a:t>N</a:t>
                      </a:r>
                      <a:r>
                        <a:rPr lang="es-EC" sz="1200" spc="-5">
                          <a:effectLst/>
                        </a:rPr>
                        <a:t>u</a:t>
                      </a:r>
                      <a:r>
                        <a:rPr lang="es-EC" sz="1200" spc="-10">
                          <a:effectLst/>
                        </a:rPr>
                        <a:t>c-R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spc="10" dirty="0">
                          <a:effectLst/>
                        </a:rPr>
                        <a:t>A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-15" dirty="0">
                          <a:effectLst/>
                        </a:rPr>
                        <a:t>C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spc="-15" dirty="0">
                          <a:effectLst/>
                        </a:rPr>
                        <a:t>A</a:t>
                      </a:r>
                      <a:r>
                        <a:rPr lang="es-EC" sz="1200" spc="10" dirty="0">
                          <a:effectLst/>
                        </a:rPr>
                        <a:t>A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-15" dirty="0">
                          <a:effectLst/>
                        </a:rPr>
                        <a:t>C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spc="-10" dirty="0">
                          <a:effectLst/>
                        </a:rPr>
                        <a:t>TT</a:t>
                      </a:r>
                      <a:r>
                        <a:rPr lang="es-EC" sz="1200" dirty="0">
                          <a:effectLst/>
                        </a:rPr>
                        <a:t>G</a:t>
                      </a:r>
                      <a:r>
                        <a:rPr lang="es-EC" sz="1200" spc="5" dirty="0">
                          <a:effectLst/>
                        </a:rPr>
                        <a:t>A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spc="-25" dirty="0">
                          <a:effectLst/>
                        </a:rPr>
                        <a:t>G</a:t>
                      </a:r>
                      <a:r>
                        <a:rPr lang="es-EC" sz="1200" spc="10" dirty="0">
                          <a:effectLst/>
                        </a:rPr>
                        <a:t>A</a:t>
                      </a:r>
                      <a:r>
                        <a:rPr lang="es-EC" sz="1200" spc="-15" dirty="0">
                          <a:effectLst/>
                        </a:rPr>
                        <a:t>A</a:t>
                      </a:r>
                      <a:r>
                        <a:rPr lang="es-EC" sz="1200" spc="10" dirty="0">
                          <a:effectLst/>
                        </a:rPr>
                        <a:t>C</a:t>
                      </a:r>
                      <a:r>
                        <a:rPr lang="es-EC" sz="1200" spc="-10" dirty="0">
                          <a:effectLst/>
                        </a:rPr>
                        <a:t>T</a:t>
                      </a:r>
                      <a:r>
                        <a:rPr lang="es-EC" sz="1200" spc="-15" dirty="0">
                          <a:effectLst/>
                        </a:rPr>
                        <a:t>A</a:t>
                      </a:r>
                      <a:r>
                        <a:rPr lang="es-EC" sz="1200" spc="10" dirty="0">
                          <a:effectLst/>
                        </a:rPr>
                        <a:t>AA</a:t>
                      </a:r>
                      <a:r>
                        <a:rPr lang="es-EC" sz="1200" spc="-25" dirty="0">
                          <a:effectLst/>
                        </a:rPr>
                        <a:t>G</a:t>
                      </a:r>
                      <a:r>
                        <a:rPr lang="es-EC" sz="1200" dirty="0">
                          <a:effectLst/>
                        </a:rPr>
                        <a:t>C</a:t>
                      </a:r>
                      <a:endParaRPr lang="es-MX" sz="180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992959"/>
                  </a:ext>
                </a:extLst>
              </a:tr>
              <a:tr h="243565">
                <a:tc rowSpan="2"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spc="5" dirty="0">
                          <a:effectLst/>
                        </a:rPr>
                        <a:t>BlaZ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B</a:t>
                      </a:r>
                      <a:r>
                        <a:rPr lang="es-EC" sz="1200" spc="10">
                          <a:effectLst/>
                        </a:rPr>
                        <a:t>l</a:t>
                      </a:r>
                      <a:r>
                        <a:rPr lang="es-EC" sz="1200">
                          <a:effectLst/>
                        </a:rPr>
                        <a:t>a</a:t>
                      </a:r>
                      <a:r>
                        <a:rPr lang="es-EC" sz="1200" spc="15">
                          <a:effectLst/>
                        </a:rPr>
                        <a:t>Z</a:t>
                      </a:r>
                      <a:r>
                        <a:rPr lang="es-EC" sz="1200">
                          <a:effectLst/>
                        </a:rPr>
                        <a:t>-T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spc="-10">
                          <a:effectLst/>
                        </a:rPr>
                        <a:t>TAA</a:t>
                      </a:r>
                      <a:r>
                        <a:rPr lang="es-EC" sz="1200" spc="10">
                          <a:effectLst/>
                        </a:rPr>
                        <a:t>G</a:t>
                      </a:r>
                      <a:r>
                        <a:rPr lang="es-EC" sz="1200" spc="-10">
                          <a:effectLst/>
                        </a:rPr>
                        <a:t>A</a:t>
                      </a:r>
                      <a:r>
                        <a:rPr lang="es-EC" sz="1200" spc="10">
                          <a:effectLst/>
                        </a:rPr>
                        <a:t>G</a:t>
                      </a:r>
                      <a:r>
                        <a:rPr lang="es-EC" sz="1200" spc="-10">
                          <a:effectLst/>
                        </a:rPr>
                        <a:t>ATTT</a:t>
                      </a:r>
                      <a:r>
                        <a:rPr lang="es-EC" sz="1200" spc="10">
                          <a:effectLst/>
                        </a:rPr>
                        <a:t>G</a:t>
                      </a:r>
                      <a:r>
                        <a:rPr lang="es-EC" sz="1200" spc="-10">
                          <a:effectLst/>
                        </a:rPr>
                        <a:t>CCTAT</a:t>
                      </a:r>
                      <a:r>
                        <a:rPr lang="es-EC" sz="1200" spc="10">
                          <a:effectLst/>
                        </a:rPr>
                        <a:t>G</a:t>
                      </a:r>
                      <a:r>
                        <a:rPr lang="es-EC" sz="1200" spc="-10">
                          <a:effectLst/>
                        </a:rPr>
                        <a:t>CT</a:t>
                      </a:r>
                      <a:r>
                        <a:rPr lang="es-EC" sz="1200">
                          <a:effectLst/>
                        </a:rPr>
                        <a:t>T</a:t>
                      </a:r>
                      <a:endParaRPr lang="es-MX" sz="1800"/>
                    </a:p>
                  </a:txBody>
                  <a:tcPr marL="0" marR="0" marT="0" marB="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195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b="0" dirty="0">
                          <a:effectLst/>
                        </a:rPr>
                        <a:t>377bp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66675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b="0" dirty="0">
                          <a:effectLst/>
                        </a:rPr>
                        <a:t>Olsen </a:t>
                      </a:r>
                      <a:r>
                        <a:rPr lang="es-EC" sz="1200" b="0" spc="-10" dirty="0">
                          <a:effectLst/>
                        </a:rPr>
                        <a:t>et al.</a:t>
                      </a:r>
                      <a:r>
                        <a:rPr lang="es-EC" sz="1200" b="0" dirty="0">
                          <a:effectLst/>
                        </a:rPr>
                        <a:t>, (2006)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408866"/>
                  </a:ext>
                </a:extLst>
              </a:tr>
              <a:tr h="38515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50000"/>
                        </a:lnSpc>
                        <a:spcBef>
                          <a:spcPts val="25"/>
                        </a:spcBef>
                        <a:spcAft>
                          <a:spcPts val="600"/>
                        </a:spcAft>
                      </a:pPr>
                      <a:r>
                        <a:rPr lang="es-EC" sz="1200" b="0" dirty="0">
                          <a:effectLst/>
                        </a:rPr>
                        <a:t>B</a:t>
                      </a:r>
                      <a:r>
                        <a:rPr lang="es-EC" sz="1200" b="0" spc="10" dirty="0">
                          <a:effectLst/>
                        </a:rPr>
                        <a:t>l</a:t>
                      </a:r>
                      <a:r>
                        <a:rPr lang="es-EC" sz="1200" b="0" dirty="0">
                          <a:effectLst/>
                        </a:rPr>
                        <a:t>a</a:t>
                      </a:r>
                      <a:r>
                        <a:rPr lang="es-EC" sz="1200" b="0" spc="15" dirty="0">
                          <a:effectLst/>
                        </a:rPr>
                        <a:t>Z</a:t>
                      </a:r>
                      <a:r>
                        <a:rPr lang="es-EC" sz="1200" b="0" dirty="0">
                          <a:effectLst/>
                        </a:rPr>
                        <a:t>-R</a:t>
                      </a:r>
                      <a:endParaRPr lang="es-MX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b="0" spc="-10" dirty="0">
                          <a:effectLst/>
                        </a:rPr>
                        <a:t>TTAAA</a:t>
                      </a:r>
                      <a:r>
                        <a:rPr lang="es-EC" sz="1200" b="0" spc="10" dirty="0">
                          <a:effectLst/>
                        </a:rPr>
                        <a:t>G</a:t>
                      </a:r>
                      <a:r>
                        <a:rPr lang="es-EC" sz="1200" b="0" spc="-10" dirty="0">
                          <a:effectLst/>
                        </a:rPr>
                        <a:t>TCTT</a:t>
                      </a:r>
                      <a:r>
                        <a:rPr lang="es-EC" sz="1200" b="0" spc="15" dirty="0">
                          <a:effectLst/>
                        </a:rPr>
                        <a:t>A</a:t>
                      </a:r>
                      <a:r>
                        <a:rPr lang="es-EC" sz="1200" b="0" spc="-10" dirty="0">
                          <a:effectLst/>
                        </a:rPr>
                        <a:t>CC</a:t>
                      </a:r>
                      <a:r>
                        <a:rPr lang="es-EC" sz="1200" b="0" spc="10" dirty="0">
                          <a:effectLst/>
                        </a:rPr>
                        <a:t>G</a:t>
                      </a:r>
                      <a:r>
                        <a:rPr lang="es-EC" sz="1200" b="0" spc="-10" dirty="0">
                          <a:effectLst/>
                        </a:rPr>
                        <a:t>AAA</a:t>
                      </a:r>
                      <a:r>
                        <a:rPr lang="es-EC" sz="1200" b="0" spc="10" dirty="0">
                          <a:effectLst/>
                        </a:rPr>
                        <a:t>G</a:t>
                      </a:r>
                      <a:r>
                        <a:rPr lang="es-EC" sz="1200" b="0" spc="-10" dirty="0">
                          <a:effectLst/>
                        </a:rPr>
                        <a:t>CA</a:t>
                      </a:r>
                      <a:r>
                        <a:rPr lang="es-EC" sz="1200" b="0" dirty="0">
                          <a:effectLst/>
                        </a:rPr>
                        <a:t>G</a:t>
                      </a:r>
                      <a:endParaRPr lang="es-MX" sz="1800" b="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7188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2C2CB3B-C3CA-4F19-8838-7D0820DB7D44}"/>
              </a:ext>
            </a:extLst>
          </p:cNvPr>
          <p:cNvSpPr txBox="1"/>
          <p:nvPr/>
        </p:nvSpPr>
        <p:spPr>
          <a:xfrm>
            <a:off x="827584" y="931425"/>
            <a:ext cx="6398305" cy="30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450"/>
              </a:spcAft>
            </a:pPr>
            <a:r>
              <a:rPr lang="es-EC" sz="105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2. </a:t>
            </a:r>
            <a:r>
              <a:rPr lang="es-EC" sz="10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Primers para PCR genes 16S, nuc y de resistencias BlaZ, mecA y mecC.</a:t>
            </a:r>
            <a:endParaRPr lang="es-MX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81E965F-0361-43C4-974D-63E5FAB2CA8F}"/>
              </a:ext>
            </a:extLst>
          </p:cNvPr>
          <p:cNvSpPr txBox="1"/>
          <p:nvPr/>
        </p:nvSpPr>
        <p:spPr>
          <a:xfrm>
            <a:off x="4067035" y="116632"/>
            <a:ext cx="472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500" b="1" dirty="0"/>
              <a:t>MATERIALES Y MÉTODOS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00BF6C-B9F9-4C96-9398-A22E63D0AB0F}"/>
              </a:ext>
            </a:extLst>
          </p:cNvPr>
          <p:cNvSpPr txBox="1"/>
          <p:nvPr/>
        </p:nvSpPr>
        <p:spPr>
          <a:xfrm>
            <a:off x="2912808" y="4937104"/>
            <a:ext cx="541758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C160 (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</a:rPr>
              <a:t>Staphylococcus aureus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) (RNA 16S staph+, nuc+, mecA-, blaZ+)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C216 (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</a:rPr>
              <a:t>S. epidermidis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) (RNA 16S staph+, nuc-, mecA+, blaZ+)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C199, (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</a:rPr>
              <a:t>S. aureus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) (RNA 16S staph+, nuc+, mecA+, blaz-)</a:t>
            </a:r>
          </a:p>
          <a:p>
            <a:pPr algn="just"/>
            <a:endParaRPr lang="es-EC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34">
            <a:extLst>
              <a:ext uri="{FF2B5EF4-FFF2-40B4-BE49-F238E27FC236}">
                <a16:creationId xmlns:a16="http://schemas.microsoft.com/office/drawing/2014/main" id="{EFE56FCD-741E-4513-829B-CB6794E94E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8" y="5122015"/>
            <a:ext cx="1961444" cy="923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C16D706-7AD3-4BFE-9690-3AFB100D8104}"/>
              </a:ext>
            </a:extLst>
          </p:cNvPr>
          <p:cNvSpPr txBox="1"/>
          <p:nvPr/>
        </p:nvSpPr>
        <p:spPr>
          <a:xfrm>
            <a:off x="267041" y="662859"/>
            <a:ext cx="4574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400" b="1" dirty="0"/>
              <a:t>Amplificación por PCR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F04610-BF4D-415D-AFB1-E3E5BA108B6C}"/>
              </a:ext>
            </a:extLst>
          </p:cNvPr>
          <p:cNvSpPr txBox="1"/>
          <p:nvPr/>
        </p:nvSpPr>
        <p:spPr>
          <a:xfrm>
            <a:off x="626808" y="493607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100" dirty="0">
                <a:latin typeface="Arial" panose="020B0604020202020204" pitchFamily="34" charset="0"/>
                <a:ea typeface="Calibri" panose="020F0502020204030204" pitchFamily="34" charset="0"/>
              </a:rPr>
              <a:t>Departamento de Bacteriología</a:t>
            </a:r>
            <a:endParaRPr lang="es-MX" sz="11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F75315-C365-4287-994F-2AAD41ECB21A}"/>
              </a:ext>
            </a:extLst>
          </p:cNvPr>
          <p:cNvSpPr txBox="1"/>
          <p:nvPr/>
        </p:nvSpPr>
        <p:spPr>
          <a:xfrm>
            <a:off x="61550" y="37382"/>
            <a:ext cx="421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08450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RMOCICLADOR PCR PUNTO FINAL PROFLEX 3 x 32 POZOS">
            <a:extLst>
              <a:ext uri="{FF2B5EF4-FFF2-40B4-BE49-F238E27FC236}">
                <a16:creationId xmlns:a16="http://schemas.microsoft.com/office/drawing/2014/main" id="{69812D86-129E-4D9B-B18F-F0B09435C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18783" r="15238" b="8570"/>
          <a:stretch/>
        </p:blipFill>
        <p:spPr bwMode="auto">
          <a:xfrm>
            <a:off x="1247016" y="3855607"/>
            <a:ext cx="2046841" cy="210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520F942-92ED-40BE-8B15-2A5935E4A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0895"/>
              </p:ext>
            </p:extLst>
          </p:nvPr>
        </p:nvGraphicFramePr>
        <p:xfrm>
          <a:off x="3851920" y="3855607"/>
          <a:ext cx="3955051" cy="200679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107845">
                  <a:extLst>
                    <a:ext uri="{9D8B030D-6E8A-4147-A177-3AD203B41FA5}">
                      <a16:colId xmlns:a16="http://schemas.microsoft.com/office/drawing/2014/main" val="697387028"/>
                    </a:ext>
                  </a:extLst>
                </a:gridCol>
                <a:gridCol w="1374319">
                  <a:extLst>
                    <a:ext uri="{9D8B030D-6E8A-4147-A177-3AD203B41FA5}">
                      <a16:colId xmlns:a16="http://schemas.microsoft.com/office/drawing/2014/main" val="3212099017"/>
                    </a:ext>
                  </a:extLst>
                </a:gridCol>
                <a:gridCol w="755872">
                  <a:extLst>
                    <a:ext uri="{9D8B030D-6E8A-4147-A177-3AD203B41FA5}">
                      <a16:colId xmlns:a16="http://schemas.microsoft.com/office/drawing/2014/main" val="3606611607"/>
                    </a:ext>
                  </a:extLst>
                </a:gridCol>
                <a:gridCol w="717015">
                  <a:extLst>
                    <a:ext uri="{9D8B030D-6E8A-4147-A177-3AD203B41FA5}">
                      <a16:colId xmlns:a16="http://schemas.microsoft.com/office/drawing/2014/main" val="2983678943"/>
                    </a:ext>
                  </a:extLst>
                </a:gridCol>
              </a:tblGrid>
              <a:tr h="3247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Proceso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Temperatura (°C)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Tiempo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Ciclos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5283575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Denaturación inicial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 min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44770048"/>
                  </a:ext>
                </a:extLst>
              </a:tr>
              <a:tr h="222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Denaturación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95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30 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24091619"/>
                  </a:ext>
                </a:extLst>
              </a:tr>
              <a:tr h="222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Alineamiento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55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30 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637288"/>
                  </a:ext>
                </a:extLst>
              </a:tr>
              <a:tr h="222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Extensión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45 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18566"/>
                  </a:ext>
                </a:extLst>
              </a:tr>
              <a:tr h="40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Extensión 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10 min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27060623"/>
                  </a:ext>
                </a:extLst>
              </a:tr>
              <a:tr h="2028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Conservación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592461414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7B61F49-66D8-467D-B5E1-3CA4AC5F7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66862"/>
              </p:ext>
            </p:extLst>
          </p:nvPr>
        </p:nvGraphicFramePr>
        <p:xfrm>
          <a:off x="2270438" y="2558507"/>
          <a:ext cx="4603124" cy="787578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617561">
                  <a:extLst>
                    <a:ext uri="{9D8B030D-6E8A-4147-A177-3AD203B41FA5}">
                      <a16:colId xmlns:a16="http://schemas.microsoft.com/office/drawing/2014/main" val="697387028"/>
                    </a:ext>
                  </a:extLst>
                </a:gridCol>
                <a:gridCol w="705783">
                  <a:extLst>
                    <a:ext uri="{9D8B030D-6E8A-4147-A177-3AD203B41FA5}">
                      <a16:colId xmlns:a16="http://schemas.microsoft.com/office/drawing/2014/main" val="3212099017"/>
                    </a:ext>
                  </a:extLst>
                </a:gridCol>
                <a:gridCol w="823413">
                  <a:extLst>
                    <a:ext uri="{9D8B030D-6E8A-4147-A177-3AD203B41FA5}">
                      <a16:colId xmlns:a16="http://schemas.microsoft.com/office/drawing/2014/main" val="3606611607"/>
                    </a:ext>
                  </a:extLst>
                </a:gridCol>
                <a:gridCol w="1057599">
                  <a:extLst>
                    <a:ext uri="{9D8B030D-6E8A-4147-A177-3AD203B41FA5}">
                      <a16:colId xmlns:a16="http://schemas.microsoft.com/office/drawing/2014/main" val="2983678943"/>
                    </a:ext>
                  </a:extLst>
                </a:gridCol>
                <a:gridCol w="1398768">
                  <a:extLst>
                    <a:ext uri="{9D8B030D-6E8A-4147-A177-3AD203B41FA5}">
                      <a16:colId xmlns:a16="http://schemas.microsoft.com/office/drawing/2014/main" val="2338516693"/>
                    </a:ext>
                  </a:extLst>
                </a:gridCol>
              </a:tblGrid>
              <a:tr h="294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Nuc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Nuc y mecA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16S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BlaZ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65283575"/>
                  </a:ext>
                </a:extLst>
              </a:tr>
              <a:tr h="493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MgSO</a:t>
                      </a:r>
                      <a:r>
                        <a:rPr lang="es-EC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Primers y taq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Mejía, (2021)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Olsen, et al., (2006) 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64477004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CA0D677-04FE-4DC2-BE54-86C18D8AA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37" y="1023178"/>
            <a:ext cx="4603125" cy="12357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420968D-67DF-46C0-955F-1FB03C950B45}"/>
              </a:ext>
            </a:extLst>
          </p:cNvPr>
          <p:cNvSpPr txBox="1"/>
          <p:nvPr/>
        </p:nvSpPr>
        <p:spPr>
          <a:xfrm>
            <a:off x="267041" y="662859"/>
            <a:ext cx="4574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MX" sz="1400" b="1" dirty="0"/>
              <a:t>Estandarización por PCR</a:t>
            </a:r>
          </a:p>
        </p:txBody>
      </p:sp>
      <p:pic>
        <p:nvPicPr>
          <p:cNvPr id="20482" name="Picture 2" descr="SOLUCIONES DE MEZCLA DE PCR – CESNA">
            <a:extLst>
              <a:ext uri="{FF2B5EF4-FFF2-40B4-BE49-F238E27FC236}">
                <a16:creationId xmlns:a16="http://schemas.microsoft.com/office/drawing/2014/main" id="{E9FA008F-A668-441D-8E84-BA690C708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0" t="49343" r="16841"/>
          <a:stretch/>
        </p:blipFill>
        <p:spPr bwMode="auto">
          <a:xfrm>
            <a:off x="755576" y="1528888"/>
            <a:ext cx="1353208" cy="14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2D6B06D-E44E-46B0-8B04-8067185B64F7}"/>
              </a:ext>
            </a:extLst>
          </p:cNvPr>
          <p:cNvSpPr txBox="1"/>
          <p:nvPr/>
        </p:nvSpPr>
        <p:spPr>
          <a:xfrm>
            <a:off x="4103786" y="207915"/>
            <a:ext cx="472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500" b="1" dirty="0"/>
              <a:t>MATERIALES Y MÉTODOS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8874438-7C19-46BC-9264-C0DA3E238D92}"/>
              </a:ext>
            </a:extLst>
          </p:cNvPr>
          <p:cNvSpPr txBox="1"/>
          <p:nvPr/>
        </p:nvSpPr>
        <p:spPr>
          <a:xfrm>
            <a:off x="539552" y="970636"/>
            <a:ext cx="39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Figura 15. </a:t>
            </a:r>
            <a:r>
              <a:rPr lang="es-MX" sz="700" dirty="0"/>
              <a:t>Componentes de PCR.</a:t>
            </a:r>
            <a:endParaRPr lang="es-MX" sz="7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625ED7-0E66-4D82-86CF-8F9339D8D48B}"/>
              </a:ext>
            </a:extLst>
          </p:cNvPr>
          <p:cNvSpPr txBox="1"/>
          <p:nvPr/>
        </p:nvSpPr>
        <p:spPr>
          <a:xfrm>
            <a:off x="2195736" y="2365392"/>
            <a:ext cx="39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Tabla 3. </a:t>
            </a:r>
            <a:r>
              <a:rPr lang="es-MX" sz="700" dirty="0"/>
              <a:t>Estandarización de PCR.</a:t>
            </a:r>
            <a:endParaRPr lang="es-MX" sz="7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7056D5D-59BA-4548-8F85-1D173533202C}"/>
              </a:ext>
            </a:extLst>
          </p:cNvPr>
          <p:cNvSpPr txBox="1"/>
          <p:nvPr/>
        </p:nvSpPr>
        <p:spPr>
          <a:xfrm>
            <a:off x="3821254" y="3655552"/>
            <a:ext cx="3960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Tabla 4. </a:t>
            </a:r>
            <a:r>
              <a:rPr lang="es-MX" sz="700" dirty="0"/>
              <a:t>Programa para amplificación de PCR mecA y mecC.</a:t>
            </a:r>
            <a:endParaRPr lang="es-MX" sz="7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5D7FEF-E4A9-499B-BC9D-3D711519BB27}"/>
              </a:ext>
            </a:extLst>
          </p:cNvPr>
          <p:cNvSpPr txBox="1"/>
          <p:nvPr/>
        </p:nvSpPr>
        <p:spPr>
          <a:xfrm>
            <a:off x="61550" y="37382"/>
            <a:ext cx="421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7377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5B8B37-3C40-4D22-AF9C-09856FE29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5281" t="20887" b="17200"/>
          <a:stretch/>
        </p:blipFill>
        <p:spPr>
          <a:xfrm>
            <a:off x="1206938" y="1447158"/>
            <a:ext cx="1694293" cy="18496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CBF3E1-BAA0-4A9D-A293-AC1567AC8760}"/>
              </a:ext>
            </a:extLst>
          </p:cNvPr>
          <p:cNvSpPr txBox="1"/>
          <p:nvPr/>
        </p:nvSpPr>
        <p:spPr>
          <a:xfrm>
            <a:off x="1206938" y="984003"/>
            <a:ext cx="16942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/>
              <a:t>Gel de agarosa 2%</a:t>
            </a:r>
          </a:p>
          <a:p>
            <a:pPr algn="ctr"/>
            <a:r>
              <a:rPr lang="es-MX" sz="1350" dirty="0"/>
              <a:t>Sybr safe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D8311B-1294-4515-BB94-50EC1EDEFF30}"/>
              </a:ext>
            </a:extLst>
          </p:cNvPr>
          <p:cNvSpPr txBox="1"/>
          <p:nvPr/>
        </p:nvSpPr>
        <p:spPr>
          <a:xfrm>
            <a:off x="3737559" y="1514293"/>
            <a:ext cx="2812303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3 muestras para cada los primers 16S y BlaZ.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Macrogen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, Inc., utilizando el método descrito por Sanger.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FE6057-CA14-47F0-AB45-C8F94F586532}"/>
              </a:ext>
            </a:extLst>
          </p:cNvPr>
          <p:cNvSpPr txBox="1"/>
          <p:nvPr/>
        </p:nvSpPr>
        <p:spPr>
          <a:xfrm>
            <a:off x="179512" y="6350003"/>
            <a:ext cx="45740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Sanger, </a:t>
            </a:r>
            <a:r>
              <a:rPr lang="es-EC" sz="700" dirty="0" err="1">
                <a:latin typeface="Arial" panose="020B0604020202020204" pitchFamily="34" charset="0"/>
                <a:ea typeface="Calibri" panose="020F0502020204030204" pitchFamily="34" charset="0"/>
              </a:rPr>
              <a:t>Nicklen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, &amp; </a:t>
            </a:r>
            <a:r>
              <a:rPr lang="es-EC" sz="700" dirty="0" err="1">
                <a:latin typeface="Arial" panose="020B0604020202020204" pitchFamily="34" charset="0"/>
                <a:ea typeface="Calibri" panose="020F0502020204030204" pitchFamily="34" charset="0"/>
              </a:rPr>
              <a:t>Coulson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, (1977)</a:t>
            </a:r>
            <a:endParaRPr lang="es-MX" sz="700" dirty="0"/>
          </a:p>
        </p:txBody>
      </p:sp>
      <p:pic>
        <p:nvPicPr>
          <p:cNvPr id="17416" name="Picture 8" descr="Genbank">
            <a:extLst>
              <a:ext uri="{FF2B5EF4-FFF2-40B4-BE49-F238E27FC236}">
                <a16:creationId xmlns:a16="http://schemas.microsoft.com/office/drawing/2014/main" id="{A82DDF1E-4D64-4119-98E2-7972A44AB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26905" r="49100" b="53988"/>
          <a:stretch/>
        </p:blipFill>
        <p:spPr bwMode="auto">
          <a:xfrm>
            <a:off x="7107893" y="2462682"/>
            <a:ext cx="1246615" cy="50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36D1808-780B-488A-A6A3-AF2BCC27DD52}"/>
              </a:ext>
            </a:extLst>
          </p:cNvPr>
          <p:cNvSpPr txBox="1"/>
          <p:nvPr/>
        </p:nvSpPr>
        <p:spPr>
          <a:xfrm>
            <a:off x="5228354" y="696206"/>
            <a:ext cx="1594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Secuenciación</a:t>
            </a:r>
            <a:endParaRPr lang="es-MX" sz="1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01130D-E131-455B-8B0F-C419259BAE6B}"/>
              </a:ext>
            </a:extLst>
          </p:cNvPr>
          <p:cNvSpPr txBox="1"/>
          <p:nvPr/>
        </p:nvSpPr>
        <p:spPr>
          <a:xfrm>
            <a:off x="1437315" y="648812"/>
            <a:ext cx="2478332" cy="31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Electroforesis</a:t>
            </a:r>
            <a:endParaRPr lang="es-MX" sz="1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8208FCF-489F-4388-BD3C-7CB075B9FA2E}"/>
              </a:ext>
            </a:extLst>
          </p:cNvPr>
          <p:cNvSpPr txBox="1"/>
          <p:nvPr/>
        </p:nvSpPr>
        <p:spPr>
          <a:xfrm>
            <a:off x="4103786" y="207915"/>
            <a:ext cx="472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500" b="1" dirty="0"/>
              <a:t>MATERIALES Y MÉTODOS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A6021E-FF27-4C50-AEFF-FDE0AB69EA96}"/>
              </a:ext>
            </a:extLst>
          </p:cNvPr>
          <p:cNvSpPr txBox="1"/>
          <p:nvPr/>
        </p:nvSpPr>
        <p:spPr>
          <a:xfrm>
            <a:off x="54674" y="165424"/>
            <a:ext cx="39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13</a:t>
            </a:r>
          </a:p>
        </p:txBody>
      </p:sp>
      <p:pic>
        <p:nvPicPr>
          <p:cNvPr id="21506" name="Picture 2" descr="Sequencher DNA Sequence Analysis Software from Gene Codes Corporation">
            <a:extLst>
              <a:ext uri="{FF2B5EF4-FFF2-40B4-BE49-F238E27FC236}">
                <a16:creationId xmlns:a16="http://schemas.microsoft.com/office/drawing/2014/main" id="{B5B2A104-0804-4B51-AB72-AF35F9C04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22000" b="61003"/>
          <a:stretch/>
        </p:blipFill>
        <p:spPr bwMode="auto">
          <a:xfrm>
            <a:off x="6762552" y="1372185"/>
            <a:ext cx="1937299" cy="5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An introduction to PATRIC and its use in phage annotation">
            <a:extLst>
              <a:ext uri="{FF2B5EF4-FFF2-40B4-BE49-F238E27FC236}">
                <a16:creationId xmlns:a16="http://schemas.microsoft.com/office/drawing/2014/main" id="{0CA9B503-9522-4A8D-8FE0-ACE4E23C3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62598" r="4411" b="12779"/>
          <a:stretch/>
        </p:blipFill>
        <p:spPr bwMode="auto">
          <a:xfrm>
            <a:off x="1190660" y="3809457"/>
            <a:ext cx="1726850" cy="48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Genbank">
            <a:extLst>
              <a:ext uri="{FF2B5EF4-FFF2-40B4-BE49-F238E27FC236}">
                <a16:creationId xmlns:a16="http://schemas.microsoft.com/office/drawing/2014/main" id="{33724759-F057-4A56-AE64-28FC15915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0" t="25542" r="6488" b="53988"/>
          <a:stretch/>
        </p:blipFill>
        <p:spPr bwMode="auto">
          <a:xfrm>
            <a:off x="6845388" y="1915318"/>
            <a:ext cx="1620795" cy="54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1B607A2-A55D-4303-978C-74FD89C69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954753"/>
              </p:ext>
            </p:extLst>
          </p:nvPr>
        </p:nvGraphicFramePr>
        <p:xfrm>
          <a:off x="814918" y="4314572"/>
          <a:ext cx="5125234" cy="1849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97F6E7CC-3F90-42EC-8A58-46455143E824}"/>
              </a:ext>
            </a:extLst>
          </p:cNvPr>
          <p:cNvSpPr/>
          <p:nvPr/>
        </p:nvSpPr>
        <p:spPr>
          <a:xfrm>
            <a:off x="3563888" y="4234739"/>
            <a:ext cx="2528400" cy="194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0446CAF-A6C5-44F4-9E44-8B0DE48A2AE4}"/>
              </a:ext>
            </a:extLst>
          </p:cNvPr>
          <p:cNvSpPr txBox="1"/>
          <p:nvPr/>
        </p:nvSpPr>
        <p:spPr>
          <a:xfrm>
            <a:off x="1190660" y="3509340"/>
            <a:ext cx="2478332" cy="312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Análisis filogenético</a:t>
            </a:r>
            <a:endParaRPr lang="es-MX" sz="14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D40E3E4-48C6-4BF0-AA98-BCA7EE676D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85" b="34729"/>
          <a:stretch/>
        </p:blipFill>
        <p:spPr>
          <a:xfrm>
            <a:off x="5423845" y="3979037"/>
            <a:ext cx="2440430" cy="5457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373017-CD8D-4569-93E5-230C461E046F}"/>
              </a:ext>
            </a:extLst>
          </p:cNvPr>
          <p:cNvSpPr txBox="1"/>
          <p:nvPr/>
        </p:nvSpPr>
        <p:spPr>
          <a:xfrm>
            <a:off x="5423845" y="4522487"/>
            <a:ext cx="2528400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 algn="just" rtl="0">
              <a:buFont typeface="Arial" panose="020B0604020202020204" pitchFamily="34" charset="0"/>
              <a:buChar char="•"/>
            </a:pPr>
            <a:r>
              <a:rPr lang="es-EC" sz="1400" dirty="0"/>
              <a:t>Máxima verosimilitud</a:t>
            </a:r>
          </a:p>
          <a:p>
            <a:pPr marL="285750" lvl="0" indent="-285750" algn="just" rtl="0">
              <a:buFont typeface="Arial" panose="020B0604020202020204" pitchFamily="34" charset="0"/>
              <a:buChar char="•"/>
            </a:pPr>
            <a:r>
              <a:rPr lang="es-EC" sz="1400" dirty="0"/>
              <a:t>1000 bootstraps </a:t>
            </a:r>
          </a:p>
          <a:p>
            <a:pPr marL="285750" lvl="0" indent="-285750" algn="just" rtl="0">
              <a:buFont typeface="Arial" panose="020B0604020202020204" pitchFamily="34" charset="0"/>
              <a:buChar char="•"/>
            </a:pPr>
            <a:r>
              <a:rPr lang="es-EC" sz="1400" dirty="0"/>
              <a:t>Grupo externo </a:t>
            </a:r>
            <a:r>
              <a:rPr lang="es-EC" sz="1400" i="1" dirty="0"/>
              <a:t>Bacillus cereus </a:t>
            </a:r>
            <a:r>
              <a:rPr lang="es-EC" sz="1400" dirty="0"/>
              <a:t>y</a:t>
            </a:r>
            <a:r>
              <a:rPr lang="es-EC" sz="1400" i="1" dirty="0"/>
              <a:t> Lactobacillus helveticus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15258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1B360F-5FAF-424F-AD90-597B2BEAC27A}"/>
              </a:ext>
            </a:extLst>
          </p:cNvPr>
          <p:cNvSpPr txBox="1"/>
          <p:nvPr/>
        </p:nvSpPr>
        <p:spPr>
          <a:xfrm>
            <a:off x="5581630" y="116632"/>
            <a:ext cx="32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Y DISCUSIÓN</a:t>
            </a:r>
            <a:endParaRPr lang="es-MX" sz="135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067D73-B815-451A-A885-737AA1EF0E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49" y="1198192"/>
            <a:ext cx="6177655" cy="1931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8C28622-77F5-4D7A-98B3-005590CA1307}"/>
              </a:ext>
            </a:extLst>
          </p:cNvPr>
          <p:cNvSpPr txBox="1"/>
          <p:nvPr/>
        </p:nvSpPr>
        <p:spPr>
          <a:xfrm>
            <a:off x="1130649" y="977888"/>
            <a:ext cx="56503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Figura 16. </a:t>
            </a:r>
            <a:r>
              <a:rPr lang="es-MX" sz="700" dirty="0"/>
              <a:t>Tinción Gram 100X.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2C0229-DEE0-45B2-B7B9-09500B289834}"/>
              </a:ext>
            </a:extLst>
          </p:cNvPr>
          <p:cNvSpPr txBox="1"/>
          <p:nvPr/>
        </p:nvSpPr>
        <p:spPr>
          <a:xfrm>
            <a:off x="850899" y="3124699"/>
            <a:ext cx="80264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</a:rPr>
              <a:t>          A) Cocos Gram positivos.	                  B) Bacilos Gram positivos.	C) Cultivo mixto.</a:t>
            </a:r>
            <a:endParaRPr lang="es-MX" sz="1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951C66-4F2B-4C8F-A169-B4FE68B44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4" r="8905"/>
          <a:stretch/>
        </p:blipFill>
        <p:spPr>
          <a:xfrm rot="5400000">
            <a:off x="1820229" y="2349684"/>
            <a:ext cx="2376265" cy="51435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D79C2164-845D-440F-A032-B1CE8FEE620E}"/>
              </a:ext>
            </a:extLst>
          </p:cNvPr>
          <p:cNvGrpSpPr/>
          <p:nvPr/>
        </p:nvGrpSpPr>
        <p:grpSpPr>
          <a:xfrm>
            <a:off x="5636940" y="4579012"/>
            <a:ext cx="3240360" cy="738664"/>
            <a:chOff x="5580112" y="4552102"/>
            <a:chExt cx="3240360" cy="738664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46EC818-92DF-40AC-9948-D511F9DFE3A2}"/>
                </a:ext>
              </a:extLst>
            </p:cNvPr>
            <p:cNvSpPr txBox="1"/>
            <p:nvPr/>
          </p:nvSpPr>
          <p:spPr>
            <a:xfrm>
              <a:off x="5580112" y="4552102"/>
              <a:ext cx="20741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400" dirty="0"/>
                <a:t>Cocos Gram +</a:t>
              </a:r>
              <a:r>
                <a:rPr lang="es-MX" sz="1400" i="1" dirty="0"/>
                <a:t>	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400" dirty="0"/>
                <a:t>Bacilos Gram +	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MX" sz="1400" dirty="0"/>
                <a:t>No crecieron	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06A39194-7805-4528-87CC-48D89C15847F}"/>
                </a:ext>
              </a:extLst>
            </p:cNvPr>
            <p:cNvSpPr txBox="1"/>
            <p:nvPr/>
          </p:nvSpPr>
          <p:spPr>
            <a:xfrm>
              <a:off x="7384522" y="4552102"/>
              <a:ext cx="143595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400" dirty="0"/>
                <a:t>33.33% (12/36)</a:t>
              </a:r>
            </a:p>
            <a:p>
              <a:pPr algn="just"/>
              <a:r>
                <a:rPr lang="es-MX" sz="1400" dirty="0"/>
                <a:t>52.78% (19/36)</a:t>
              </a:r>
            </a:p>
            <a:p>
              <a:pPr algn="just"/>
              <a:r>
                <a:rPr lang="es-MX" sz="1400" dirty="0"/>
                <a:t>13.89% (5/36)</a:t>
              </a: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1A78BA-937C-4153-976F-1EA091094A08}"/>
              </a:ext>
            </a:extLst>
          </p:cNvPr>
          <p:cNvSpPr txBox="1"/>
          <p:nvPr/>
        </p:nvSpPr>
        <p:spPr>
          <a:xfrm>
            <a:off x="395536" y="3520539"/>
            <a:ext cx="5650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17. </a:t>
            </a:r>
            <a:r>
              <a:rPr lang="es-MX" sz="800" dirty="0"/>
              <a:t>Cultivos aislados cocos Gram+.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402A66-7734-4870-A409-77B096B16059}"/>
              </a:ext>
            </a:extLst>
          </p:cNvPr>
          <p:cNvSpPr txBox="1"/>
          <p:nvPr/>
        </p:nvSpPr>
        <p:spPr>
          <a:xfrm>
            <a:off x="61550" y="37382"/>
            <a:ext cx="421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5780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B1019C4-8D7C-4ACD-9B9E-F591E15EF1D1}"/>
              </a:ext>
            </a:extLst>
          </p:cNvPr>
          <p:cNvSpPr txBox="1"/>
          <p:nvPr/>
        </p:nvSpPr>
        <p:spPr>
          <a:xfrm>
            <a:off x="278840" y="6329446"/>
            <a:ext cx="2743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/>
              <a:t>INIA, (2020)</a:t>
            </a:r>
          </a:p>
          <a:p>
            <a:r>
              <a:rPr lang="es-EC" sz="700" dirty="0">
                <a:ea typeface="Calibri" panose="020F0502020204030204" pitchFamily="34" charset="0"/>
                <a:cs typeface="Times New Roman" panose="02020603050405020304" pitchFamily="18" charset="0"/>
              </a:rPr>
              <a:t>Guerra P. &amp; Castro, (2019)</a:t>
            </a:r>
          </a:p>
          <a:p>
            <a:r>
              <a:rPr lang="es-EC" sz="700" dirty="0">
                <a:ea typeface="Calibri" panose="020F0502020204030204" pitchFamily="34" charset="0"/>
                <a:cs typeface="Times New Roman" panose="02020603050405020304" pitchFamily="18" charset="0"/>
              </a:rPr>
              <a:t>Murray &amp; Gibson, (2020).</a:t>
            </a:r>
            <a:endParaRPr lang="es-MX" sz="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32986E-C34A-491E-9507-625723666D90}"/>
              </a:ext>
            </a:extLst>
          </p:cNvPr>
          <p:cNvSpPr txBox="1"/>
          <p:nvPr/>
        </p:nvSpPr>
        <p:spPr>
          <a:xfrm>
            <a:off x="5148064" y="1844824"/>
            <a:ext cx="2910353" cy="11156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14313" indent="-214313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 la osmolaridad.</a:t>
            </a:r>
          </a:p>
          <a:p>
            <a:pPr marL="214313" indent="-214313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Promoviendo la salida del agua. </a:t>
            </a:r>
          </a:p>
          <a:p>
            <a:pPr marL="214313" indent="-214313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Colapso a nivel de membrana.</a:t>
            </a:r>
          </a:p>
          <a:p>
            <a:pPr marL="214313" indent="-214313" algn="just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Modificaciones a nivel de ADN. </a:t>
            </a:r>
            <a:endParaRPr lang="es-MX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0F84D2-4728-49FE-8683-8C931D88DEE6}"/>
              </a:ext>
            </a:extLst>
          </p:cNvPr>
          <p:cNvSpPr txBox="1"/>
          <p:nvPr/>
        </p:nvSpPr>
        <p:spPr>
          <a:xfrm>
            <a:off x="5756196" y="93746"/>
            <a:ext cx="32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Y DISCUSIÓN</a:t>
            </a:r>
            <a:endParaRPr lang="es-MX" sz="135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54183A-B4BA-4C4F-BDFC-4B529EC1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7068"/>
            <a:ext cx="4272389" cy="2377287"/>
          </a:xfrm>
          <a:prstGeom prst="rect">
            <a:avLst/>
          </a:prstGeom>
        </p:spPr>
      </p:pic>
      <p:pic>
        <p:nvPicPr>
          <p:cNvPr id="22530" name="Picture 2" descr="Las mejores 10 ideas de Bacillus anthracis | esporas, bacteriologia,  ganglios linfaticos">
            <a:extLst>
              <a:ext uri="{FF2B5EF4-FFF2-40B4-BE49-F238E27FC236}">
                <a16:creationId xmlns:a16="http://schemas.microsoft.com/office/drawing/2014/main" id="{018FE26A-7B5C-40A3-9998-10360FE1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21" y="3601791"/>
            <a:ext cx="2461936" cy="19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E44590E-B251-41BA-8614-0B9D707F7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146" y="3601954"/>
            <a:ext cx="2662495" cy="150605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079B344-F14D-4D97-A7C4-80957A6BFB8B}"/>
              </a:ext>
            </a:extLst>
          </p:cNvPr>
          <p:cNvSpPr txBox="1"/>
          <p:nvPr/>
        </p:nvSpPr>
        <p:spPr>
          <a:xfrm>
            <a:off x="278840" y="1052355"/>
            <a:ext cx="56503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Figura 16. </a:t>
            </a:r>
            <a:r>
              <a:rPr lang="es-MX" sz="700" dirty="0"/>
              <a:t>Efecto de la tasa de congelamiento y viabilidad.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2C9DE9-E99D-45E6-83F6-F1BF81824079}"/>
              </a:ext>
            </a:extLst>
          </p:cNvPr>
          <p:cNvSpPr txBox="1"/>
          <p:nvPr/>
        </p:nvSpPr>
        <p:spPr>
          <a:xfrm>
            <a:off x="5292080" y="3401736"/>
            <a:ext cx="56503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b="1" dirty="0"/>
              <a:t>Figura 17. </a:t>
            </a:r>
            <a:r>
              <a:rPr lang="es-MX" sz="700" dirty="0"/>
              <a:t>Esporas y Bacilos Gram+.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63800AB-5ECF-48CD-A44D-E8A6308BC857}"/>
              </a:ext>
            </a:extLst>
          </p:cNvPr>
          <p:cNvSpPr txBox="1"/>
          <p:nvPr/>
        </p:nvSpPr>
        <p:spPr>
          <a:xfrm>
            <a:off x="61550" y="37382"/>
            <a:ext cx="421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4548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AE9E8A0-F61D-416E-82D2-53F31C5BC1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0" b="13357"/>
          <a:stretch/>
        </p:blipFill>
        <p:spPr bwMode="auto">
          <a:xfrm>
            <a:off x="827584" y="1628800"/>
            <a:ext cx="3222944" cy="3130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0B8961-4351-49E6-A01B-64D1916C313D}"/>
              </a:ext>
            </a:extLst>
          </p:cNvPr>
          <p:cNvSpPr txBox="1"/>
          <p:nvPr/>
        </p:nvSpPr>
        <p:spPr>
          <a:xfrm>
            <a:off x="467544" y="1268760"/>
            <a:ext cx="4572000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600"/>
              </a:spcAft>
              <a:defRPr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C" sz="700" b="1" dirty="0"/>
              <a:t>Figura 18. </a:t>
            </a:r>
            <a:r>
              <a:rPr lang="es-EC" sz="700" dirty="0"/>
              <a:t>Electroforesis de PCR controles gen mecA y mecC</a:t>
            </a:r>
            <a:endParaRPr lang="es-MX" sz="7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5D9A725-7B11-4FFA-A7A3-204F70835935}"/>
              </a:ext>
            </a:extLst>
          </p:cNvPr>
          <p:cNvSpPr txBox="1"/>
          <p:nvPr/>
        </p:nvSpPr>
        <p:spPr>
          <a:xfrm>
            <a:off x="4355976" y="2013180"/>
            <a:ext cx="3910172" cy="23621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</a:rPr>
              <a:t>No se identifica banda mecC</a:t>
            </a:r>
          </a:p>
          <a:p>
            <a:pPr algn="just"/>
            <a:endParaRPr lang="es-EC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C" sz="1200" spc="-8" dirty="0"/>
              <a:t>Murakami et al., (1991) </a:t>
            </a:r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</a:rPr>
              <a:t>determina banda en 533bp correspondiente a mecA</a:t>
            </a:r>
            <a:r>
              <a:rPr lang="es-EC" sz="1400" spc="-8" dirty="0"/>
              <a:t>.</a:t>
            </a:r>
          </a:p>
          <a:p>
            <a:pPr algn="just"/>
            <a:endParaRPr lang="es-EC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s-EC" sz="135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</a:rPr>
              <a:t>No puede evaluar los porcentajes de amplificación y sensibilidad, si no se tiene una referencia que permita evaluar los parámetros 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Van </a:t>
            </a:r>
            <a:r>
              <a:rPr lang="es-EC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Pelt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Van </a:t>
            </a:r>
            <a:r>
              <a:rPr lang="es-EC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Belkum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&amp; </a:t>
            </a:r>
            <a:r>
              <a:rPr lang="es-EC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Hays</a:t>
            </a:r>
            <a:r>
              <a:rPr lang="es-EC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(2008).</a:t>
            </a:r>
            <a:endParaRPr lang="es-MX" sz="1200" dirty="0"/>
          </a:p>
          <a:p>
            <a:pPr algn="just"/>
            <a:endParaRPr lang="es-MX" sz="135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3FFB55-DCCA-4707-8FF3-EC6E47DA79F4}"/>
              </a:ext>
            </a:extLst>
          </p:cNvPr>
          <p:cNvSpPr txBox="1"/>
          <p:nvPr/>
        </p:nvSpPr>
        <p:spPr>
          <a:xfrm>
            <a:off x="5508104" y="0"/>
            <a:ext cx="32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Y DISCUSIÓN</a:t>
            </a:r>
            <a:endParaRPr lang="es-MX" sz="135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A3A4596-3418-4C6C-B9C6-7C716969DED5}"/>
              </a:ext>
            </a:extLst>
          </p:cNvPr>
          <p:cNvSpPr txBox="1"/>
          <p:nvPr/>
        </p:nvSpPr>
        <p:spPr>
          <a:xfrm>
            <a:off x="117940" y="37382"/>
            <a:ext cx="421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0616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9E6EA9-7751-4199-8234-EAD1CA488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566251"/>
              </p:ext>
            </p:extLst>
          </p:nvPr>
        </p:nvGraphicFramePr>
        <p:xfrm>
          <a:off x="1835696" y="1331527"/>
          <a:ext cx="5651500" cy="10279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86991">
                  <a:extLst>
                    <a:ext uri="{9D8B030D-6E8A-4147-A177-3AD203B41FA5}">
                      <a16:colId xmlns:a16="http://schemas.microsoft.com/office/drawing/2014/main" val="848809355"/>
                    </a:ext>
                  </a:extLst>
                </a:gridCol>
                <a:gridCol w="668898">
                  <a:extLst>
                    <a:ext uri="{9D8B030D-6E8A-4147-A177-3AD203B41FA5}">
                      <a16:colId xmlns:a16="http://schemas.microsoft.com/office/drawing/2014/main" val="1748979431"/>
                    </a:ext>
                  </a:extLst>
                </a:gridCol>
                <a:gridCol w="826911">
                  <a:extLst>
                    <a:ext uri="{9D8B030D-6E8A-4147-A177-3AD203B41FA5}">
                      <a16:colId xmlns:a16="http://schemas.microsoft.com/office/drawing/2014/main" val="3433326526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410207561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298852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260850018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210393901"/>
                    </a:ext>
                  </a:extLst>
                </a:gridCol>
              </a:tblGrid>
              <a:tr h="214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Tipo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Primer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Tamaño bp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[MgSO4] µM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Taq U/µl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[Primer] µM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 dirty="0">
                          <a:effectLst/>
                        </a:rPr>
                        <a:t>Amplificación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021459"/>
                  </a:ext>
                </a:extLst>
              </a:tr>
              <a:tr h="511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Dúplex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mecA y nuc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533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279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2.5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1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0.1</a:t>
                      </a:r>
                      <a:endParaRPr lang="es-MX" sz="1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0.25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100%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69" marR="476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796587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5358AFBA-1466-4952-AD4B-03408EE1B0E8}"/>
              </a:ext>
            </a:extLst>
          </p:cNvPr>
          <p:cNvSpPr/>
          <p:nvPr/>
        </p:nvSpPr>
        <p:spPr>
          <a:xfrm>
            <a:off x="6719788" y="1975366"/>
            <a:ext cx="4445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1B18D1-3C54-4D60-BAD2-EBF836B69C97}"/>
              </a:ext>
            </a:extLst>
          </p:cNvPr>
          <p:cNvSpPr txBox="1"/>
          <p:nvPr/>
        </p:nvSpPr>
        <p:spPr>
          <a:xfrm>
            <a:off x="429816" y="654236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600"/>
              </a:spcAft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C" sz="1400" b="1" dirty="0"/>
              <a:t>Estandarización de PCR dúplex</a:t>
            </a:r>
            <a:endParaRPr lang="es-MX" sz="1400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AE2A1F3-AE58-4882-9EAB-03FAE464FB8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7" b="30472"/>
          <a:stretch/>
        </p:blipFill>
        <p:spPr bwMode="auto">
          <a:xfrm>
            <a:off x="394992" y="3016200"/>
            <a:ext cx="5626100" cy="27658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A4C9A75-40E1-4ACB-BFEB-0A9392FA1458}"/>
              </a:ext>
            </a:extLst>
          </p:cNvPr>
          <p:cNvSpPr txBox="1"/>
          <p:nvPr/>
        </p:nvSpPr>
        <p:spPr>
          <a:xfrm>
            <a:off x="457200" y="2743895"/>
            <a:ext cx="4572000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600"/>
              </a:spcAft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C" sz="700" b="1" dirty="0"/>
              <a:t>Figura 19. </a:t>
            </a:r>
            <a:r>
              <a:rPr lang="es-EC" sz="700" dirty="0"/>
              <a:t>Electroforesis PCR dúplex gen mecA y nuc</a:t>
            </a:r>
            <a:endParaRPr lang="es-MX" sz="7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976603D-2DB1-4F86-9A8E-B5E3D0643803}"/>
              </a:ext>
            </a:extLst>
          </p:cNvPr>
          <p:cNvSpPr txBox="1"/>
          <p:nvPr/>
        </p:nvSpPr>
        <p:spPr>
          <a:xfrm>
            <a:off x="6156176" y="3069994"/>
            <a:ext cx="2446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200" dirty="0" err="1">
                <a:ea typeface="Calibri" panose="020F0502020204030204" pitchFamily="34" charset="0"/>
              </a:rPr>
              <a:t>Liebl</a:t>
            </a:r>
            <a:r>
              <a:rPr lang="es-EC" sz="1200" dirty="0">
                <a:ea typeface="Calibri" panose="020F0502020204030204" pitchFamily="34" charset="0"/>
              </a:rPr>
              <a:t> et al., (1987) y </a:t>
            </a:r>
            <a:r>
              <a:rPr lang="es-EC" sz="1200" dirty="0" err="1">
                <a:ea typeface="Calibri" panose="020F0502020204030204" pitchFamily="34" charset="0"/>
              </a:rPr>
              <a:t>Brakstad</a:t>
            </a:r>
            <a:r>
              <a:rPr lang="es-EC" sz="1200" dirty="0">
                <a:ea typeface="Calibri" panose="020F0502020204030204" pitchFamily="34" charset="0"/>
              </a:rPr>
              <a:t> et al., (1992). </a:t>
            </a:r>
            <a:r>
              <a:rPr lang="es-MX" sz="1200" dirty="0"/>
              <a:t>Nuc: </a:t>
            </a:r>
            <a:r>
              <a:rPr lang="es-MX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Tnasa específica</a:t>
            </a:r>
            <a:r>
              <a:rPr lang="es-MX" sz="1200" dirty="0"/>
              <a:t> de </a:t>
            </a:r>
            <a:r>
              <a:rPr lang="es-MX" sz="1200" i="1" dirty="0"/>
              <a:t>Staphylococcus aureus. </a:t>
            </a: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200" dirty="0">
                <a:ea typeface="Calibri" panose="020F0502020204030204" pitchFamily="34" charset="0"/>
              </a:rPr>
              <a:t>Murakami et al., (1991) y  Jaffe et al., (2000). </a:t>
            </a:r>
            <a:r>
              <a:rPr lang="es-MX" sz="1200" dirty="0"/>
              <a:t>MecA: </a:t>
            </a:r>
            <a:r>
              <a:rPr lang="es-MX" sz="1200" dirty="0">
                <a:solidFill>
                  <a:srgbClr val="7030A0"/>
                </a:solidFill>
              </a:rPr>
              <a:t>Común</a:t>
            </a:r>
            <a:r>
              <a:rPr lang="es-MX" sz="1200" dirty="0"/>
              <a:t> de aislados Humanos.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/>
              <a:t>Aguilar &amp; Álvarez, (2019) y </a:t>
            </a:r>
            <a:r>
              <a:rPr lang="es-MX" sz="1200" dirty="0" err="1"/>
              <a:t>Tchamba</a:t>
            </a:r>
            <a:r>
              <a:rPr lang="es-MX" sz="1200" dirty="0"/>
              <a:t> et al., (2021) Países China, India, Bélgica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F77718A-85F5-47E5-BCC0-37573EF2FAC7}"/>
              </a:ext>
            </a:extLst>
          </p:cNvPr>
          <p:cNvSpPr txBox="1"/>
          <p:nvPr/>
        </p:nvSpPr>
        <p:spPr>
          <a:xfrm>
            <a:off x="1691680" y="2429467"/>
            <a:ext cx="376230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Rutherford, (1999) y Louie et al., (2002)</a:t>
            </a:r>
            <a:endParaRPr lang="es-MX" sz="7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6616980-D285-463F-A50A-D04369FAB7E4}"/>
              </a:ext>
            </a:extLst>
          </p:cNvPr>
          <p:cNvSpPr txBox="1"/>
          <p:nvPr/>
        </p:nvSpPr>
        <p:spPr>
          <a:xfrm>
            <a:off x="5661016" y="151961"/>
            <a:ext cx="32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Y DISCUSIÓN</a:t>
            </a:r>
            <a:endParaRPr lang="es-MX" sz="135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0FF737-255B-4F99-9BFB-F71A80DDDE17}"/>
              </a:ext>
            </a:extLst>
          </p:cNvPr>
          <p:cNvSpPr txBox="1"/>
          <p:nvPr/>
        </p:nvSpPr>
        <p:spPr>
          <a:xfrm>
            <a:off x="1691680" y="1061040"/>
            <a:ext cx="4572000" cy="2339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600"/>
              </a:spcAft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C" sz="700" b="1" dirty="0"/>
              <a:t>Tabla 4. </a:t>
            </a:r>
            <a:r>
              <a:rPr lang="es-EC" sz="700" dirty="0"/>
              <a:t>Estandarización PCR dúplex gen mecA y nuc</a:t>
            </a:r>
            <a:endParaRPr lang="es-MX" sz="7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A385575-6CA6-41CD-AF73-845BC7FEA62E}"/>
              </a:ext>
            </a:extLst>
          </p:cNvPr>
          <p:cNvSpPr txBox="1"/>
          <p:nvPr/>
        </p:nvSpPr>
        <p:spPr>
          <a:xfrm>
            <a:off x="61550" y="37382"/>
            <a:ext cx="4216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05941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FA4CAEE-6642-40EE-B665-2FDFEBD1A5A9}"/>
              </a:ext>
            </a:extLst>
          </p:cNvPr>
          <p:cNvSpPr txBox="1"/>
          <p:nvPr/>
        </p:nvSpPr>
        <p:spPr>
          <a:xfrm>
            <a:off x="1331640" y="1115354"/>
            <a:ext cx="4572000" cy="23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es-EC" sz="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20. 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Electroforesis gen BlaZ</a:t>
            </a:r>
            <a:endParaRPr lang="es-MX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132E55-3657-4033-AAFE-1FC1F6EDEEFD}"/>
              </a:ext>
            </a:extLst>
          </p:cNvPr>
          <p:cNvSpPr txBox="1"/>
          <p:nvPr/>
        </p:nvSpPr>
        <p:spPr>
          <a:xfrm>
            <a:off x="1949400" y="4796233"/>
            <a:ext cx="5245200" cy="9464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/>
              <a:t>Olsen et al., (2006) la banda en 377bp del gen BlaZ</a:t>
            </a:r>
          </a:p>
          <a:p>
            <a:pPr algn="just"/>
            <a:endParaRPr lang="es-MX" sz="1350" dirty="0"/>
          </a:p>
          <a:p>
            <a:pPr algn="just"/>
            <a:r>
              <a:rPr lang="es-EC" sz="1400" dirty="0" err="1">
                <a:latin typeface="Arial" panose="020B0604020202020204" pitchFamily="34" charset="0"/>
                <a:ea typeface="Calibri" panose="020F0502020204030204" pitchFamily="34" charset="0"/>
              </a:rPr>
              <a:t>Møller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</a:rPr>
              <a:t> et al., (1998) reportan varios casos entre</a:t>
            </a:r>
            <a:r>
              <a:rPr lang="es-MX" sz="1350" dirty="0"/>
              <a:t> de 10-70% de esta resistencia en aislados de vacas.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574E23-8358-47BD-87B4-1843BF67ED70}"/>
              </a:ext>
            </a:extLst>
          </p:cNvPr>
          <p:cNvSpPr txBox="1"/>
          <p:nvPr/>
        </p:nvSpPr>
        <p:spPr>
          <a:xfrm>
            <a:off x="5602356" y="89972"/>
            <a:ext cx="32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Y DISCUSIÓN</a:t>
            </a:r>
            <a:endParaRPr lang="es-MX" sz="135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1EE3ED-BEBC-4623-83CF-3CD67865F8DF}"/>
              </a:ext>
            </a:extLst>
          </p:cNvPr>
          <p:cNvSpPr txBox="1"/>
          <p:nvPr/>
        </p:nvSpPr>
        <p:spPr>
          <a:xfrm>
            <a:off x="178375" y="124597"/>
            <a:ext cx="39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18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38FB6C3-BFAC-44F1-AC94-01D5E67C3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7" b="16091"/>
          <a:stretch/>
        </p:blipFill>
        <p:spPr>
          <a:xfrm>
            <a:off x="1439660" y="1352141"/>
            <a:ext cx="6264680" cy="302446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934278A-E5BB-4716-A293-1C0E86709112}"/>
              </a:ext>
            </a:extLst>
          </p:cNvPr>
          <p:cNvSpPr txBox="1"/>
          <p:nvPr/>
        </p:nvSpPr>
        <p:spPr>
          <a:xfrm>
            <a:off x="429816" y="654236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600"/>
              </a:spcAft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C" sz="1400" b="1" dirty="0"/>
              <a:t>PCR gen BlaZ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295541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9DD28FE-88E2-4E29-AE2D-783B5DE575BF}"/>
              </a:ext>
            </a:extLst>
          </p:cNvPr>
          <p:cNvSpPr txBox="1"/>
          <p:nvPr/>
        </p:nvSpPr>
        <p:spPr>
          <a:xfrm>
            <a:off x="400665" y="3573016"/>
            <a:ext cx="4728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/>
              <a:t>Estudio previo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5FBE43-F2FD-4D2F-8A42-6B6F2826837E}"/>
              </a:ext>
            </a:extLst>
          </p:cNvPr>
          <p:cNvSpPr txBox="1"/>
          <p:nvPr/>
        </p:nvSpPr>
        <p:spPr>
          <a:xfrm>
            <a:off x="366109" y="4733915"/>
            <a:ext cx="1553148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050" dirty="0"/>
              <a:t>4 granjas de producción agrícola.</a:t>
            </a:r>
          </a:p>
          <a:p>
            <a:r>
              <a:rPr lang="es-MX" sz="1050" dirty="0"/>
              <a:t>Prevalencia de 84.5%.</a:t>
            </a:r>
          </a:p>
          <a:p>
            <a:r>
              <a:rPr lang="es-MX" sz="1050" dirty="0"/>
              <a:t>En 58 vacas.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34249F-096E-4A9F-822D-25C810FE9DBB}"/>
              </a:ext>
            </a:extLst>
          </p:cNvPr>
          <p:cNvSpPr txBox="1"/>
          <p:nvPr/>
        </p:nvSpPr>
        <p:spPr>
          <a:xfrm>
            <a:off x="251520" y="4478923"/>
            <a:ext cx="18288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/>
              <a:t>Andrade &amp; Sánchez, (2018)</a:t>
            </a:r>
            <a:endParaRPr lang="es-MX" sz="1000" dirty="0"/>
          </a:p>
        </p:txBody>
      </p:sp>
      <p:sp>
        <p:nvSpPr>
          <p:cNvPr id="13" name="Título 3">
            <a:extLst>
              <a:ext uri="{FF2B5EF4-FFF2-40B4-BE49-F238E27FC236}">
                <a16:creationId xmlns:a16="http://schemas.microsoft.com/office/drawing/2014/main" id="{8EF610C3-B94D-47A1-8FD0-9042160A9F90}"/>
              </a:ext>
            </a:extLst>
          </p:cNvPr>
          <p:cNvSpPr txBox="1">
            <a:spLocks/>
          </p:cNvSpPr>
          <p:nvPr/>
        </p:nvSpPr>
        <p:spPr>
          <a:xfrm>
            <a:off x="572579" y="78149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INTRODUCCIÓN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5A5F579-0FAC-4687-A3E3-15B6CC5974C8}"/>
              </a:ext>
            </a:extLst>
          </p:cNvPr>
          <p:cNvSpPr txBox="1"/>
          <p:nvPr/>
        </p:nvSpPr>
        <p:spPr>
          <a:xfrm>
            <a:off x="719768" y="910773"/>
            <a:ext cx="2410660" cy="5770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050" dirty="0">
                <a:latin typeface="Arial" panose="020B0604020202020204" pitchFamily="34" charset="0"/>
              </a:rPr>
              <a:t>ESPAC, (2021)</a:t>
            </a:r>
          </a:p>
          <a:p>
            <a:pPr algn="just"/>
            <a:r>
              <a:rPr lang="es-EC" sz="1050" dirty="0">
                <a:latin typeface="Arial" panose="020B0604020202020204" pitchFamily="34" charset="0"/>
                <a:ea typeface="Calibri" panose="020F0502020204030204" pitchFamily="34" charset="0"/>
              </a:rPr>
              <a:t>6.2 millones de litros en el Ecuador</a:t>
            </a:r>
          </a:p>
          <a:p>
            <a:pPr algn="just"/>
            <a:r>
              <a:rPr lang="es-EC" sz="1050" dirty="0">
                <a:latin typeface="Arial" panose="020B0604020202020204" pitchFamily="34" charset="0"/>
                <a:ea typeface="Calibri" panose="020F0502020204030204" pitchFamily="34" charset="0"/>
              </a:rPr>
              <a:t>4.8 millones litros Sierra</a:t>
            </a:r>
            <a:r>
              <a:rPr lang="es-EC" sz="1050" dirty="0">
                <a:latin typeface="Arial" panose="020B0604020202020204" pitchFamily="34" charset="0"/>
              </a:rPr>
              <a:t>.</a:t>
            </a:r>
            <a:endParaRPr lang="es-EC" sz="105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D493DC-DBAD-434F-835B-2E919A085BC2}"/>
              </a:ext>
            </a:extLst>
          </p:cNvPr>
          <p:cNvSpPr txBox="1"/>
          <p:nvPr/>
        </p:nvSpPr>
        <p:spPr>
          <a:xfrm>
            <a:off x="1984037" y="3921587"/>
            <a:ext cx="52555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b="1" dirty="0"/>
              <a:t>Tabla 1. </a:t>
            </a:r>
            <a:r>
              <a:rPr lang="es-MX" sz="1000" dirty="0"/>
              <a:t>Resumen antibiograma de agentes causales aislados de mastitis.</a:t>
            </a:r>
            <a:endParaRPr lang="es-MX" sz="1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A8D0C5-5199-4D9B-8273-D2CA00EAC5A1}"/>
              </a:ext>
            </a:extLst>
          </p:cNvPr>
          <p:cNvSpPr txBox="1"/>
          <p:nvPr/>
        </p:nvSpPr>
        <p:spPr>
          <a:xfrm>
            <a:off x="1944245" y="5844338"/>
            <a:ext cx="52555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00" i="1" dirty="0"/>
              <a:t>Nota.- </a:t>
            </a:r>
            <a:r>
              <a:rPr lang="es-MX" sz="1000" dirty="0" err="1"/>
              <a:t>Suceptible</a:t>
            </a:r>
            <a:r>
              <a:rPr lang="es-MX" sz="1000" dirty="0"/>
              <a:t> (S), Resistente (R), Resistencia Intermedia (I)</a:t>
            </a:r>
            <a:r>
              <a:rPr lang="es-MX" sz="1000" i="1" dirty="0"/>
              <a:t>.</a:t>
            </a:r>
            <a:endParaRPr lang="es-MX" sz="1000" b="1" dirty="0"/>
          </a:p>
        </p:txBody>
      </p:sp>
      <p:pic>
        <p:nvPicPr>
          <p:cNvPr id="17" name="Picture 2" descr="Mastitis Bovina - Laboratorios LABIS">
            <a:extLst>
              <a:ext uri="{FF2B5EF4-FFF2-40B4-BE49-F238E27FC236}">
                <a16:creationId xmlns:a16="http://schemas.microsoft.com/office/drawing/2014/main" id="{62F8EA2C-8215-4B7B-903F-8E3A1DE16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02" y="1232563"/>
            <a:ext cx="2670423" cy="17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C1FDB21-7547-4EE4-97D3-1E91CE63592C}"/>
              </a:ext>
            </a:extLst>
          </p:cNvPr>
          <p:cNvSpPr txBox="1"/>
          <p:nvPr/>
        </p:nvSpPr>
        <p:spPr>
          <a:xfrm>
            <a:off x="4023790" y="3023374"/>
            <a:ext cx="2196565" cy="26161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s-MX" sz="1100" dirty="0"/>
              <a:t>Pérdida de 45% de producción.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A5FCB5E-3DC8-4A6E-9AC5-8F00C73252EE}"/>
              </a:ext>
            </a:extLst>
          </p:cNvPr>
          <p:cNvSpPr txBox="1"/>
          <p:nvPr/>
        </p:nvSpPr>
        <p:spPr>
          <a:xfrm>
            <a:off x="4027419" y="554152"/>
            <a:ext cx="4728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Mastitis bovina</a:t>
            </a:r>
            <a:endParaRPr lang="es-EC" sz="12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502B24F-B546-435D-B465-BFA342109F53}"/>
              </a:ext>
            </a:extLst>
          </p:cNvPr>
          <p:cNvSpPr txBox="1"/>
          <p:nvPr/>
        </p:nvSpPr>
        <p:spPr>
          <a:xfrm>
            <a:off x="400666" y="565783"/>
            <a:ext cx="4728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/>
              <a:t>Industria láctea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CD71515-8680-45AF-84CE-E07D47A2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3" y="1831808"/>
            <a:ext cx="1662641" cy="1562541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79C76E0-A575-4814-BA15-D320522F8E82}"/>
              </a:ext>
            </a:extLst>
          </p:cNvPr>
          <p:cNvSpPr txBox="1"/>
          <p:nvPr/>
        </p:nvSpPr>
        <p:spPr>
          <a:xfrm>
            <a:off x="6705612" y="1469916"/>
            <a:ext cx="171862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1050" dirty="0"/>
              <a:t>Rojas, (2017)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9C139D9-7A96-4BAD-8999-EFAC22CA8694}"/>
              </a:ext>
            </a:extLst>
          </p:cNvPr>
          <p:cNvSpPr txBox="1"/>
          <p:nvPr/>
        </p:nvSpPr>
        <p:spPr>
          <a:xfrm>
            <a:off x="6701747" y="1735206"/>
            <a:ext cx="1718620" cy="9002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sz="1050" b="0" i="1" dirty="0"/>
              <a:t>Staphylococcus aureus.</a:t>
            </a:r>
          </a:p>
          <a:p>
            <a:r>
              <a:rPr lang="es-EC" sz="1050" b="0" i="1" dirty="0"/>
              <a:t>Streptococcus agalactiae. </a:t>
            </a:r>
          </a:p>
          <a:p>
            <a:r>
              <a:rPr lang="es-EC" sz="1050" b="0" i="1" dirty="0"/>
              <a:t>Streptococcus uberis. </a:t>
            </a:r>
          </a:p>
          <a:p>
            <a:r>
              <a:rPr lang="es-EC" sz="1050" b="0" i="1" dirty="0"/>
              <a:t>Escherichia coli.</a:t>
            </a:r>
          </a:p>
          <a:p>
            <a:r>
              <a:rPr lang="es-EC" sz="1050" b="0" dirty="0"/>
              <a:t>Levaduras.</a:t>
            </a:r>
            <a:endParaRPr lang="es-MX" sz="1050" b="0" dirty="0"/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8B100462-78DD-4D8F-8DF7-BFFA2016C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33643"/>
              </p:ext>
            </p:extLst>
          </p:nvPr>
        </p:nvGraphicFramePr>
        <p:xfrm>
          <a:off x="2102048" y="4153247"/>
          <a:ext cx="6502400" cy="1724025"/>
        </p:xfrm>
        <a:graphic>
          <a:graphicData uri="http://schemas.openxmlformats.org/drawingml/2006/table">
            <a:tbl>
              <a:tblPr/>
              <a:tblGrid>
                <a:gridCol w="1433001">
                  <a:extLst>
                    <a:ext uri="{9D8B030D-6E8A-4147-A177-3AD203B41FA5}">
                      <a16:colId xmlns:a16="http://schemas.microsoft.com/office/drawing/2014/main" val="798675108"/>
                    </a:ext>
                  </a:extLst>
                </a:gridCol>
                <a:gridCol w="862337">
                  <a:extLst>
                    <a:ext uri="{9D8B030D-6E8A-4147-A177-3AD203B41FA5}">
                      <a16:colId xmlns:a16="http://schemas.microsoft.com/office/drawing/2014/main" val="2575245803"/>
                    </a:ext>
                  </a:extLst>
                </a:gridCol>
                <a:gridCol w="684797">
                  <a:extLst>
                    <a:ext uri="{9D8B030D-6E8A-4147-A177-3AD203B41FA5}">
                      <a16:colId xmlns:a16="http://schemas.microsoft.com/office/drawing/2014/main" val="1792010447"/>
                    </a:ext>
                  </a:extLst>
                </a:gridCol>
                <a:gridCol w="903551">
                  <a:extLst>
                    <a:ext uri="{9D8B030D-6E8A-4147-A177-3AD203B41FA5}">
                      <a16:colId xmlns:a16="http://schemas.microsoft.com/office/drawing/2014/main" val="2927747599"/>
                    </a:ext>
                  </a:extLst>
                </a:gridCol>
                <a:gridCol w="637242">
                  <a:extLst>
                    <a:ext uri="{9D8B030D-6E8A-4147-A177-3AD203B41FA5}">
                      <a16:colId xmlns:a16="http://schemas.microsoft.com/office/drawing/2014/main" val="2388003033"/>
                    </a:ext>
                  </a:extLst>
                </a:gridCol>
                <a:gridCol w="583345">
                  <a:extLst>
                    <a:ext uri="{9D8B030D-6E8A-4147-A177-3AD203B41FA5}">
                      <a16:colId xmlns:a16="http://schemas.microsoft.com/office/drawing/2014/main" val="2654595743"/>
                    </a:ext>
                  </a:extLst>
                </a:gridCol>
                <a:gridCol w="608708">
                  <a:extLst>
                    <a:ext uri="{9D8B030D-6E8A-4147-A177-3AD203B41FA5}">
                      <a16:colId xmlns:a16="http://schemas.microsoft.com/office/drawing/2014/main" val="3607489883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val="26401363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Bacteria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aislados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Bacitracina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Oxitetraciclina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Neomicina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Penicilina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Ampicilina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Cefotaxima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51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Staphylococcus aureus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238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Bacillus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sp.</a:t>
                      </a:r>
                      <a:endParaRPr lang="es-MX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528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Staphylococcus 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  <a:endParaRPr lang="es-MX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054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Streptotococcus 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  <a:endParaRPr lang="es-MX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3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Klebsiella</a:t>
                      </a:r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sp.</a:t>
                      </a:r>
                      <a:endParaRPr lang="es-MX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19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Shigella</a:t>
                      </a:r>
                      <a:r>
                        <a:rPr lang="es-MX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sp.</a:t>
                      </a:r>
                      <a:endParaRPr lang="es-MX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9189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264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Enterobacter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sp.</a:t>
                      </a:r>
                      <a:endParaRPr lang="es-MX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661073"/>
                  </a:ext>
                </a:extLst>
              </a:tr>
            </a:tbl>
          </a:graphicData>
        </a:graphic>
      </p:graphicFrame>
      <p:sp>
        <p:nvSpPr>
          <p:cNvPr id="33" name="CuadroTexto 32">
            <a:extLst>
              <a:ext uri="{FF2B5EF4-FFF2-40B4-BE49-F238E27FC236}">
                <a16:creationId xmlns:a16="http://schemas.microsoft.com/office/drawing/2014/main" id="{A0AF78C7-DBEF-440C-A17F-8A3D61AF83B8}"/>
              </a:ext>
            </a:extLst>
          </p:cNvPr>
          <p:cNvSpPr txBox="1"/>
          <p:nvPr/>
        </p:nvSpPr>
        <p:spPr>
          <a:xfrm>
            <a:off x="107504" y="6329166"/>
            <a:ext cx="69780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700" dirty="0"/>
              <a:t>Fuente de Imágenes:</a:t>
            </a:r>
          </a:p>
          <a:p>
            <a:r>
              <a:rPr lang="es-MX" sz="700" dirty="0"/>
              <a:t>https://www.planetandes.com/es/ecuador/andes/</a:t>
            </a:r>
          </a:p>
          <a:p>
            <a:r>
              <a:rPr lang="es-MX" sz="700" dirty="0"/>
              <a:t>https://www.todolecheria.com.ar/como-reducir-la-mastitis-en-el-periodo-seco-para-mejorar-la-eficiencia-reproductiva/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C98984C-EADA-40F0-B34F-5437075FDAF3}"/>
              </a:ext>
            </a:extLst>
          </p:cNvPr>
          <p:cNvSpPr/>
          <p:nvPr/>
        </p:nvSpPr>
        <p:spPr>
          <a:xfrm>
            <a:off x="2123728" y="4373267"/>
            <a:ext cx="6502400" cy="135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BBA9A93-4214-4EAD-9280-BC324CFC5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37" y="2712813"/>
            <a:ext cx="477892" cy="764331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B6E20C4E-BC41-45ED-81CD-4E61D81EB55E}"/>
              </a:ext>
            </a:extLst>
          </p:cNvPr>
          <p:cNvSpPr txBox="1"/>
          <p:nvPr/>
        </p:nvSpPr>
        <p:spPr>
          <a:xfrm>
            <a:off x="600071" y="1628800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1.</a:t>
            </a:r>
            <a:r>
              <a:rPr lang="es-MX" sz="800" dirty="0"/>
              <a:t> Producción de Leche en la Sierra Ecuador.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B316B54-5943-4239-8E71-7DDBF8190024}"/>
              </a:ext>
            </a:extLst>
          </p:cNvPr>
          <p:cNvSpPr txBox="1"/>
          <p:nvPr/>
        </p:nvSpPr>
        <p:spPr>
          <a:xfrm>
            <a:off x="3778418" y="980728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2.</a:t>
            </a:r>
            <a:r>
              <a:rPr lang="es-MX" sz="800" dirty="0"/>
              <a:t> Infección de la Ubre causada por mastitis.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5E120B8-9F6C-4079-BCB6-A467617CA7DE}"/>
              </a:ext>
            </a:extLst>
          </p:cNvPr>
          <p:cNvSpPr txBox="1"/>
          <p:nvPr/>
        </p:nvSpPr>
        <p:spPr>
          <a:xfrm>
            <a:off x="61550" y="3738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060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030C50-DEF6-4DD1-8D1A-05BD8A93836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75960" b="4492"/>
          <a:stretch/>
        </p:blipFill>
        <p:spPr bwMode="auto">
          <a:xfrm>
            <a:off x="937794" y="929221"/>
            <a:ext cx="7268411" cy="9485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E63E1E8-DD6B-4A63-9C33-837199927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300439"/>
              </p:ext>
            </p:extLst>
          </p:nvPr>
        </p:nvGraphicFramePr>
        <p:xfrm>
          <a:off x="2469831" y="2135493"/>
          <a:ext cx="4204336" cy="9502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34017">
                  <a:extLst>
                    <a:ext uri="{9D8B030D-6E8A-4147-A177-3AD203B41FA5}">
                      <a16:colId xmlns:a16="http://schemas.microsoft.com/office/drawing/2014/main" val="220757144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3969418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58026866"/>
                    </a:ext>
                  </a:extLst>
                </a:gridCol>
                <a:gridCol w="950039">
                  <a:extLst>
                    <a:ext uri="{9D8B030D-6E8A-4147-A177-3AD203B41FA5}">
                      <a16:colId xmlns:a16="http://schemas.microsoft.com/office/drawing/2014/main" val="3041274383"/>
                    </a:ext>
                  </a:extLst>
                </a:gridCol>
              </a:tblGrid>
              <a:tr h="214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Muestra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Organismo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>
                          <a:effectLst/>
                        </a:rPr>
                        <a:t>Query</a:t>
                      </a:r>
                      <a:endParaRPr lang="es-MX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b="1" dirty="0">
                          <a:effectLst/>
                        </a:rPr>
                        <a:t>% identidad </a:t>
                      </a:r>
                      <a:endParaRPr lang="es-MX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07376"/>
                  </a:ext>
                </a:extLst>
              </a:tr>
              <a:tr h="2770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4 stc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i="1" dirty="0">
                          <a:effectLst/>
                        </a:rPr>
                        <a:t>Staphylococcus aureus</a:t>
                      </a:r>
                      <a:endParaRPr lang="es-MX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100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10277332"/>
                  </a:ext>
                </a:extLst>
              </a:tr>
              <a:tr h="214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6 as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i="1" dirty="0">
                          <a:effectLst/>
                        </a:rPr>
                        <a:t>Staphylococcus</a:t>
                      </a:r>
                      <a:endParaRPr lang="es-MX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100%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100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8391436"/>
                  </a:ext>
                </a:extLst>
              </a:tr>
              <a:tr h="2144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>
                          <a:effectLst/>
                        </a:rPr>
                        <a:t>34 stc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i="1" dirty="0">
                          <a:effectLst/>
                        </a:rPr>
                        <a:t>Staphylococcus </a:t>
                      </a:r>
                      <a:endParaRPr lang="es-MX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100%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s-EC" sz="1100" dirty="0">
                          <a:effectLst/>
                        </a:rPr>
                        <a:t>100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50895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1C8E9FA-6B4F-49A4-B22F-9CDFDA10A66E}"/>
              </a:ext>
            </a:extLst>
          </p:cNvPr>
          <p:cNvSpPr txBox="1"/>
          <p:nvPr/>
        </p:nvSpPr>
        <p:spPr>
          <a:xfrm>
            <a:off x="5580112" y="116632"/>
            <a:ext cx="32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Y DISCUSIÓN</a:t>
            </a:r>
            <a:endParaRPr lang="es-MX" sz="135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FD4B5C-D898-415F-8E2E-528F93A781E6}"/>
              </a:ext>
            </a:extLst>
          </p:cNvPr>
          <p:cNvSpPr txBox="1"/>
          <p:nvPr/>
        </p:nvSpPr>
        <p:spPr>
          <a:xfrm>
            <a:off x="184027" y="136798"/>
            <a:ext cx="39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19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11D992C-9085-4DDB-B629-11F7EE7AD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89820"/>
              </p:ext>
            </p:extLst>
          </p:nvPr>
        </p:nvGraphicFramePr>
        <p:xfrm>
          <a:off x="574572" y="3998975"/>
          <a:ext cx="7505069" cy="122699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35844">
                  <a:extLst>
                    <a:ext uri="{9D8B030D-6E8A-4147-A177-3AD203B41FA5}">
                      <a16:colId xmlns:a16="http://schemas.microsoft.com/office/drawing/2014/main" val="1562411191"/>
                    </a:ext>
                  </a:extLst>
                </a:gridCol>
                <a:gridCol w="1206544">
                  <a:extLst>
                    <a:ext uri="{9D8B030D-6E8A-4147-A177-3AD203B41FA5}">
                      <a16:colId xmlns:a16="http://schemas.microsoft.com/office/drawing/2014/main" val="4035683182"/>
                    </a:ext>
                  </a:extLst>
                </a:gridCol>
                <a:gridCol w="1680907">
                  <a:extLst>
                    <a:ext uri="{9D8B030D-6E8A-4147-A177-3AD203B41FA5}">
                      <a16:colId xmlns:a16="http://schemas.microsoft.com/office/drawing/2014/main" val="1345786224"/>
                    </a:ext>
                  </a:extLst>
                </a:gridCol>
                <a:gridCol w="977518">
                  <a:extLst>
                    <a:ext uri="{9D8B030D-6E8A-4147-A177-3AD203B41FA5}">
                      <a16:colId xmlns:a16="http://schemas.microsoft.com/office/drawing/2014/main" val="1866490463"/>
                    </a:ext>
                  </a:extLst>
                </a:gridCol>
                <a:gridCol w="749891">
                  <a:extLst>
                    <a:ext uri="{9D8B030D-6E8A-4147-A177-3AD203B41FA5}">
                      <a16:colId xmlns:a16="http://schemas.microsoft.com/office/drawing/2014/main" val="1609994921"/>
                    </a:ext>
                  </a:extLst>
                </a:gridCol>
                <a:gridCol w="810668">
                  <a:extLst>
                    <a:ext uri="{9D8B030D-6E8A-4147-A177-3AD203B41FA5}">
                      <a16:colId xmlns:a16="http://schemas.microsoft.com/office/drawing/2014/main" val="3183072110"/>
                    </a:ext>
                  </a:extLst>
                </a:gridCol>
                <a:gridCol w="743697">
                  <a:extLst>
                    <a:ext uri="{9D8B030D-6E8A-4147-A177-3AD203B41FA5}">
                      <a16:colId xmlns:a16="http://schemas.microsoft.com/office/drawing/2014/main" val="3670358398"/>
                    </a:ext>
                  </a:extLst>
                </a:gridCol>
              </a:tblGrid>
              <a:tr h="244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 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haemolyticus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NVH97A</a:t>
                      </a:r>
                    </a:p>
                  </a:txBody>
                  <a:tcPr marL="32607" marR="32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Enterococcus faecalis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U43087</a:t>
                      </a:r>
                    </a:p>
                  </a:txBody>
                  <a:tcPr marL="32607" marR="32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epidermis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pMS33</a:t>
                      </a:r>
                    </a:p>
                  </a:txBody>
                  <a:tcPr marL="32607" marR="32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aureus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UE201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aureus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UE220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aureus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UE1146</a:t>
                      </a:r>
                    </a:p>
                  </a:txBody>
                  <a:tcPr marL="32607" marR="326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882974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34stc_BlaZ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0.020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0.000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0.020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0.054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0.054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0.023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65763736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6as_BlaZ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0.020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0.000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0.020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0.054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0.054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0.023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extLst>
                  <a:ext uri="{0D108BD9-81ED-4DB2-BD59-A6C34878D82A}">
                    <a16:rowId xmlns:a16="http://schemas.microsoft.com/office/drawing/2014/main" val="1425637927"/>
                  </a:ext>
                </a:extLst>
              </a:tr>
              <a:tr h="244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4sct_BlaZ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0.014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0.023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0.014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0.041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>
                          <a:effectLst/>
                          <a:latin typeface="+mn-lt"/>
                        </a:rPr>
                        <a:t>0.041</a:t>
                      </a:r>
                      <a:endParaRPr lang="es-MX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MX" sz="1200" dirty="0">
                          <a:effectLst/>
                          <a:latin typeface="+mn-lt"/>
                        </a:rPr>
                        <a:t>0.000</a:t>
                      </a:r>
                      <a:endParaRPr lang="es-MX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07" marR="32607" marT="0" marB="0" anchor="ctr"/>
                </a:tc>
                <a:extLst>
                  <a:ext uri="{0D108BD9-81ED-4DB2-BD59-A6C34878D82A}">
                    <a16:rowId xmlns:a16="http://schemas.microsoft.com/office/drawing/2014/main" val="211430313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CD3CCC5-1FE6-4777-9E0F-C8432203FB51}"/>
              </a:ext>
            </a:extLst>
          </p:cNvPr>
          <p:cNvSpPr txBox="1"/>
          <p:nvPr/>
        </p:nvSpPr>
        <p:spPr>
          <a:xfrm>
            <a:off x="457200" y="5253541"/>
            <a:ext cx="84455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900" dirty="0">
                <a:latin typeface="Arial" panose="020B0604020202020204" pitchFamily="34" charset="0"/>
                <a:ea typeface="Times New Roman" panose="02020603050405020304" pitchFamily="18" charset="0"/>
              </a:rPr>
              <a:t>Cepas de </a:t>
            </a:r>
            <a:r>
              <a:rPr lang="es-EC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S. aureus </a:t>
            </a:r>
            <a:r>
              <a:rPr lang="es-EC" sz="900" dirty="0">
                <a:latin typeface="Arial" panose="020B0604020202020204" pitchFamily="34" charset="0"/>
                <a:ea typeface="Times New Roman" panose="02020603050405020304" pitchFamily="18" charset="0"/>
              </a:rPr>
              <a:t>base de datos Genbank, registradas de aislados del Ecuador, secuencias de resistencia en </a:t>
            </a:r>
            <a:r>
              <a:rPr lang="es-EC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Staphylococcus</a:t>
            </a:r>
            <a:r>
              <a:rPr lang="es-EC" sz="900" dirty="0">
                <a:latin typeface="Arial" panose="020B0604020202020204" pitchFamily="34" charset="0"/>
                <a:ea typeface="Times New Roman" panose="02020603050405020304" pitchFamily="18" charset="0"/>
              </a:rPr>
              <a:t> coagulasa negativos</a:t>
            </a:r>
            <a:endParaRPr lang="es-MX" sz="9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673A7E8-75F5-46F5-AAFF-FCBD600B811C}"/>
              </a:ext>
            </a:extLst>
          </p:cNvPr>
          <p:cNvSpPr/>
          <p:nvPr/>
        </p:nvSpPr>
        <p:spPr>
          <a:xfrm>
            <a:off x="3735397" y="4539279"/>
            <a:ext cx="4699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C172EC9-DB96-41E1-BB38-FB453AB4FE4F}"/>
              </a:ext>
            </a:extLst>
          </p:cNvPr>
          <p:cNvSpPr/>
          <p:nvPr/>
        </p:nvSpPr>
        <p:spPr>
          <a:xfrm>
            <a:off x="3735397" y="4808385"/>
            <a:ext cx="4699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AAA506C-C019-48D9-B362-B7855F10DE07}"/>
              </a:ext>
            </a:extLst>
          </p:cNvPr>
          <p:cNvSpPr/>
          <p:nvPr/>
        </p:nvSpPr>
        <p:spPr>
          <a:xfrm>
            <a:off x="7465725" y="5015229"/>
            <a:ext cx="469900" cy="234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31883C8-1DAE-4A7E-88FF-30098344222E}"/>
              </a:ext>
            </a:extLst>
          </p:cNvPr>
          <p:cNvSpPr txBox="1"/>
          <p:nvPr/>
        </p:nvSpPr>
        <p:spPr>
          <a:xfrm>
            <a:off x="468383" y="5508931"/>
            <a:ext cx="732155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700" dirty="0" err="1">
                <a:latin typeface="Arial" panose="020B0604020202020204" pitchFamily="34" charset="0"/>
                <a:ea typeface="Calibri" panose="020F0502020204030204" pitchFamily="34" charset="0"/>
              </a:rPr>
              <a:t>Frankham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, Ballou, </a:t>
            </a:r>
            <a:r>
              <a:rPr lang="es-EC" sz="700" dirty="0" err="1">
                <a:latin typeface="Arial" panose="020B0604020202020204" pitchFamily="34" charset="0"/>
                <a:ea typeface="Calibri" panose="020F0502020204030204" pitchFamily="34" charset="0"/>
              </a:rPr>
              <a:t>Briscoe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, &amp; </a:t>
            </a:r>
            <a:r>
              <a:rPr lang="es-EC" sz="700" dirty="0" err="1">
                <a:latin typeface="Arial" panose="020B0604020202020204" pitchFamily="34" charset="0"/>
                <a:ea typeface="Calibri" panose="020F0502020204030204" pitchFamily="34" charset="0"/>
              </a:rPr>
              <a:t>McInnes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, (2002) 	Olsen et al., (2006)</a:t>
            </a:r>
            <a:endParaRPr lang="es-MX" sz="7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F9A6868-2DC1-4898-B2BA-6EB48ACEA1DE}"/>
              </a:ext>
            </a:extLst>
          </p:cNvPr>
          <p:cNvSpPr txBox="1"/>
          <p:nvPr/>
        </p:nvSpPr>
        <p:spPr>
          <a:xfrm>
            <a:off x="349249" y="478696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Aft>
                <a:spcPts val="600"/>
              </a:spcAft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EC" sz="1400" b="1" dirty="0"/>
              <a:t>Secuenciación</a:t>
            </a:r>
            <a:endParaRPr lang="es-MX" sz="1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0B599F-A8FE-4A6A-B303-49762B8CB240}"/>
              </a:ext>
            </a:extLst>
          </p:cNvPr>
          <p:cNvSpPr txBox="1"/>
          <p:nvPr/>
        </p:nvSpPr>
        <p:spPr>
          <a:xfrm>
            <a:off x="865193" y="735978"/>
            <a:ext cx="4572000" cy="23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es-EC" sz="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21. 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Alineamiento secuencias obtenidas gen BlaZ.</a:t>
            </a:r>
            <a:endParaRPr lang="es-MX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C18FB3-7079-4957-86BF-0F5F68BAC214}"/>
              </a:ext>
            </a:extLst>
          </p:cNvPr>
          <p:cNvSpPr txBox="1"/>
          <p:nvPr/>
        </p:nvSpPr>
        <p:spPr>
          <a:xfrm>
            <a:off x="2339752" y="1935438"/>
            <a:ext cx="4572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7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Tabla 5. </a:t>
            </a:r>
            <a:r>
              <a:rPr lang="es-EC" sz="7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Relación de identidad con secuencias base de datos GenBank</a:t>
            </a:r>
            <a:endParaRPr lang="es-MX" sz="7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054439-5614-4EB8-8EC7-D5F99F472E45}"/>
              </a:ext>
            </a:extLst>
          </p:cNvPr>
          <p:cNvSpPr txBox="1"/>
          <p:nvPr/>
        </p:nvSpPr>
        <p:spPr>
          <a:xfrm>
            <a:off x="457200" y="3741226"/>
            <a:ext cx="555496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7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Tabla 6. 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Valores de distanciamiento por pares entre diferentes tipos de </a:t>
            </a:r>
            <a:r>
              <a:rPr lang="es-EC" sz="700" i="1" dirty="0">
                <a:latin typeface="Arial" panose="020B0604020202020204" pitchFamily="34" charset="0"/>
                <a:ea typeface="Calibri" panose="020F0502020204030204" pitchFamily="34" charset="0"/>
              </a:rPr>
              <a:t>Staphylococcus 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</a:rPr>
              <a:t>coagulasa positivos y negativos.</a:t>
            </a:r>
            <a:endParaRPr lang="es-MX" sz="700" dirty="0"/>
          </a:p>
        </p:txBody>
      </p:sp>
    </p:spTree>
    <p:extLst>
      <p:ext uri="{BB962C8B-B14F-4D97-AF65-F5344CB8AC3E}">
        <p14:creationId xmlns:p14="http://schemas.microsoft.com/office/powerpoint/2010/main" val="3025459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3894A4B-6989-4424-ABEE-711C57C2BF99}"/>
              </a:ext>
            </a:extLst>
          </p:cNvPr>
          <p:cNvSpPr txBox="1"/>
          <p:nvPr/>
        </p:nvSpPr>
        <p:spPr>
          <a:xfrm>
            <a:off x="6407150" y="1943999"/>
            <a:ext cx="19177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350" dirty="0">
                <a:latin typeface="Arial" panose="020B0604020202020204" pitchFamily="34" charset="0"/>
                <a:ea typeface="Times New Roman" panose="02020603050405020304" pitchFamily="18" charset="0"/>
              </a:rPr>
              <a:t>K2+G+I de -4315.384</a:t>
            </a:r>
          </a:p>
          <a:p>
            <a:r>
              <a:rPr lang="es-EC" sz="1350" dirty="0">
                <a:latin typeface="Arial" panose="020B0604020202020204" pitchFamily="34" charset="0"/>
              </a:rPr>
              <a:t>I 64%</a:t>
            </a:r>
            <a:endParaRPr lang="es-MX" sz="135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67D78A-80BE-4FC3-8C26-7B84DE5C1A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826095"/>
            <a:ext cx="5461000" cy="52058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6DED68B-7952-4957-9BF3-278171B3736F}"/>
              </a:ext>
            </a:extLst>
          </p:cNvPr>
          <p:cNvSpPr txBox="1"/>
          <p:nvPr/>
        </p:nvSpPr>
        <p:spPr>
          <a:xfrm>
            <a:off x="6012160" y="4230116"/>
            <a:ext cx="3225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 err="1">
                <a:latin typeface="Arial" panose="020B0604020202020204" pitchFamily="34" charset="0"/>
                <a:ea typeface="Calibri" panose="020F0502020204030204" pitchFamily="34" charset="0"/>
              </a:rPr>
              <a:t>Amer</a:t>
            </a:r>
            <a:r>
              <a:rPr lang="es-EC" sz="1050" dirty="0">
                <a:latin typeface="Arial" panose="020B0604020202020204" pitchFamily="34" charset="0"/>
                <a:ea typeface="Calibri" panose="020F0502020204030204" pitchFamily="34" charset="0"/>
              </a:rPr>
              <a:t> et al., (2018) y Lange et al., (2015)</a:t>
            </a:r>
            <a:endParaRPr lang="es-MX" sz="105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79D63D4-D639-428D-990E-B0F93DA46E59}"/>
              </a:ext>
            </a:extLst>
          </p:cNvPr>
          <p:cNvSpPr txBox="1"/>
          <p:nvPr/>
        </p:nvSpPr>
        <p:spPr>
          <a:xfrm>
            <a:off x="6089650" y="2798517"/>
            <a:ext cx="2552700" cy="13388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350" dirty="0"/>
              <a:t>Reportes de secuencias en el Ecuador ha de aislados de muestras de humanos</a:t>
            </a:r>
          </a:p>
          <a:p>
            <a:pPr algn="just"/>
            <a:endParaRPr lang="es-MX" sz="1350" dirty="0"/>
          </a:p>
          <a:p>
            <a:pPr algn="just"/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 ribosomal 16S, es una secuencia muy conservada.</a:t>
            </a:r>
            <a:endParaRPr lang="es-MX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7E95B6-8F17-4BEB-82A9-52F2DB1F9D7F}"/>
              </a:ext>
            </a:extLst>
          </p:cNvPr>
          <p:cNvSpPr txBox="1"/>
          <p:nvPr/>
        </p:nvSpPr>
        <p:spPr>
          <a:xfrm>
            <a:off x="5683231" y="116632"/>
            <a:ext cx="329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/>
              <a:t>RESULTADOS Y DISCUSIÓN</a:t>
            </a:r>
            <a:endParaRPr lang="es-MX" sz="135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41CAF4-6EDB-40F1-93AC-58AA590043F9}"/>
              </a:ext>
            </a:extLst>
          </p:cNvPr>
          <p:cNvSpPr txBox="1"/>
          <p:nvPr/>
        </p:nvSpPr>
        <p:spPr>
          <a:xfrm>
            <a:off x="165099" y="185882"/>
            <a:ext cx="39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A3AB7B-1DC0-4315-8EB8-E94E895FD61D}"/>
              </a:ext>
            </a:extLst>
          </p:cNvPr>
          <p:cNvSpPr txBox="1"/>
          <p:nvPr/>
        </p:nvSpPr>
        <p:spPr>
          <a:xfrm>
            <a:off x="395536" y="707825"/>
            <a:ext cx="4572000" cy="23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es-EC" sz="7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22. </a:t>
            </a:r>
            <a:r>
              <a:rPr lang="es-EC" sz="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filogenético.</a:t>
            </a:r>
            <a:endParaRPr lang="es-MX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42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Qué es el Diagnóstico Genético Preimplantacional?¿Para qué sirve? | URH  García del Real">
            <a:extLst>
              <a:ext uri="{FF2B5EF4-FFF2-40B4-BE49-F238E27FC236}">
                <a16:creationId xmlns:a16="http://schemas.microsoft.com/office/drawing/2014/main" id="{62B5A912-EF06-4092-BB1A-69EC51127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1"/>
          <a:stretch/>
        </p:blipFill>
        <p:spPr bwMode="auto">
          <a:xfrm>
            <a:off x="2381126" y="2289180"/>
            <a:ext cx="20103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782AF1A0-65CC-4D62-A18D-6C8CECF01B63}"/>
              </a:ext>
            </a:extLst>
          </p:cNvPr>
          <p:cNvGrpSpPr/>
          <p:nvPr/>
        </p:nvGrpSpPr>
        <p:grpSpPr>
          <a:xfrm>
            <a:off x="4427984" y="1785122"/>
            <a:ext cx="2651956" cy="2052230"/>
            <a:chOff x="3059832" y="1088738"/>
            <a:chExt cx="2651956" cy="2052230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86ADC4E-2851-4DA0-B41A-6D79106C06CB}"/>
                </a:ext>
              </a:extLst>
            </p:cNvPr>
            <p:cNvSpPr txBox="1"/>
            <p:nvPr/>
          </p:nvSpPr>
          <p:spPr>
            <a:xfrm>
              <a:off x="3059832" y="1088738"/>
              <a:ext cx="265195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i="1" dirty="0"/>
                <a:t>Staphylococcus aureus: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/>
                <a:t>16S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/>
                <a:t>Gen Nuc</a:t>
              </a:r>
            </a:p>
            <a:p>
              <a:endParaRPr lang="es-MX" i="1" dirty="0"/>
            </a:p>
            <a:p>
              <a:r>
                <a:rPr lang="es-MX" dirty="0"/>
                <a:t>Genes de resistencia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/>
                <a:t>BlaZ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MX" dirty="0"/>
                <a:t>MecA</a:t>
              </a:r>
              <a:r>
                <a:rPr lang="es-MX" i="1" dirty="0"/>
                <a:t>		 </a:t>
              </a:r>
            </a:p>
          </p:txBody>
        </p:sp>
        <p:pic>
          <p:nvPicPr>
            <p:cNvPr id="23556" name="Picture 4" descr="Visto bueno vector, gráfico vectorial, imágenes de Visto bueno vectoriales  de stock | Depositphotos®">
              <a:extLst>
                <a:ext uri="{FF2B5EF4-FFF2-40B4-BE49-F238E27FC236}">
                  <a16:creationId xmlns:a16="http://schemas.microsoft.com/office/drawing/2014/main" id="{7037FE69-1FCE-4B93-AA4B-55CBC4479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0" t="18060" r="44960" b="22700"/>
            <a:stretch/>
          </p:blipFill>
          <p:spPr bwMode="auto">
            <a:xfrm>
              <a:off x="5323275" y="1420326"/>
              <a:ext cx="360040" cy="31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Visto bueno vector, gráfico vectorial, imágenes de Visto bueno vectoriales  de stock | Depositphotos®">
              <a:extLst>
                <a:ext uri="{FF2B5EF4-FFF2-40B4-BE49-F238E27FC236}">
                  <a16:creationId xmlns:a16="http://schemas.microsoft.com/office/drawing/2014/main" id="{69B92E69-279B-4D22-BED0-608D7CB7CD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00" t="29000" r="12201" b="18500"/>
            <a:stretch/>
          </p:blipFill>
          <p:spPr bwMode="auto">
            <a:xfrm>
              <a:off x="5323275" y="2780928"/>
              <a:ext cx="360040" cy="36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Visto bueno vector, gráfico vectorial, imágenes de Visto bueno vectoriales  de stock | Depositphotos®">
              <a:extLst>
                <a:ext uri="{FF2B5EF4-FFF2-40B4-BE49-F238E27FC236}">
                  <a16:creationId xmlns:a16="http://schemas.microsoft.com/office/drawing/2014/main" id="{A066B5A0-2C89-4848-8131-40C6B3CD69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0" t="18060" r="44960" b="22700"/>
            <a:stretch/>
          </p:blipFill>
          <p:spPr bwMode="auto">
            <a:xfrm>
              <a:off x="5323275" y="1706800"/>
              <a:ext cx="360040" cy="31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Visto bueno vector, gráfico vectorial, imágenes de Visto bueno vectoriales  de stock | Depositphotos®">
              <a:extLst>
                <a:ext uri="{FF2B5EF4-FFF2-40B4-BE49-F238E27FC236}">
                  <a16:creationId xmlns:a16="http://schemas.microsoft.com/office/drawing/2014/main" id="{725B35D5-4262-4AE8-BBEC-D638687AE8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0" t="18060" r="44960" b="22700"/>
            <a:stretch/>
          </p:blipFill>
          <p:spPr bwMode="auto">
            <a:xfrm>
              <a:off x="5351748" y="2442629"/>
              <a:ext cx="360040" cy="31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uadroTexto 11">
            <a:extLst>
              <a:ext uri="{FF2B5EF4-FFF2-40B4-BE49-F238E27FC236}">
                <a16:creationId xmlns:a16="http://schemas.microsoft.com/office/drawing/2014/main" id="{083ADEE5-A8BF-4AE2-AA86-0FD9CB2A5611}"/>
              </a:ext>
            </a:extLst>
          </p:cNvPr>
          <p:cNvSpPr txBox="1"/>
          <p:nvPr/>
        </p:nvSpPr>
        <p:spPr>
          <a:xfrm>
            <a:off x="971600" y="4620874"/>
            <a:ext cx="7200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ay una </a:t>
            </a:r>
            <a:r>
              <a:rPr lang="es-EC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alta relación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 los genes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poblaciones y se tiene un indicio </a:t>
            </a:r>
            <a:r>
              <a:rPr lang="es-EC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transferencia horizontal </a:t>
            </a:r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los mismos.</a:t>
            </a:r>
            <a:endParaRPr lang="es-MX" dirty="0"/>
          </a:p>
        </p:txBody>
      </p:sp>
      <p:sp>
        <p:nvSpPr>
          <p:cNvPr id="18" name="CuadroTexto 11">
            <a:extLst>
              <a:ext uri="{FF2B5EF4-FFF2-40B4-BE49-F238E27FC236}">
                <a16:creationId xmlns:a16="http://schemas.microsoft.com/office/drawing/2014/main" id="{9C033BAC-5743-4BC3-9231-B7357F3DF1C6}"/>
              </a:ext>
            </a:extLst>
          </p:cNvPr>
          <p:cNvSpPr txBox="1"/>
          <p:nvPr/>
        </p:nvSpPr>
        <p:spPr>
          <a:xfrm>
            <a:off x="497494" y="980479"/>
            <a:ext cx="81490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Se comprueba la hipótesis de investigación</a:t>
            </a:r>
            <a:endParaRPr lang="es-MX" dirty="0"/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99D56D7C-507A-4D8A-A25F-F0EEFA141281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CONCLUSIONES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CF50EFA-4D03-4DB0-B71B-DEAA8FF1A0C9}"/>
              </a:ext>
            </a:extLst>
          </p:cNvPr>
          <p:cNvSpPr txBox="1"/>
          <p:nvPr/>
        </p:nvSpPr>
        <p:spPr>
          <a:xfrm>
            <a:off x="165099" y="185882"/>
            <a:ext cx="39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422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lavamox LC | Zoetis AR">
            <a:extLst>
              <a:ext uri="{FF2B5EF4-FFF2-40B4-BE49-F238E27FC236}">
                <a16:creationId xmlns:a16="http://schemas.microsoft.com/office/drawing/2014/main" id="{0C6E0157-4739-4C06-BFE1-60E0E1157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22571" r="15857" b="14857"/>
          <a:stretch/>
        </p:blipFill>
        <p:spPr bwMode="auto">
          <a:xfrm>
            <a:off x="5026878" y="1380682"/>
            <a:ext cx="1543033" cy="14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rbenin Extra | Zoetis AR">
            <a:extLst>
              <a:ext uri="{FF2B5EF4-FFF2-40B4-BE49-F238E27FC236}">
                <a16:creationId xmlns:a16="http://schemas.microsoft.com/office/drawing/2014/main" id="{0D74F356-B75C-4275-9F02-CE7622785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t="15143" r="11429" b="13285"/>
          <a:stretch/>
        </p:blipFill>
        <p:spPr bwMode="auto">
          <a:xfrm>
            <a:off x="6760819" y="1380682"/>
            <a:ext cx="1543033" cy="14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60ADD2C-3DD5-4F48-A7A1-AB88748B36DE}"/>
              </a:ext>
            </a:extLst>
          </p:cNvPr>
          <p:cNvSpPr txBox="1"/>
          <p:nvPr/>
        </p:nvSpPr>
        <p:spPr>
          <a:xfrm>
            <a:off x="4769910" y="2755475"/>
            <a:ext cx="2049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Amoxicilina y ácido clavulánico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D882B9-8B35-4372-8ED9-17B374805729}"/>
              </a:ext>
            </a:extLst>
          </p:cNvPr>
          <p:cNvSpPr txBox="1"/>
          <p:nvPr/>
        </p:nvSpPr>
        <p:spPr>
          <a:xfrm>
            <a:off x="6980206" y="2767527"/>
            <a:ext cx="109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Cloxacilina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D60548C-512F-4F1A-AE11-AA0798113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38" y="3861048"/>
            <a:ext cx="1451618" cy="2271616"/>
          </a:xfrm>
          <a:prstGeom prst="rect">
            <a:avLst/>
          </a:prstGeom>
        </p:spPr>
      </p:pic>
      <p:pic>
        <p:nvPicPr>
          <p:cNvPr id="24580" name="Picture 4" descr="Un código de barras genético permite la etiquetación celular – MedsBla">
            <a:extLst>
              <a:ext uri="{FF2B5EF4-FFF2-40B4-BE49-F238E27FC236}">
                <a16:creationId xmlns:a16="http://schemas.microsoft.com/office/drawing/2014/main" id="{2F390959-95C7-4679-AEE5-580157967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9984" r="24080"/>
          <a:stretch/>
        </p:blipFill>
        <p:spPr bwMode="auto">
          <a:xfrm>
            <a:off x="763155" y="1211468"/>
            <a:ext cx="2906549" cy="20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BDDFFA12-3537-4232-9746-2430C5114452}"/>
              </a:ext>
            </a:extLst>
          </p:cNvPr>
          <p:cNvSpPr txBox="1">
            <a:spLocks/>
          </p:cNvSpPr>
          <p:nvPr/>
        </p:nvSpPr>
        <p:spPr>
          <a:xfrm>
            <a:off x="457200" y="188640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RECOMENDACIONES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1AD199-50CC-4D2D-985E-B4664C6C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723" y="3861048"/>
            <a:ext cx="1340741" cy="181221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C8AC341-D519-414A-A4A2-6259922AFF00}"/>
              </a:ext>
            </a:extLst>
          </p:cNvPr>
          <p:cNvSpPr txBox="1"/>
          <p:nvPr/>
        </p:nvSpPr>
        <p:spPr>
          <a:xfrm>
            <a:off x="165099" y="185882"/>
            <a:ext cx="39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22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56BC2BE-A12F-43BE-A1FF-1D9FF679F751}"/>
              </a:ext>
            </a:extLst>
          </p:cNvPr>
          <p:cNvSpPr txBox="1"/>
          <p:nvPr/>
        </p:nvSpPr>
        <p:spPr>
          <a:xfrm>
            <a:off x="454878" y="804060"/>
            <a:ext cx="4572000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Secuenciación.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07199A-4A6D-470F-82D2-FE2BA79BA53C}"/>
              </a:ext>
            </a:extLst>
          </p:cNvPr>
          <p:cNvSpPr txBox="1"/>
          <p:nvPr/>
        </p:nvSpPr>
        <p:spPr>
          <a:xfrm>
            <a:off x="4694206" y="846619"/>
            <a:ext cx="4572000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Betalactámicos de segunda generación.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E961F62-DF7F-409D-89A2-0B806685373A}"/>
              </a:ext>
            </a:extLst>
          </p:cNvPr>
          <p:cNvSpPr txBox="1"/>
          <p:nvPr/>
        </p:nvSpPr>
        <p:spPr>
          <a:xfrm>
            <a:off x="560217" y="3481427"/>
            <a:ext cx="4572000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 genético.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896AE0B-96E3-406C-834C-EF9EFFB8AFF2}"/>
              </a:ext>
            </a:extLst>
          </p:cNvPr>
          <p:cNvSpPr txBox="1"/>
          <p:nvPr/>
        </p:nvSpPr>
        <p:spPr>
          <a:xfrm>
            <a:off x="4727300" y="3438868"/>
            <a:ext cx="4572000" cy="380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s-MX" sz="1400" dirty="0"/>
              <a:t>Nuevos mecanismos para tratamiento</a:t>
            </a:r>
            <a:r>
              <a:rPr lang="es-EC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456FCF-0F07-4289-84D9-98A44D18C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371" y="4275924"/>
            <a:ext cx="1399414" cy="1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6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61774E5-87D4-4417-B0DB-E024288EB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956" y="826423"/>
            <a:ext cx="4192794" cy="5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197" tIns="31598" rIns="63197" bIns="31598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r" defTabSz="710834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488" b="1" i="1" kern="0" dirty="0">
                <a:solidFill>
                  <a:srgbClr val="000000"/>
                </a:solidFill>
                <a:latin typeface="+mj-lt"/>
              </a:rPr>
              <a:t>AGRADECIMIENTOS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86" y="1454445"/>
            <a:ext cx="964163" cy="93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93" y="2405715"/>
            <a:ext cx="1415346" cy="88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535407" y="1765186"/>
            <a:ext cx="2174935" cy="7617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Lic. Alma Koch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Kaiser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M.Sc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Carrera de Ingeniería en Biotecnología</a:t>
            </a:r>
          </a:p>
          <a:p>
            <a:pPr algn="ctr"/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Matriz Sangolquí – ESPE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135972" y="3884640"/>
            <a:ext cx="4291089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1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Tesistas y Pasantes del Laboratorio de Biotecnología Anima y Sanidad Animal - ESPE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658653" y="1867193"/>
            <a:ext cx="21749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Dr. Jorge Ron Román,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Carrera de Ingeniería Agropecuaria</a:t>
            </a:r>
          </a:p>
          <a:p>
            <a:pPr algn="ctr"/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IASA I - ESPE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538635" y="2950221"/>
            <a:ext cx="2682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Ing. Cristina </a:t>
            </a:r>
            <a:r>
              <a:rPr lang="es-EC" sz="1200" b="1" dirty="0" err="1">
                <a:latin typeface="Times New Roman" pitchFamily="18" charset="0"/>
                <a:cs typeface="Times New Roman" pitchFamily="18" charset="0"/>
              </a:rPr>
              <a:t>Cholota</a:t>
            </a:r>
            <a:endParaRPr lang="es-EC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Técnico del Laboratorio de Docencia de Microbiología -  Biotecnología Animal </a:t>
            </a:r>
          </a:p>
        </p:txBody>
      </p:sp>
      <p:pic>
        <p:nvPicPr>
          <p:cNvPr id="19" name="Picture 33">
            <a:extLst>
              <a:ext uri="{FF2B5EF4-FFF2-40B4-BE49-F238E27FC236}">
                <a16:creationId xmlns:a16="http://schemas.microsoft.com/office/drawing/2014/main" id="{C00BC25E-591E-42B9-BAE6-1384C7BF3A4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16" y="4207956"/>
            <a:ext cx="2146901" cy="575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4">
            <a:extLst>
              <a:ext uri="{FF2B5EF4-FFF2-40B4-BE49-F238E27FC236}">
                <a16:creationId xmlns:a16="http://schemas.microsoft.com/office/drawing/2014/main" id="{085549DB-1920-4B82-9CCE-BC21EA5F24A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7" y="3460037"/>
            <a:ext cx="1428283" cy="5753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5119635" y="4956139"/>
            <a:ext cx="2370714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C" sz="21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¡Familia y Amigos!</a:t>
            </a:r>
            <a:endParaRPr lang="es-EC" sz="2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15 Rectángulo">
            <a:extLst>
              <a:ext uri="{FF2B5EF4-FFF2-40B4-BE49-F238E27FC236}">
                <a16:creationId xmlns:a16="http://schemas.microsoft.com/office/drawing/2014/main" id="{CE44A45F-6C5D-4F0E-81B9-03FDD3C0E5C1}"/>
              </a:ext>
            </a:extLst>
          </p:cNvPr>
          <p:cNvSpPr/>
          <p:nvPr/>
        </p:nvSpPr>
        <p:spPr>
          <a:xfrm>
            <a:off x="6281517" y="2953067"/>
            <a:ext cx="26827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200" b="1" dirty="0">
                <a:latin typeface="Times New Roman" pitchFamily="18" charset="0"/>
                <a:cs typeface="Times New Roman" pitchFamily="18" charset="0"/>
              </a:rPr>
              <a:t>Ing. Dayana Sandoval</a:t>
            </a:r>
          </a:p>
          <a:p>
            <a:pPr algn="ctr"/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Técnico del Laboratorio de Sanidad </a:t>
            </a:r>
          </a:p>
          <a:p>
            <a:pPr algn="ctr"/>
            <a:r>
              <a:rPr lang="es-EC" sz="1050" dirty="0">
                <a:latin typeface="Times New Roman" pitchFamily="18" charset="0"/>
                <a:cs typeface="Times New Roman" pitchFamily="18" charset="0"/>
              </a:rPr>
              <a:t>Animal IASA I - ESPE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526E25-501A-4639-A02E-94EF599F7968}"/>
              </a:ext>
            </a:extLst>
          </p:cNvPr>
          <p:cNvSpPr txBox="1"/>
          <p:nvPr/>
        </p:nvSpPr>
        <p:spPr>
          <a:xfrm>
            <a:off x="165099" y="185882"/>
            <a:ext cx="3905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981195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15BF0C-188A-4366-B0BD-BC7D4524797B}"/>
              </a:ext>
            </a:extLst>
          </p:cNvPr>
          <p:cNvSpPr txBox="1"/>
          <p:nvPr/>
        </p:nvSpPr>
        <p:spPr>
          <a:xfrm>
            <a:off x="467544" y="709549"/>
            <a:ext cx="47289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i="1" dirty="0"/>
              <a:t>Staphylococcus aureus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6701D9D-E977-46A6-B28B-F635A99F7915}"/>
              </a:ext>
            </a:extLst>
          </p:cNvPr>
          <p:cNvPicPr/>
          <p:nvPr/>
        </p:nvPicPr>
        <p:blipFill rotWithShape="1">
          <a:blip r:embed="rId2"/>
          <a:srcRect b="6413"/>
          <a:stretch/>
        </p:blipFill>
        <p:spPr bwMode="auto">
          <a:xfrm>
            <a:off x="3805775" y="1736511"/>
            <a:ext cx="4870681" cy="304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2F163CD-2DD4-4203-9714-18780D5B1872}"/>
              </a:ext>
            </a:extLst>
          </p:cNvPr>
          <p:cNvSpPr txBox="1"/>
          <p:nvPr/>
        </p:nvSpPr>
        <p:spPr>
          <a:xfrm>
            <a:off x="267383" y="6352475"/>
            <a:ext cx="45740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ea typeface="Times New Roman" panose="02020603050405020304" pitchFamily="18" charset="0"/>
              </a:rPr>
              <a:t>Cervantes et al., (2014)</a:t>
            </a:r>
          </a:p>
          <a:p>
            <a:r>
              <a:rPr lang="es-ES" sz="700" dirty="0">
                <a:latin typeface="Arial" panose="020B0604020202020204" pitchFamily="34" charset="0"/>
                <a:ea typeface="Times New Roman" panose="02020603050405020304" pitchFamily="18" charset="0"/>
              </a:rPr>
              <a:t>Kraus &amp; </a:t>
            </a:r>
            <a:r>
              <a:rPr lang="es-ES" sz="7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Peschel</a:t>
            </a:r>
            <a:r>
              <a:rPr lang="es-ES" sz="700" dirty="0">
                <a:latin typeface="Arial" panose="020B0604020202020204" pitchFamily="34" charset="0"/>
                <a:ea typeface="Times New Roman" panose="02020603050405020304" pitchFamily="18" charset="0"/>
              </a:rPr>
              <a:t>, (2008)</a:t>
            </a:r>
          </a:p>
          <a:p>
            <a:r>
              <a:rPr lang="es-ES" sz="700" dirty="0">
                <a:latin typeface="Arial" panose="020B0604020202020204" pitchFamily="34" charset="0"/>
                <a:ea typeface="Times New Roman" panose="02020603050405020304" pitchFamily="18" charset="0"/>
              </a:rPr>
              <a:t>Rojas, (2017)</a:t>
            </a:r>
            <a:endParaRPr lang="es-MX" sz="7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66EDEB-7A0D-4F1A-8DDF-16C585C4C0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164350"/>
              </p:ext>
            </p:extLst>
          </p:nvPr>
        </p:nvGraphicFramePr>
        <p:xfrm>
          <a:off x="267383" y="2463392"/>
          <a:ext cx="3368065" cy="3043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 descr="4.1.1.1 Staphylococcus aureus - ECOLOGIA Y SALUD DOCENCIA">
            <a:extLst>
              <a:ext uri="{FF2B5EF4-FFF2-40B4-BE49-F238E27FC236}">
                <a16:creationId xmlns:a16="http://schemas.microsoft.com/office/drawing/2014/main" id="{B848A8AE-3F92-464F-ACE5-4DB0DBB6E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45000" r="43993" b="27381"/>
          <a:stretch/>
        </p:blipFill>
        <p:spPr bwMode="auto">
          <a:xfrm>
            <a:off x="467544" y="1098969"/>
            <a:ext cx="3055484" cy="12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B879D4D-EAA5-4B5B-ACE0-38AF9EB6F527}"/>
              </a:ext>
            </a:extLst>
          </p:cNvPr>
          <p:cNvSpPr txBox="1"/>
          <p:nvPr/>
        </p:nvSpPr>
        <p:spPr>
          <a:xfrm>
            <a:off x="4067944" y="1484784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3</a:t>
            </a:r>
            <a:r>
              <a:rPr lang="es-MX" sz="800" dirty="0"/>
              <a:t>.  Características y factores de virulencia </a:t>
            </a:r>
            <a:r>
              <a:rPr lang="es-MX" sz="800" i="1" dirty="0"/>
              <a:t>Staphylococcus aureus</a:t>
            </a:r>
            <a:r>
              <a:rPr lang="es-MX" sz="800" dirty="0"/>
              <a:t>.</a:t>
            </a: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4943AF17-B4F9-4401-8C27-3B0D308098ED}"/>
              </a:ext>
            </a:extLst>
          </p:cNvPr>
          <p:cNvSpPr txBox="1">
            <a:spLocks/>
          </p:cNvSpPr>
          <p:nvPr/>
        </p:nvSpPr>
        <p:spPr>
          <a:xfrm>
            <a:off x="572579" y="78149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INTRODUCCIÓN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6198068-6878-4F25-86A2-31CC88F07174}"/>
              </a:ext>
            </a:extLst>
          </p:cNvPr>
          <p:cNvSpPr txBox="1"/>
          <p:nvPr/>
        </p:nvSpPr>
        <p:spPr>
          <a:xfrm>
            <a:off x="122800" y="3738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480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B199C4-05FF-4878-8C11-F8EFDB140ACA}"/>
              </a:ext>
            </a:extLst>
          </p:cNvPr>
          <p:cNvSpPr txBox="1"/>
          <p:nvPr/>
        </p:nvSpPr>
        <p:spPr>
          <a:xfrm>
            <a:off x="307173" y="698224"/>
            <a:ext cx="45740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350" b="1" dirty="0"/>
              <a:t>Resistencia a Betalactámicos gen BlaZ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88B7FE-BCD8-4689-8E8C-3D55F3998620}"/>
              </a:ext>
            </a:extLst>
          </p:cNvPr>
          <p:cNvSpPr txBox="1"/>
          <p:nvPr/>
        </p:nvSpPr>
        <p:spPr>
          <a:xfrm>
            <a:off x="113007" y="6362800"/>
            <a:ext cx="65107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700" dirty="0">
                <a:ea typeface="Times New Roman" panose="02020603050405020304" pitchFamily="18" charset="0"/>
              </a:rPr>
              <a:t>Castellano González &amp; Perozo Mena, (2010),			</a:t>
            </a:r>
            <a:r>
              <a:rPr lang="es-MX" sz="700" dirty="0" err="1"/>
              <a:t>Tchamba</a:t>
            </a:r>
            <a:r>
              <a:rPr lang="es-MX" sz="700" dirty="0"/>
              <a:t> et al., (2021)</a:t>
            </a:r>
          </a:p>
          <a:p>
            <a:r>
              <a:rPr lang="es-ES" sz="700" dirty="0" err="1">
                <a:ea typeface="Times New Roman" panose="02020603050405020304" pitchFamily="18" charset="0"/>
              </a:rPr>
              <a:t>Lakhundi</a:t>
            </a:r>
            <a:r>
              <a:rPr lang="es-ES" sz="700" dirty="0">
                <a:ea typeface="Times New Roman" panose="02020603050405020304" pitchFamily="18" charset="0"/>
              </a:rPr>
              <a:t> &amp; Zhang, (2018),			F</a:t>
            </a:r>
            <a:r>
              <a:rPr lang="es-ES" sz="700" dirty="0"/>
              <a:t>uture Lean, (2020).</a:t>
            </a:r>
            <a:endParaRPr lang="es-MX" sz="700" dirty="0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CD435BBD-FC67-4A85-9A8E-DE86A25C62B5}"/>
              </a:ext>
            </a:extLst>
          </p:cNvPr>
          <p:cNvSpPr txBox="1">
            <a:spLocks/>
          </p:cNvSpPr>
          <p:nvPr/>
        </p:nvSpPr>
        <p:spPr>
          <a:xfrm>
            <a:off x="652122" y="91678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INTRODUCCIÓN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E695F4-A1C2-4456-BA7D-AA2CEBE28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8" b="28106"/>
          <a:stretch/>
        </p:blipFill>
        <p:spPr>
          <a:xfrm>
            <a:off x="4652921" y="1687649"/>
            <a:ext cx="3941757" cy="270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F11754C-CC76-431C-9C98-5BFD639ED0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1" t="88246" r="-1784" b="-1007"/>
          <a:stretch/>
        </p:blipFill>
        <p:spPr>
          <a:xfrm>
            <a:off x="456925" y="1083432"/>
            <a:ext cx="3875289" cy="952481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40F0FF84-2895-4F4B-B035-12B861F86D05}"/>
              </a:ext>
            </a:extLst>
          </p:cNvPr>
          <p:cNvGrpSpPr/>
          <p:nvPr/>
        </p:nvGrpSpPr>
        <p:grpSpPr>
          <a:xfrm>
            <a:off x="1499265" y="2988276"/>
            <a:ext cx="2189855" cy="923433"/>
            <a:chOff x="365922" y="2843722"/>
            <a:chExt cx="2189855" cy="923433"/>
          </a:xfrm>
        </p:grpSpPr>
        <p:pic>
          <p:nvPicPr>
            <p:cNvPr id="27" name="Imagen 26" descr="Schematic of a beta-lactamase enzyme degrading penicillin into fragments; chemical structure of penicillin with the beta-lactam ring highlighted">
              <a:extLst>
                <a:ext uri="{FF2B5EF4-FFF2-40B4-BE49-F238E27FC236}">
                  <a16:creationId xmlns:a16="http://schemas.microsoft.com/office/drawing/2014/main" id="{E1ABBCF8-4C48-45EE-BFCB-9509F6418252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55" b="22509"/>
            <a:stretch/>
          </p:blipFill>
          <p:spPr bwMode="auto">
            <a:xfrm>
              <a:off x="365922" y="2843722"/>
              <a:ext cx="2045838" cy="92343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4DEE0B0-0253-4FB9-81AB-14426CEA0E04}"/>
                </a:ext>
              </a:extLst>
            </p:cNvPr>
            <p:cNvSpPr txBox="1"/>
            <p:nvPr/>
          </p:nvSpPr>
          <p:spPr>
            <a:xfrm>
              <a:off x="477772" y="3580104"/>
              <a:ext cx="783455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EC" sz="500" dirty="0"/>
                <a:t>Beta – lactamasa 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4F42E031-B8AF-4FD4-B6C4-A9149EA1A47B}"/>
                </a:ext>
              </a:extLst>
            </p:cNvPr>
            <p:cNvSpPr txBox="1"/>
            <p:nvPr/>
          </p:nvSpPr>
          <p:spPr>
            <a:xfrm>
              <a:off x="1929907" y="2872456"/>
              <a:ext cx="62587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800" dirty="0"/>
                <a:t>Penicilina </a:t>
              </a:r>
            </a:p>
          </p:txBody>
        </p:sp>
      </p:grpSp>
      <p:pic>
        <p:nvPicPr>
          <p:cNvPr id="31" name="Imagen 30" descr="Figure1.16.4">
            <a:extLst>
              <a:ext uri="{FF2B5EF4-FFF2-40B4-BE49-F238E27FC236}">
                <a16:creationId xmlns:a16="http://schemas.microsoft.com/office/drawing/2014/main" id="{27423CFE-CA95-46D1-ADE5-863F7C4B2EB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14526" r="7501" b="15392"/>
          <a:stretch/>
        </p:blipFill>
        <p:spPr bwMode="auto">
          <a:xfrm>
            <a:off x="1102431" y="4579293"/>
            <a:ext cx="2520280" cy="13931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84FA3F4-FCD1-4189-8C1C-074E858C5350}"/>
              </a:ext>
            </a:extLst>
          </p:cNvPr>
          <p:cNvSpPr txBox="1"/>
          <p:nvPr/>
        </p:nvSpPr>
        <p:spPr>
          <a:xfrm>
            <a:off x="307173" y="4116567"/>
            <a:ext cx="45740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350" b="1" dirty="0"/>
              <a:t>Betalactámicos gen SSCmec</a:t>
            </a:r>
          </a:p>
        </p:txBody>
      </p:sp>
      <p:pic>
        <p:nvPicPr>
          <p:cNvPr id="34" name="Imagen 33" descr="Schematic of a beta-lactamase enzyme degrading penicillin into fragments; chemical structure of penicillin with the beta-lactam ring highlighted">
            <a:extLst>
              <a:ext uri="{FF2B5EF4-FFF2-40B4-BE49-F238E27FC236}">
                <a16:creationId xmlns:a16="http://schemas.microsoft.com/office/drawing/2014/main" id="{EAC8FD3B-574A-45E9-820D-7AE0B05CD28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4" t="21926" r="7207" b="32558"/>
          <a:stretch/>
        </p:blipFill>
        <p:spPr bwMode="auto">
          <a:xfrm>
            <a:off x="1870601" y="2166725"/>
            <a:ext cx="1152128" cy="489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A8C272AA-EB26-488D-ABB0-83AA16338E50}"/>
              </a:ext>
            </a:extLst>
          </p:cNvPr>
          <p:cNvSpPr txBox="1"/>
          <p:nvPr/>
        </p:nvSpPr>
        <p:spPr>
          <a:xfrm>
            <a:off x="456925" y="987720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4</a:t>
            </a:r>
            <a:r>
              <a:rPr lang="es-MX" sz="800" dirty="0"/>
              <a:t>. Mecanismo de acción antibiótico.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9837387-7416-4C73-B37D-069358A7F819}"/>
              </a:ext>
            </a:extLst>
          </p:cNvPr>
          <p:cNvSpPr txBox="1"/>
          <p:nvPr/>
        </p:nvSpPr>
        <p:spPr>
          <a:xfrm>
            <a:off x="456924" y="2831255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5</a:t>
            </a:r>
            <a:r>
              <a:rPr lang="es-MX" sz="800" dirty="0"/>
              <a:t>. Actividad Betalactamasas.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3E6EC6F-0354-4367-9E6F-BFA51FBEF234}"/>
              </a:ext>
            </a:extLst>
          </p:cNvPr>
          <p:cNvSpPr txBox="1"/>
          <p:nvPr/>
        </p:nvSpPr>
        <p:spPr>
          <a:xfrm>
            <a:off x="456924" y="4379238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6</a:t>
            </a:r>
            <a:r>
              <a:rPr lang="es-MX" sz="800" dirty="0"/>
              <a:t>. Esquema de modificación PBP.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59012A2-75E8-4107-9EAF-61C227E653FC}"/>
              </a:ext>
            </a:extLst>
          </p:cNvPr>
          <p:cNvSpPr txBox="1"/>
          <p:nvPr/>
        </p:nvSpPr>
        <p:spPr>
          <a:xfrm>
            <a:off x="4783383" y="1401894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7</a:t>
            </a:r>
            <a:r>
              <a:rPr lang="es-MX" sz="800" dirty="0"/>
              <a:t>. Evolución de resistencias a antibióticos.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FAE1670-247F-4C80-A315-672194EF3B28}"/>
              </a:ext>
            </a:extLst>
          </p:cNvPr>
          <p:cNvSpPr txBox="1"/>
          <p:nvPr/>
        </p:nvSpPr>
        <p:spPr>
          <a:xfrm>
            <a:off x="61550" y="3738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C910801-781C-416E-9122-0C982234F95D}"/>
              </a:ext>
            </a:extLst>
          </p:cNvPr>
          <p:cNvSpPr txBox="1"/>
          <p:nvPr/>
        </p:nvSpPr>
        <p:spPr>
          <a:xfrm>
            <a:off x="2522184" y="1341748"/>
            <a:ext cx="734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PBP</a:t>
            </a:r>
          </a:p>
        </p:txBody>
      </p:sp>
    </p:spTree>
    <p:extLst>
      <p:ext uri="{BB962C8B-B14F-4D97-AF65-F5344CB8AC3E}">
        <p14:creationId xmlns:p14="http://schemas.microsoft.com/office/powerpoint/2010/main" val="155397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uál es el costo de un ERP? - Evaluando ERP">
            <a:extLst>
              <a:ext uri="{FF2B5EF4-FFF2-40B4-BE49-F238E27FC236}">
                <a16:creationId xmlns:a16="http://schemas.microsoft.com/office/drawing/2014/main" id="{74C336FF-AC0C-4E90-AF39-C4D278495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24122" b="5844"/>
          <a:stretch/>
        </p:blipFill>
        <p:spPr bwMode="auto">
          <a:xfrm>
            <a:off x="5802749" y="3661747"/>
            <a:ext cx="2509245" cy="144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974F41-C3C2-451E-9942-F518744127B3}"/>
              </a:ext>
            </a:extLst>
          </p:cNvPr>
          <p:cNvSpPr txBox="1"/>
          <p:nvPr/>
        </p:nvSpPr>
        <p:spPr>
          <a:xfrm>
            <a:off x="6445303" y="5059631"/>
            <a:ext cx="122413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</a:rPr>
              <a:t>30 a 40 días </a:t>
            </a:r>
            <a:endParaRPr lang="es-MX" sz="135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6512D5-7D7C-42AA-AA8B-598B27DED32E}"/>
              </a:ext>
            </a:extLst>
          </p:cNvPr>
          <p:cNvSpPr txBox="1"/>
          <p:nvPr/>
        </p:nvSpPr>
        <p:spPr>
          <a:xfrm>
            <a:off x="193047" y="6296630"/>
            <a:ext cx="7707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 err="1">
                <a:ea typeface="Calibri" panose="020F0502020204030204" pitchFamily="34" charset="0"/>
              </a:rPr>
              <a:t>Zoetis</a:t>
            </a:r>
            <a:r>
              <a:rPr lang="es-EC" sz="700" dirty="0">
                <a:ea typeface="Calibri" panose="020F0502020204030204" pitchFamily="34" charset="0"/>
              </a:rPr>
              <a:t>, (2013)</a:t>
            </a:r>
            <a:endParaRPr lang="es-EC" sz="700" dirty="0"/>
          </a:p>
          <a:p>
            <a:r>
              <a:rPr lang="es-EC" sz="700" dirty="0">
                <a:ea typeface="Calibri" panose="020F0502020204030204" pitchFamily="34" charset="0"/>
              </a:rPr>
              <a:t>Elizondo, (2007)</a:t>
            </a:r>
          </a:p>
          <a:p>
            <a:r>
              <a:rPr lang="es-EC" sz="700" dirty="0">
                <a:ea typeface="Calibri" panose="020F0502020204030204" pitchFamily="34" charset="0"/>
              </a:rPr>
              <a:t>https://www.solomamitis.com/solomamitispedia/manejo-de-novillas/la-mastitis-en-las-novillas/mastitis-en-novillas-factores-de</a:t>
            </a:r>
            <a:endParaRPr lang="es-EC" sz="7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A28E6D5-EFFD-4DBF-9FA0-BA96BE69C0C5}"/>
              </a:ext>
            </a:extLst>
          </p:cNvPr>
          <p:cNvSpPr txBox="1"/>
          <p:nvPr/>
        </p:nvSpPr>
        <p:spPr>
          <a:xfrm>
            <a:off x="299741" y="781571"/>
            <a:ext cx="4728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/>
              <a:t>Tratamiento</a:t>
            </a:r>
            <a:endParaRPr lang="es-EC" sz="1350" b="1" dirty="0"/>
          </a:p>
        </p:txBody>
      </p:sp>
      <p:pic>
        <p:nvPicPr>
          <p:cNvPr id="16" name="Picture 2" descr="Orbenin Extra | Zoetis AR">
            <a:extLst>
              <a:ext uri="{FF2B5EF4-FFF2-40B4-BE49-F238E27FC236}">
                <a16:creationId xmlns:a16="http://schemas.microsoft.com/office/drawing/2014/main" id="{7FA33546-506E-4498-B7E9-947CF2E2E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2" t="15143" r="11429" b="13285"/>
          <a:stretch/>
        </p:blipFill>
        <p:spPr bwMode="auto">
          <a:xfrm>
            <a:off x="2853019" y="3429000"/>
            <a:ext cx="1903074" cy="17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lavamox LC | Zoetis AR">
            <a:extLst>
              <a:ext uri="{FF2B5EF4-FFF2-40B4-BE49-F238E27FC236}">
                <a16:creationId xmlns:a16="http://schemas.microsoft.com/office/drawing/2014/main" id="{29C2285F-DE36-4111-98C4-A73368B92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2" t="22571" r="15857" b="14857"/>
          <a:stretch/>
        </p:blipFill>
        <p:spPr bwMode="auto">
          <a:xfrm>
            <a:off x="549501" y="3429000"/>
            <a:ext cx="1971675" cy="17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3">
            <a:extLst>
              <a:ext uri="{FF2B5EF4-FFF2-40B4-BE49-F238E27FC236}">
                <a16:creationId xmlns:a16="http://schemas.microsoft.com/office/drawing/2014/main" id="{16F4BAC2-DBAB-45AC-906C-06A9FF078FC0}"/>
              </a:ext>
            </a:extLst>
          </p:cNvPr>
          <p:cNvSpPr txBox="1">
            <a:spLocks/>
          </p:cNvSpPr>
          <p:nvPr/>
        </p:nvSpPr>
        <p:spPr>
          <a:xfrm>
            <a:off x="518561" y="127971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INTRODUCCIÓN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1C4B769-DF88-4F74-89B2-361F3786C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184555"/>
              </p:ext>
            </p:extLst>
          </p:nvPr>
        </p:nvGraphicFramePr>
        <p:xfrm>
          <a:off x="560921" y="1338131"/>
          <a:ext cx="4206591" cy="192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266" name="Picture 2" descr="Mastitis en novillas. Factores de riesgo | Solomamitis">
            <a:extLst>
              <a:ext uri="{FF2B5EF4-FFF2-40B4-BE49-F238E27FC236}">
                <a16:creationId xmlns:a16="http://schemas.microsoft.com/office/drawing/2014/main" id="{9063CFD2-4756-490D-B7E4-284D54FE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5" y="1498287"/>
            <a:ext cx="2304255" cy="16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E7996F2-EFA4-461C-9520-29E8FBDD7AF8}"/>
              </a:ext>
            </a:extLst>
          </p:cNvPr>
          <p:cNvSpPr txBox="1"/>
          <p:nvPr/>
        </p:nvSpPr>
        <p:spPr>
          <a:xfrm>
            <a:off x="5652120" y="1257026"/>
            <a:ext cx="38112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/>
              <a:t>Figura 8</a:t>
            </a:r>
            <a:r>
              <a:rPr lang="es-MX" sz="900" dirty="0"/>
              <a:t>. Tratamiento de mastitis con intramamarios.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8245D70-1DC9-4E1F-8113-7D767469E4C6}"/>
              </a:ext>
            </a:extLst>
          </p:cNvPr>
          <p:cNvSpPr txBox="1"/>
          <p:nvPr/>
        </p:nvSpPr>
        <p:spPr>
          <a:xfrm>
            <a:off x="549501" y="3285375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9</a:t>
            </a:r>
            <a:r>
              <a:rPr lang="es-MX" sz="800" dirty="0"/>
              <a:t>. Intramamarios de uso comercial.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122E9CE-E368-4030-914A-9C5C32B25CED}"/>
              </a:ext>
            </a:extLst>
          </p:cNvPr>
          <p:cNvSpPr txBox="1"/>
          <p:nvPr/>
        </p:nvSpPr>
        <p:spPr>
          <a:xfrm>
            <a:off x="560921" y="5124071"/>
            <a:ext cx="20492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/>
              <a:t>Amoxicilina y ácido clavulánico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9C8594-85B8-4035-8259-3FEFED9D01DB}"/>
              </a:ext>
            </a:extLst>
          </p:cNvPr>
          <p:cNvSpPr txBox="1"/>
          <p:nvPr/>
        </p:nvSpPr>
        <p:spPr>
          <a:xfrm>
            <a:off x="3131840" y="5131766"/>
            <a:ext cx="109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Cloxacilina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3BF5E0-C8A4-4F6D-AE5C-0EEA0B7A41E8}"/>
              </a:ext>
            </a:extLst>
          </p:cNvPr>
          <p:cNvSpPr txBox="1"/>
          <p:nvPr/>
        </p:nvSpPr>
        <p:spPr>
          <a:xfrm>
            <a:off x="61550" y="3738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D0DE8C5-D545-46F5-8E83-6FC8705E8174}"/>
              </a:ext>
            </a:extLst>
          </p:cNvPr>
          <p:cNvSpPr txBox="1"/>
          <p:nvPr/>
        </p:nvSpPr>
        <p:spPr>
          <a:xfrm>
            <a:off x="615528" y="1168992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/>
              <a:t>Tratamiento de </a:t>
            </a:r>
            <a:r>
              <a:rPr lang="es-MX" sz="800" i="1" dirty="0"/>
              <a:t>Staphylococcus aureus </a:t>
            </a:r>
            <a:r>
              <a:rPr lang="es-MX" sz="800" dirty="0"/>
              <a:t>mastitis.</a:t>
            </a:r>
          </a:p>
        </p:txBody>
      </p:sp>
    </p:spTree>
    <p:extLst>
      <p:ext uri="{BB962C8B-B14F-4D97-AF65-F5344CB8AC3E}">
        <p14:creationId xmlns:p14="http://schemas.microsoft.com/office/powerpoint/2010/main" val="224002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fecciones por coronavirus – Declaraciones de la OMS">
            <a:extLst>
              <a:ext uri="{FF2B5EF4-FFF2-40B4-BE49-F238E27FC236}">
                <a16:creationId xmlns:a16="http://schemas.microsoft.com/office/drawing/2014/main" id="{1CF4BDD8-3321-4E95-A7C6-D126AB90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82" y="1124088"/>
            <a:ext cx="2377092" cy="16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A8E1B15-834E-47BF-B760-7441F7A6E048}"/>
              </a:ext>
            </a:extLst>
          </p:cNvPr>
          <p:cNvSpPr txBox="1"/>
          <p:nvPr/>
        </p:nvSpPr>
        <p:spPr>
          <a:xfrm>
            <a:off x="611560" y="4402935"/>
            <a:ext cx="324166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El estudio de 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</a:rPr>
              <a:t>Staphylococcus aureus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</a:rPr>
              <a:t>asociados a mastitis en el Ecuador, no ha sido explotado en su totalidad.</a:t>
            </a:r>
            <a:endParaRPr lang="es-MX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59A2E7-7A5C-4217-9DF3-684B4AD6DAE3}"/>
              </a:ext>
            </a:extLst>
          </p:cNvPr>
          <p:cNvSpPr txBox="1"/>
          <p:nvPr/>
        </p:nvSpPr>
        <p:spPr>
          <a:xfrm>
            <a:off x="576628" y="2718200"/>
            <a:ext cx="3276600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1200" dirty="0"/>
              <a:t>Prioridad 2 de lista de prioridad global de bacterias resistentes a antibióticos.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F4D311-FE73-4B79-B411-039078C345B3}"/>
              </a:ext>
            </a:extLst>
          </p:cNvPr>
          <p:cNvSpPr txBox="1"/>
          <p:nvPr/>
        </p:nvSpPr>
        <p:spPr>
          <a:xfrm>
            <a:off x="179512" y="6298063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/>
              <a:t>OMS, (2018),</a:t>
            </a:r>
          </a:p>
          <a:p>
            <a:r>
              <a:rPr lang="es-ES" sz="700" dirty="0" err="1">
                <a:latin typeface="Arial" panose="020B0604020202020204" pitchFamily="34" charset="0"/>
                <a:ea typeface="Times New Roman" panose="02020603050405020304" pitchFamily="18" charset="0"/>
              </a:rPr>
              <a:t>Maes</a:t>
            </a:r>
            <a:r>
              <a:rPr lang="es-ES" sz="700" dirty="0">
                <a:latin typeface="Arial" panose="020B0604020202020204" pitchFamily="34" charset="0"/>
                <a:ea typeface="Times New Roman" panose="02020603050405020304" pitchFamily="18" charset="0"/>
              </a:rPr>
              <a:t>, Magdalena, </a:t>
            </a:r>
            <a:r>
              <a:rPr lang="es-ES" sz="700" dirty="0" err="1">
                <a:latin typeface="Arial" panose="020B0604020202020204" pitchFamily="34" charset="0"/>
                <a:ea typeface="Times New Roman" panose="02020603050405020304" pitchFamily="18" charset="0"/>
              </a:rPr>
              <a:t>Rottiers</a:t>
            </a:r>
            <a:r>
              <a:rPr lang="es-ES" sz="700" dirty="0">
                <a:latin typeface="Arial" panose="020B0604020202020204" pitchFamily="34" charset="0"/>
                <a:ea typeface="Times New Roman" panose="02020603050405020304" pitchFamily="18" charset="0"/>
              </a:rPr>
              <a:t>, De </a:t>
            </a:r>
            <a:r>
              <a:rPr lang="es-ES" sz="700" dirty="0" err="1">
                <a:latin typeface="Arial" panose="020B0604020202020204" pitchFamily="34" charset="0"/>
                <a:ea typeface="Times New Roman" panose="02020603050405020304" pitchFamily="18" charset="0"/>
              </a:rPr>
              <a:t>Gheldre</a:t>
            </a:r>
            <a:r>
              <a:rPr lang="es-ES" sz="700" dirty="0">
                <a:latin typeface="Arial" panose="020B0604020202020204" pitchFamily="34" charset="0"/>
                <a:ea typeface="Times New Roman" panose="02020603050405020304" pitchFamily="18" charset="0"/>
              </a:rPr>
              <a:t>, &amp; </a:t>
            </a:r>
            <a:r>
              <a:rPr lang="es-ES" sz="7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Struelens</a:t>
            </a:r>
            <a:r>
              <a:rPr lang="es-ES" sz="700" dirty="0">
                <a:latin typeface="Arial" panose="020B0604020202020204" pitchFamily="34" charset="0"/>
                <a:ea typeface="Times New Roman" panose="02020603050405020304" pitchFamily="18" charset="0"/>
              </a:rPr>
              <a:t>, (2002),</a:t>
            </a:r>
          </a:p>
          <a:p>
            <a:r>
              <a:rPr lang="es-MX" sz="700" dirty="0"/>
              <a:t>Cervantes et al., (2014).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CBE66BC-E4B9-46ED-97E2-AD87C9C9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41653"/>
            <a:ext cx="3386980" cy="180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E414B4-7EB3-40D7-8609-6833B85259D4}"/>
              </a:ext>
            </a:extLst>
          </p:cNvPr>
          <p:cNvSpPr txBox="1"/>
          <p:nvPr/>
        </p:nvSpPr>
        <p:spPr>
          <a:xfrm>
            <a:off x="1531087" y="3270005"/>
            <a:ext cx="136768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Seguimiento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/>
              <a:t>Investigación</a:t>
            </a: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8C0D2CED-15EB-4738-AB16-081C674E7CD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76628" y="2947936"/>
            <a:ext cx="954459" cy="644138"/>
          </a:xfrm>
          <a:prstGeom prst="bentConnector3">
            <a:avLst>
              <a:gd name="adj1" fmla="val -2395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5176B332-5F56-4299-A044-D15ED0441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748" y="1253335"/>
            <a:ext cx="2339547" cy="180827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5D086D89-24F0-48F2-8F04-D7851A0866C0}"/>
              </a:ext>
            </a:extLst>
          </p:cNvPr>
          <p:cNvSpPr txBox="1"/>
          <p:nvPr/>
        </p:nvSpPr>
        <p:spPr>
          <a:xfrm>
            <a:off x="5383747" y="1034550"/>
            <a:ext cx="2339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10</a:t>
            </a:r>
            <a:r>
              <a:rPr lang="es-MX" sz="800" dirty="0"/>
              <a:t>. Cocos Gram positivos 100X.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7B2ED94-2C2C-4C9D-A9EC-90DDAE88FCFE}"/>
              </a:ext>
            </a:extLst>
          </p:cNvPr>
          <p:cNvSpPr txBox="1"/>
          <p:nvPr/>
        </p:nvSpPr>
        <p:spPr>
          <a:xfrm>
            <a:off x="4647872" y="3316921"/>
            <a:ext cx="3811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/>
              <a:t>Figura 11</a:t>
            </a:r>
            <a:r>
              <a:rPr lang="es-MX" sz="800" dirty="0"/>
              <a:t>. Técnicas moleculares para identificación bacteriana.</a:t>
            </a:r>
          </a:p>
        </p:txBody>
      </p:sp>
      <p:sp>
        <p:nvSpPr>
          <p:cNvPr id="27" name="Título 3">
            <a:extLst>
              <a:ext uri="{FF2B5EF4-FFF2-40B4-BE49-F238E27FC236}">
                <a16:creationId xmlns:a16="http://schemas.microsoft.com/office/drawing/2014/main" id="{0859E539-27B9-4BC6-9BDA-4870EFCD2DAD}"/>
              </a:ext>
            </a:extLst>
          </p:cNvPr>
          <p:cNvSpPr txBox="1">
            <a:spLocks/>
          </p:cNvSpPr>
          <p:nvPr/>
        </p:nvSpPr>
        <p:spPr>
          <a:xfrm>
            <a:off x="518561" y="127971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INTRODUCCIÓN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CA4536D-B0C4-4C4D-92BD-79373CB017FA}"/>
              </a:ext>
            </a:extLst>
          </p:cNvPr>
          <p:cNvSpPr txBox="1"/>
          <p:nvPr/>
        </p:nvSpPr>
        <p:spPr>
          <a:xfrm>
            <a:off x="61550" y="3738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2938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62823" y="2655166"/>
            <a:ext cx="7527073" cy="1547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latin typeface="+mj-lt"/>
                <a:cs typeface="Times New Roman" panose="02020603050405020304" pitchFamily="18" charset="0"/>
              </a:rPr>
              <a:t>Objetivo General</a:t>
            </a:r>
          </a:p>
          <a:p>
            <a:pPr algn="just"/>
            <a:endParaRPr lang="es-EC" b="1" dirty="0">
              <a:solidFill>
                <a:schemeClr val="accent4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por técnicas moleculares los genes de bioresistencia en </a:t>
            </a:r>
            <a:r>
              <a:rPr lang="es-EC" sz="135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Staphylococcus aureus, </a:t>
            </a:r>
            <a:r>
              <a:rPr lang="es-EC" sz="135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agente causal de mastitis bovina, en la Cooperativa de Producción Agropecuaria El Salinerito, provincia de Bolívar - Ecuador.</a:t>
            </a:r>
            <a:endParaRPr lang="es-MX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4849A57-E017-4D20-A48D-08F865B908E9}"/>
              </a:ext>
            </a:extLst>
          </p:cNvPr>
          <p:cNvSpPr txBox="1">
            <a:spLocks/>
          </p:cNvSpPr>
          <p:nvPr/>
        </p:nvSpPr>
        <p:spPr>
          <a:xfrm>
            <a:off x="611560" y="91678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OBJETIVOS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F370C0-48B2-474F-BEA0-2D2A5331CA5E}"/>
              </a:ext>
            </a:extLst>
          </p:cNvPr>
          <p:cNvSpPr txBox="1"/>
          <p:nvPr/>
        </p:nvSpPr>
        <p:spPr>
          <a:xfrm>
            <a:off x="66655" y="4585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06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25551" y="1412776"/>
            <a:ext cx="7292898" cy="33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cs typeface="Times New Roman" panose="02020603050405020304" pitchFamily="18" charset="0"/>
              </a:rPr>
              <a:t>Objetivos Específicos</a:t>
            </a:r>
          </a:p>
          <a:p>
            <a:pPr algn="just">
              <a:lnSpc>
                <a:spcPct val="150000"/>
              </a:lnSpc>
            </a:pPr>
            <a:endParaRPr lang="es-EC" b="1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s-EC" sz="135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Estandarizar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 un protocolo de </a:t>
            </a:r>
            <a:r>
              <a:rPr lang="es-EC" sz="135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PCR convencional y PCR dúplex 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como herramienta de identificación molecular de </a:t>
            </a:r>
            <a:r>
              <a:rPr lang="es-EC" sz="1350" dirty="0" err="1">
                <a:ea typeface="Calibri" panose="020F0502020204030204" pitchFamily="34" charset="0"/>
                <a:cs typeface="Times New Roman" panose="02020603050405020304" pitchFamily="18" charset="0"/>
              </a:rPr>
              <a:t>biorresistencia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C" sz="1350" i="1" dirty="0">
                <a:ea typeface="Calibri" panose="020F0502020204030204" pitchFamily="34" charset="0"/>
                <a:cs typeface="Times New Roman" panose="02020603050405020304" pitchFamily="18" charset="0"/>
              </a:rPr>
              <a:t>Staphylococcus aureus 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en aislados de leche de vacas con mastitis.</a:t>
            </a:r>
            <a:endParaRPr lang="es-MX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s-EC" sz="1350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Caracterización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 molecular de </a:t>
            </a:r>
            <a:r>
              <a:rPr lang="es-EC" sz="1350" i="1" dirty="0">
                <a:ea typeface="Calibri" panose="020F0502020204030204" pitchFamily="34" charset="0"/>
                <a:cs typeface="Times New Roman" panose="02020603050405020304" pitchFamily="18" charset="0"/>
              </a:rPr>
              <a:t>Staphylococcus aureus 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mediante amplificación de </a:t>
            </a:r>
            <a:r>
              <a:rPr lang="es-EC" sz="1350" dirty="0">
                <a:solidFill>
                  <a:schemeClr val="tx2">
                    <a:lumMod val="60000"/>
                    <a:lumOff val="4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genes 16S y nuc 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en aislados de leche de vacas con mastitis.</a:t>
            </a:r>
            <a:endParaRPr lang="es-MX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50000"/>
              </a:lnSpc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s-EC" sz="135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Identificar 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mediante técnicas moleculares los </a:t>
            </a:r>
            <a:r>
              <a:rPr lang="es-EC" sz="135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genes blaZ, mecA y mecC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, de bioresistencia a antibióticos β-lactámicos y meticilina, generada por </a:t>
            </a:r>
            <a:r>
              <a:rPr lang="es-EC" sz="1350" i="1" dirty="0">
                <a:ea typeface="Calibri" panose="020F0502020204030204" pitchFamily="34" charset="0"/>
                <a:cs typeface="Times New Roman" panose="02020603050405020304" pitchFamily="18" charset="0"/>
              </a:rPr>
              <a:t>S. aureus</a:t>
            </a:r>
            <a:r>
              <a:rPr lang="es-EC" sz="1350" dirty="0">
                <a:ea typeface="Calibri" panose="020F0502020204030204" pitchFamily="34" charset="0"/>
                <a:cs typeface="Times New Roman" panose="02020603050405020304" pitchFamily="18" charset="0"/>
              </a:rPr>
              <a:t> de aislados de muestras de leche de vacas con mastitis</a:t>
            </a:r>
            <a:r>
              <a:rPr lang="es-EC" sz="135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918C80DF-18C6-444D-A5BF-5CA151CFC5FB}"/>
              </a:ext>
            </a:extLst>
          </p:cNvPr>
          <p:cNvSpPr txBox="1">
            <a:spLocks/>
          </p:cNvSpPr>
          <p:nvPr/>
        </p:nvSpPr>
        <p:spPr>
          <a:xfrm>
            <a:off x="611560" y="91678"/>
            <a:ext cx="8229600" cy="85725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1800" i="0" kern="0" dirty="0">
                <a:solidFill>
                  <a:schemeClr val="tx1"/>
                </a:solidFill>
                <a:effectLst/>
              </a:rPr>
              <a:t>OBJETIVOS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6681BC-0578-4481-8A69-CFA2C7940628}"/>
              </a:ext>
            </a:extLst>
          </p:cNvPr>
          <p:cNvSpPr txBox="1"/>
          <p:nvPr/>
        </p:nvSpPr>
        <p:spPr>
          <a:xfrm>
            <a:off x="66655" y="1797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8128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27584" y="2461427"/>
            <a:ext cx="7209263" cy="1088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es-E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H1: </a:t>
            </a:r>
            <a:r>
              <a:rPr lang="es-ES" sz="1500" dirty="0">
                <a:ea typeface="Calibri" panose="020F0502020204030204" pitchFamily="34" charset="0"/>
                <a:cs typeface="Times New Roman" panose="02020603050405020304" pitchFamily="18" charset="0"/>
              </a:rPr>
              <a:t>Las PCR simple y dúplex, permiten la </a:t>
            </a:r>
            <a:r>
              <a:rPr lang="es-ES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identificación</a:t>
            </a:r>
            <a:r>
              <a:rPr lang="es-ES" sz="1500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Staphylococcus aureus </a:t>
            </a:r>
            <a:r>
              <a:rPr lang="es-ES" sz="1500" dirty="0">
                <a:ea typeface="Calibri" panose="020F0502020204030204" pitchFamily="34" charset="0"/>
                <a:cs typeface="Times New Roman" panose="02020603050405020304" pitchFamily="18" charset="0"/>
              </a:rPr>
              <a:t>y de </a:t>
            </a:r>
            <a:r>
              <a:rPr lang="es-ES" sz="15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antibiorresistencia</a:t>
            </a:r>
            <a:r>
              <a:rPr lang="es-ES" sz="1500" dirty="0">
                <a:ea typeface="Calibri" panose="020F0502020204030204" pitchFamily="34" charset="0"/>
                <a:cs typeface="Times New Roman" panose="02020603050405020304" pitchFamily="18" charset="0"/>
              </a:rPr>
              <a:t> a medicamentos β-lactámicos por los genes blaZ, mecA y mecC.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1A32BD-B175-4BBE-96F0-2F8D387FE874}"/>
              </a:ext>
            </a:extLst>
          </p:cNvPr>
          <p:cNvSpPr txBox="1"/>
          <p:nvPr/>
        </p:nvSpPr>
        <p:spPr>
          <a:xfrm>
            <a:off x="61550" y="37382"/>
            <a:ext cx="2007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3316984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185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22608</TotalTime>
  <Words>2003</Words>
  <Application>Microsoft Office PowerPoint</Application>
  <PresentationFormat>Presentación en pantalla (4:3)</PresentationFormat>
  <Paragraphs>504</Paragraphs>
  <Slides>24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Symbol</vt:lpstr>
      <vt:lpstr>Times New Roman</vt:lpstr>
      <vt:lpstr>Wingdings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Geovanny Palacios</cp:lastModifiedBy>
  <cp:revision>1148</cp:revision>
  <cp:lastPrinted>2019-01-31T15:53:05Z</cp:lastPrinted>
  <dcterms:created xsi:type="dcterms:W3CDTF">2008-08-08T13:28:34Z</dcterms:created>
  <dcterms:modified xsi:type="dcterms:W3CDTF">2021-09-07T14:25:54Z</dcterms:modified>
</cp:coreProperties>
</file>