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  <p:sldMasterId id="2147483731" r:id="rId3"/>
  </p:sldMasterIdLst>
  <p:notesMasterIdLst>
    <p:notesMasterId r:id="rId31"/>
  </p:notesMasterIdLst>
  <p:sldIdLst>
    <p:sldId id="283" r:id="rId4"/>
    <p:sldId id="357" r:id="rId5"/>
    <p:sldId id="358" r:id="rId6"/>
    <p:sldId id="350" r:id="rId7"/>
    <p:sldId id="333" r:id="rId8"/>
    <p:sldId id="359" r:id="rId9"/>
    <p:sldId id="360" r:id="rId10"/>
    <p:sldId id="361" r:id="rId11"/>
    <p:sldId id="374" r:id="rId12"/>
    <p:sldId id="363" r:id="rId13"/>
    <p:sldId id="364" r:id="rId14"/>
    <p:sldId id="261" r:id="rId15"/>
    <p:sldId id="371" r:id="rId16"/>
    <p:sldId id="373" r:id="rId17"/>
    <p:sldId id="372" r:id="rId18"/>
    <p:sldId id="340" r:id="rId19"/>
    <p:sldId id="341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2" r:id="rId28"/>
    <p:sldId id="354" r:id="rId29"/>
    <p:sldId id="356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goth Rodriguez" initials="MR" lastIdx="2" clrIdx="0">
    <p:extLst>
      <p:ext uri="{19B8F6BF-5375-455C-9EA6-DF929625EA0E}">
        <p15:presenceInfo xmlns:p15="http://schemas.microsoft.com/office/powerpoint/2012/main" userId="b28aded0bcd4c2c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99"/>
    <a:srgbClr val="FFCC00"/>
    <a:srgbClr val="800000"/>
    <a:srgbClr val="99CC00"/>
    <a:srgbClr val="A50021"/>
    <a:srgbClr val="FFCC99"/>
    <a:srgbClr val="FFCC66"/>
    <a:srgbClr val="FFFF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33" autoAdjust="0"/>
    <p:restoredTop sz="89587" autoAdjust="0"/>
  </p:normalViewPr>
  <p:slideViewPr>
    <p:cSldViewPr>
      <p:cViewPr varScale="1">
        <p:scale>
          <a:sx n="63" d="100"/>
          <a:sy n="63" d="100"/>
        </p:scale>
        <p:origin x="11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2400" dirty="0"/>
              <a:t>Principales  comprador es de madera de teca de los países asiáticos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B71-4FA9-A615-8C3C6EDBAE7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B71-4FA9-A615-8C3C6EDBAE70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B71-4FA9-A615-8C3C6EDBAE70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B71-4FA9-A615-8C3C6EDBAE70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B71-4FA9-A615-8C3C6EDBAE7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3594566353187044E-2"/>
                  <c:y val="-1.6877637130801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B71-4FA9-A615-8C3C6EDBAE7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Hoja3!$C$5:$C$9</c:f>
              <c:strCache>
                <c:ptCount val="5"/>
                <c:pt idx="0">
                  <c:v>India         </c:v>
                </c:pt>
                <c:pt idx="1">
                  <c:v>Indonesia </c:v>
                </c:pt>
                <c:pt idx="2">
                  <c:v>Tailandia </c:v>
                </c:pt>
                <c:pt idx="3">
                  <c:v>Singapur </c:v>
                </c:pt>
                <c:pt idx="4">
                  <c:v>Otra: especifique </c:v>
                </c:pt>
              </c:strCache>
            </c:strRef>
          </c:cat>
          <c:val>
            <c:numRef>
              <c:f>Hoja3!$D$5:$D$9</c:f>
              <c:numCache>
                <c:formatCode>0.00%</c:formatCode>
                <c:ptCount val="5"/>
                <c:pt idx="0">
                  <c:v>0.57099999999999995</c:v>
                </c:pt>
                <c:pt idx="1">
                  <c:v>0.25700000000000001</c:v>
                </c:pt>
                <c:pt idx="2">
                  <c:v>8.5999999999999993E-2</c:v>
                </c:pt>
                <c:pt idx="3">
                  <c:v>8.5999999999999993E-2</c:v>
                </c:pt>
                <c:pt idx="4" formatCode="General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B71-4FA9-A615-8C3C6EDBAE7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2000"/>
              <a:t>DIFICULTADES QUE SE LE PRESENTAN COMO PRODUCTORES Y EXPORTADORES DE LA MADERA DE TECA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490277777777778"/>
          <c:y val="0.21435185185185182"/>
          <c:w val="0.47729002624671918"/>
          <c:h val="0.7578703703703704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FD5-4151-848E-DE95E94914D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FD5-4151-848E-DE95E94914D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FD5-4151-848E-DE95E94914D7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FD5-4151-848E-DE95E94914D7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FD5-4151-848E-DE95E94914D7}"/>
              </c:ext>
            </c:extLst>
          </c:dPt>
          <c:dLbls>
            <c:dLbl>
              <c:idx val="3"/>
              <c:layout>
                <c:manualLayout>
                  <c:x val="2.152466181579701E-2"/>
                  <c:y val="-3.628219210858311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FD5-4151-848E-DE95E94914D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Hoja3!$C$39:$C$43</c:f>
              <c:strCache>
                <c:ptCount val="5"/>
                <c:pt idx="0">
                  <c:v>Persecución por parte de las autoridades militares</c:v>
                </c:pt>
                <c:pt idx="1">
                  <c:v>Victimas de robo y estafa </c:v>
                </c:pt>
                <c:pt idx="2">
                  <c:v>Fuertes exigencias por parte de las autoridades locales</c:v>
                </c:pt>
                <c:pt idx="3">
                  <c:v>Escasa  información técnica</c:v>
                </c:pt>
                <c:pt idx="4">
                  <c:v>Otros</c:v>
                </c:pt>
              </c:strCache>
            </c:strRef>
          </c:cat>
          <c:val>
            <c:numRef>
              <c:f>Hoja3!$D$39:$D$43</c:f>
              <c:numCache>
                <c:formatCode>0.00%</c:formatCode>
                <c:ptCount val="5"/>
                <c:pt idx="0">
                  <c:v>0.17100000000000001</c:v>
                </c:pt>
                <c:pt idx="1">
                  <c:v>2.9000000000000001E-2</c:v>
                </c:pt>
                <c:pt idx="2" formatCode="0%">
                  <c:v>0.6</c:v>
                </c:pt>
                <c:pt idx="3">
                  <c:v>0.17100000000000001</c:v>
                </c:pt>
                <c:pt idx="4">
                  <c:v>2.9000000000000001E-2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FD5-4151-848E-DE95E94914D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9559146435108911E-2"/>
          <c:y val="0.2923958884742654"/>
          <c:w val="0.3489257800339533"/>
          <c:h val="0.59365380970741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C8FF68-07A2-4CAC-B3F1-526372687660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F6FF6CE-0A5C-4553-99BB-C599ED887B70}">
      <dgm:prSet phldrT="[Texto]" custT="1"/>
      <dgm:spPr/>
      <dgm:t>
        <a:bodyPr/>
        <a:lstStyle/>
        <a:p>
          <a:pPr algn="just"/>
          <a:r>
            <a:rPr lang="es-EC" sz="1400" dirty="0"/>
            <a:t>La economía social se ha convertido en la alternativa de desarrollo para personas que habitan en zonas </a:t>
          </a:r>
          <a:r>
            <a:rPr lang="es-EC" sz="1400" dirty="0" smtClean="0"/>
            <a:t>forestales.</a:t>
          </a:r>
          <a:endParaRPr lang="es-EC" sz="1400" dirty="0"/>
        </a:p>
      </dgm:t>
    </dgm:pt>
    <dgm:pt modelId="{CBA80479-2412-4537-977D-C9FF23780AE5}" type="parTrans" cxnId="{D329523C-04BB-47B3-90C7-5434DAF561BF}">
      <dgm:prSet/>
      <dgm:spPr/>
      <dgm:t>
        <a:bodyPr/>
        <a:lstStyle/>
        <a:p>
          <a:pPr algn="just"/>
          <a:endParaRPr lang="es-EC" sz="1400"/>
        </a:p>
      </dgm:t>
    </dgm:pt>
    <dgm:pt modelId="{80A24487-9308-44AD-95BF-320CAF4F4CD8}" type="sibTrans" cxnId="{D329523C-04BB-47B3-90C7-5434DAF561BF}">
      <dgm:prSet/>
      <dgm:spPr/>
      <dgm:t>
        <a:bodyPr/>
        <a:lstStyle/>
        <a:p>
          <a:pPr algn="just"/>
          <a:endParaRPr lang="es-EC" sz="1400"/>
        </a:p>
      </dgm:t>
    </dgm:pt>
    <dgm:pt modelId="{41EBBFF8-7F2F-490A-AE48-7BEBEE41391A}">
      <dgm:prSet phldrT="[Texto]" custT="1"/>
      <dgm:spPr/>
      <dgm:t>
        <a:bodyPr/>
        <a:lstStyle/>
        <a:p>
          <a:pPr algn="just"/>
          <a:r>
            <a:rPr lang="es-EC" sz="1400" dirty="0"/>
            <a:t>En el Ecuador existe un nivel de exportación alto en base a un producto en particular, como es el caso de la madera de teca. </a:t>
          </a:r>
        </a:p>
      </dgm:t>
    </dgm:pt>
    <dgm:pt modelId="{9AC10F24-D6FC-45F6-B276-35E5E9853E0E}" type="parTrans" cxnId="{752E13F0-A704-4C55-B12A-5FB0790FE87F}">
      <dgm:prSet/>
      <dgm:spPr/>
      <dgm:t>
        <a:bodyPr/>
        <a:lstStyle/>
        <a:p>
          <a:pPr algn="just"/>
          <a:endParaRPr lang="es-EC" sz="1400"/>
        </a:p>
      </dgm:t>
    </dgm:pt>
    <dgm:pt modelId="{BB2009B7-676D-4624-B6DD-CADB9DC1CA20}" type="sibTrans" cxnId="{752E13F0-A704-4C55-B12A-5FB0790FE87F}">
      <dgm:prSet/>
      <dgm:spPr/>
      <dgm:t>
        <a:bodyPr/>
        <a:lstStyle/>
        <a:p>
          <a:pPr algn="just"/>
          <a:endParaRPr lang="es-EC" sz="1400"/>
        </a:p>
      </dgm:t>
    </dgm:pt>
    <dgm:pt modelId="{4ADF02ED-9E54-4542-9527-D8015F98E1F6}">
      <dgm:prSet phldrT="[Texto]" custT="1"/>
      <dgm:spPr/>
      <dgm:t>
        <a:bodyPr/>
        <a:lstStyle/>
        <a:p>
          <a:pPr algn="just"/>
          <a:r>
            <a:rPr lang="es-EC" sz="1400" dirty="0"/>
            <a:t>Aunque su aporte a la economía del país es de un 5% del PIB es significativo, ya que existe algunas limitaciones que no permite efectuarlo de manera concreta y consecutiva. </a:t>
          </a:r>
        </a:p>
      </dgm:t>
    </dgm:pt>
    <dgm:pt modelId="{E9BDD517-D28C-4EE0-8EC2-A9849612040A}" type="sibTrans" cxnId="{E5A02676-B110-4A4F-98AB-54FA8B685EC4}">
      <dgm:prSet/>
      <dgm:spPr/>
      <dgm:t>
        <a:bodyPr/>
        <a:lstStyle/>
        <a:p>
          <a:pPr algn="just"/>
          <a:endParaRPr lang="es-EC" sz="1400"/>
        </a:p>
      </dgm:t>
    </dgm:pt>
    <dgm:pt modelId="{F031DE88-A7ED-4B5A-8D76-08BF18407853}" type="parTrans" cxnId="{E5A02676-B110-4A4F-98AB-54FA8B685EC4}">
      <dgm:prSet/>
      <dgm:spPr/>
      <dgm:t>
        <a:bodyPr/>
        <a:lstStyle/>
        <a:p>
          <a:pPr algn="just"/>
          <a:endParaRPr lang="es-EC" sz="1400"/>
        </a:p>
      </dgm:t>
    </dgm:pt>
    <dgm:pt modelId="{ECAF3F13-5F2A-4CCD-95E2-7678980DF046}" type="pres">
      <dgm:prSet presAssocID="{CAC8FF68-07A2-4CAC-B3F1-52637268766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39144507-EDF7-4A2D-A82C-2E53F9664FDE}" type="pres">
      <dgm:prSet presAssocID="{CAC8FF68-07A2-4CAC-B3F1-526372687660}" presName="Name1" presStyleCnt="0"/>
      <dgm:spPr/>
      <dgm:t>
        <a:bodyPr/>
        <a:lstStyle/>
        <a:p>
          <a:endParaRPr lang="es-ES"/>
        </a:p>
      </dgm:t>
    </dgm:pt>
    <dgm:pt modelId="{8455982D-1D50-44D4-942D-BD6E4EE2782E}" type="pres">
      <dgm:prSet presAssocID="{CAC8FF68-07A2-4CAC-B3F1-526372687660}" presName="cycle" presStyleCnt="0"/>
      <dgm:spPr/>
      <dgm:t>
        <a:bodyPr/>
        <a:lstStyle/>
        <a:p>
          <a:endParaRPr lang="es-ES"/>
        </a:p>
      </dgm:t>
    </dgm:pt>
    <dgm:pt modelId="{0205DE2C-1AD1-457D-9EFB-287F526DF89B}" type="pres">
      <dgm:prSet presAssocID="{CAC8FF68-07A2-4CAC-B3F1-526372687660}" presName="srcNode" presStyleLbl="node1" presStyleIdx="0" presStyleCnt="3"/>
      <dgm:spPr/>
      <dgm:t>
        <a:bodyPr/>
        <a:lstStyle/>
        <a:p>
          <a:endParaRPr lang="es-ES"/>
        </a:p>
      </dgm:t>
    </dgm:pt>
    <dgm:pt modelId="{EC349501-54E4-4973-B44F-83C7F3095B59}" type="pres">
      <dgm:prSet presAssocID="{CAC8FF68-07A2-4CAC-B3F1-526372687660}" presName="conn" presStyleLbl="parChTrans1D2" presStyleIdx="0" presStyleCnt="1"/>
      <dgm:spPr/>
      <dgm:t>
        <a:bodyPr/>
        <a:lstStyle/>
        <a:p>
          <a:endParaRPr lang="es-ES"/>
        </a:p>
      </dgm:t>
    </dgm:pt>
    <dgm:pt modelId="{BE1BBE33-EA6A-4D5B-9A59-434F651E5862}" type="pres">
      <dgm:prSet presAssocID="{CAC8FF68-07A2-4CAC-B3F1-526372687660}" presName="extraNode" presStyleLbl="node1" presStyleIdx="0" presStyleCnt="3"/>
      <dgm:spPr/>
      <dgm:t>
        <a:bodyPr/>
        <a:lstStyle/>
        <a:p>
          <a:endParaRPr lang="es-ES"/>
        </a:p>
      </dgm:t>
    </dgm:pt>
    <dgm:pt modelId="{D0B160CE-C3CA-44A2-B722-12E910AD6065}" type="pres">
      <dgm:prSet presAssocID="{CAC8FF68-07A2-4CAC-B3F1-526372687660}" presName="dstNode" presStyleLbl="node1" presStyleIdx="0" presStyleCnt="3"/>
      <dgm:spPr/>
      <dgm:t>
        <a:bodyPr/>
        <a:lstStyle/>
        <a:p>
          <a:endParaRPr lang="es-ES"/>
        </a:p>
      </dgm:t>
    </dgm:pt>
    <dgm:pt modelId="{AE2640D7-38B1-4AE2-8ABA-8EE96C5D6FD9}" type="pres">
      <dgm:prSet presAssocID="{BF6FF6CE-0A5C-4553-99BB-C599ED887B7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E7FEAD-E4A1-4BF3-BE5B-4272B1C63580}" type="pres">
      <dgm:prSet presAssocID="{BF6FF6CE-0A5C-4553-99BB-C599ED887B70}" presName="accent_1" presStyleCnt="0"/>
      <dgm:spPr/>
      <dgm:t>
        <a:bodyPr/>
        <a:lstStyle/>
        <a:p>
          <a:endParaRPr lang="es-ES"/>
        </a:p>
      </dgm:t>
    </dgm:pt>
    <dgm:pt modelId="{BF9084B2-EFD6-4C54-8F91-690E4DD8F504}" type="pres">
      <dgm:prSet presAssocID="{BF6FF6CE-0A5C-4553-99BB-C599ED887B70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17C04407-19F1-43FF-9031-4296BD0A73AE}" type="pres">
      <dgm:prSet presAssocID="{41EBBFF8-7F2F-490A-AE48-7BEBEE41391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AA842F-25B3-4516-9C56-26E5AB5BAED7}" type="pres">
      <dgm:prSet presAssocID="{41EBBFF8-7F2F-490A-AE48-7BEBEE41391A}" presName="accent_2" presStyleCnt="0"/>
      <dgm:spPr/>
      <dgm:t>
        <a:bodyPr/>
        <a:lstStyle/>
        <a:p>
          <a:endParaRPr lang="es-ES"/>
        </a:p>
      </dgm:t>
    </dgm:pt>
    <dgm:pt modelId="{E194A72E-68A9-4769-A9E1-72BB6E086237}" type="pres">
      <dgm:prSet presAssocID="{41EBBFF8-7F2F-490A-AE48-7BEBEE41391A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EEF4C9E-2440-458D-AE1B-173789A9772B}" type="pres">
      <dgm:prSet presAssocID="{4ADF02ED-9E54-4542-9527-D8015F98E1F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2C849B-B126-449B-9231-7A21B569A018}" type="pres">
      <dgm:prSet presAssocID="{4ADF02ED-9E54-4542-9527-D8015F98E1F6}" presName="accent_3" presStyleCnt="0"/>
      <dgm:spPr/>
      <dgm:t>
        <a:bodyPr/>
        <a:lstStyle/>
        <a:p>
          <a:endParaRPr lang="es-ES"/>
        </a:p>
      </dgm:t>
    </dgm:pt>
    <dgm:pt modelId="{B42D0A0D-7115-4D2C-B3F9-A101FEB82DB2}" type="pres">
      <dgm:prSet presAssocID="{4ADF02ED-9E54-4542-9527-D8015F98E1F6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E78E6BA3-95A9-48ED-846C-27886159316C}" type="presOf" srcId="{80A24487-9308-44AD-95BF-320CAF4F4CD8}" destId="{EC349501-54E4-4973-B44F-83C7F3095B59}" srcOrd="0" destOrd="0" presId="urn:microsoft.com/office/officeart/2008/layout/VerticalCurvedList"/>
    <dgm:cxn modelId="{D329523C-04BB-47B3-90C7-5434DAF561BF}" srcId="{CAC8FF68-07A2-4CAC-B3F1-526372687660}" destId="{BF6FF6CE-0A5C-4553-99BB-C599ED887B70}" srcOrd="0" destOrd="0" parTransId="{CBA80479-2412-4537-977D-C9FF23780AE5}" sibTransId="{80A24487-9308-44AD-95BF-320CAF4F4CD8}"/>
    <dgm:cxn modelId="{752E13F0-A704-4C55-B12A-5FB0790FE87F}" srcId="{CAC8FF68-07A2-4CAC-B3F1-526372687660}" destId="{41EBBFF8-7F2F-490A-AE48-7BEBEE41391A}" srcOrd="1" destOrd="0" parTransId="{9AC10F24-D6FC-45F6-B276-35E5E9853E0E}" sibTransId="{BB2009B7-676D-4624-B6DD-CADB9DC1CA20}"/>
    <dgm:cxn modelId="{E5A02676-B110-4A4F-98AB-54FA8B685EC4}" srcId="{CAC8FF68-07A2-4CAC-B3F1-526372687660}" destId="{4ADF02ED-9E54-4542-9527-D8015F98E1F6}" srcOrd="2" destOrd="0" parTransId="{F031DE88-A7ED-4B5A-8D76-08BF18407853}" sibTransId="{E9BDD517-D28C-4EE0-8EC2-A9849612040A}"/>
    <dgm:cxn modelId="{08B3DD91-DB73-40CE-A224-5AC2B7618264}" type="presOf" srcId="{4ADF02ED-9E54-4542-9527-D8015F98E1F6}" destId="{AEEF4C9E-2440-458D-AE1B-173789A9772B}" srcOrd="0" destOrd="0" presId="urn:microsoft.com/office/officeart/2008/layout/VerticalCurvedList"/>
    <dgm:cxn modelId="{EDE006D7-5121-4B34-922D-70699EF281E4}" type="presOf" srcId="{BF6FF6CE-0A5C-4553-99BB-C599ED887B70}" destId="{AE2640D7-38B1-4AE2-8ABA-8EE96C5D6FD9}" srcOrd="0" destOrd="0" presId="urn:microsoft.com/office/officeart/2008/layout/VerticalCurvedList"/>
    <dgm:cxn modelId="{9EFAC736-01AC-4C68-8205-B2E32DEC81CD}" type="presOf" srcId="{CAC8FF68-07A2-4CAC-B3F1-526372687660}" destId="{ECAF3F13-5F2A-4CCD-95E2-7678980DF046}" srcOrd="0" destOrd="0" presId="urn:microsoft.com/office/officeart/2008/layout/VerticalCurvedList"/>
    <dgm:cxn modelId="{E99EFEBD-028F-412A-B6F0-189987848EE3}" type="presOf" srcId="{41EBBFF8-7F2F-490A-AE48-7BEBEE41391A}" destId="{17C04407-19F1-43FF-9031-4296BD0A73AE}" srcOrd="0" destOrd="0" presId="urn:microsoft.com/office/officeart/2008/layout/VerticalCurvedList"/>
    <dgm:cxn modelId="{6EF41CCB-536C-472B-A7B0-923953C6A692}" type="presParOf" srcId="{ECAF3F13-5F2A-4CCD-95E2-7678980DF046}" destId="{39144507-EDF7-4A2D-A82C-2E53F9664FDE}" srcOrd="0" destOrd="0" presId="urn:microsoft.com/office/officeart/2008/layout/VerticalCurvedList"/>
    <dgm:cxn modelId="{81C2626A-ABF4-498E-B4FA-6BDEDB903C0E}" type="presParOf" srcId="{39144507-EDF7-4A2D-A82C-2E53F9664FDE}" destId="{8455982D-1D50-44D4-942D-BD6E4EE2782E}" srcOrd="0" destOrd="0" presId="urn:microsoft.com/office/officeart/2008/layout/VerticalCurvedList"/>
    <dgm:cxn modelId="{F8CBC073-D925-4462-8142-2EA923927488}" type="presParOf" srcId="{8455982D-1D50-44D4-942D-BD6E4EE2782E}" destId="{0205DE2C-1AD1-457D-9EFB-287F526DF89B}" srcOrd="0" destOrd="0" presId="urn:microsoft.com/office/officeart/2008/layout/VerticalCurvedList"/>
    <dgm:cxn modelId="{0D0FC34D-FDB9-4F74-861D-0D798C162A85}" type="presParOf" srcId="{8455982D-1D50-44D4-942D-BD6E4EE2782E}" destId="{EC349501-54E4-4973-B44F-83C7F3095B59}" srcOrd="1" destOrd="0" presId="urn:microsoft.com/office/officeart/2008/layout/VerticalCurvedList"/>
    <dgm:cxn modelId="{D13CB03F-624C-4D64-9246-A0D11B525C83}" type="presParOf" srcId="{8455982D-1D50-44D4-942D-BD6E4EE2782E}" destId="{BE1BBE33-EA6A-4D5B-9A59-434F651E5862}" srcOrd="2" destOrd="0" presId="urn:microsoft.com/office/officeart/2008/layout/VerticalCurvedList"/>
    <dgm:cxn modelId="{7FE4CEC3-62C1-49AD-AE5E-B2FC5FF3B03B}" type="presParOf" srcId="{8455982D-1D50-44D4-942D-BD6E4EE2782E}" destId="{D0B160CE-C3CA-44A2-B722-12E910AD6065}" srcOrd="3" destOrd="0" presId="urn:microsoft.com/office/officeart/2008/layout/VerticalCurvedList"/>
    <dgm:cxn modelId="{E71314E2-514A-4E56-A478-04EA8ACD0D57}" type="presParOf" srcId="{39144507-EDF7-4A2D-A82C-2E53F9664FDE}" destId="{AE2640D7-38B1-4AE2-8ABA-8EE96C5D6FD9}" srcOrd="1" destOrd="0" presId="urn:microsoft.com/office/officeart/2008/layout/VerticalCurvedList"/>
    <dgm:cxn modelId="{8E0D2BD1-1266-4250-BA65-8EC57C3529AA}" type="presParOf" srcId="{39144507-EDF7-4A2D-A82C-2E53F9664FDE}" destId="{E4E7FEAD-E4A1-4BF3-BE5B-4272B1C63580}" srcOrd="2" destOrd="0" presId="urn:microsoft.com/office/officeart/2008/layout/VerticalCurvedList"/>
    <dgm:cxn modelId="{520366C7-0083-43FA-BC17-A4A07A898656}" type="presParOf" srcId="{E4E7FEAD-E4A1-4BF3-BE5B-4272B1C63580}" destId="{BF9084B2-EFD6-4C54-8F91-690E4DD8F504}" srcOrd="0" destOrd="0" presId="urn:microsoft.com/office/officeart/2008/layout/VerticalCurvedList"/>
    <dgm:cxn modelId="{29648357-B9A5-48B0-98DC-748970F250DA}" type="presParOf" srcId="{39144507-EDF7-4A2D-A82C-2E53F9664FDE}" destId="{17C04407-19F1-43FF-9031-4296BD0A73AE}" srcOrd="3" destOrd="0" presId="urn:microsoft.com/office/officeart/2008/layout/VerticalCurvedList"/>
    <dgm:cxn modelId="{2D0A42B1-DD54-448C-87A2-0C4DE594B5E7}" type="presParOf" srcId="{39144507-EDF7-4A2D-A82C-2E53F9664FDE}" destId="{76AA842F-25B3-4516-9C56-26E5AB5BAED7}" srcOrd="4" destOrd="0" presId="urn:microsoft.com/office/officeart/2008/layout/VerticalCurvedList"/>
    <dgm:cxn modelId="{3A61402E-3641-4EB7-8B66-6694BA9061D8}" type="presParOf" srcId="{76AA842F-25B3-4516-9C56-26E5AB5BAED7}" destId="{E194A72E-68A9-4769-A9E1-72BB6E086237}" srcOrd="0" destOrd="0" presId="urn:microsoft.com/office/officeart/2008/layout/VerticalCurvedList"/>
    <dgm:cxn modelId="{A7B95629-DD49-4297-9C9C-38AE45210F29}" type="presParOf" srcId="{39144507-EDF7-4A2D-A82C-2E53F9664FDE}" destId="{AEEF4C9E-2440-458D-AE1B-173789A9772B}" srcOrd="5" destOrd="0" presId="urn:microsoft.com/office/officeart/2008/layout/VerticalCurvedList"/>
    <dgm:cxn modelId="{F77FFE08-D07A-4CA6-8BC9-5810BDA421E4}" type="presParOf" srcId="{39144507-EDF7-4A2D-A82C-2E53F9664FDE}" destId="{A62C849B-B126-449B-9231-7A21B569A018}" srcOrd="6" destOrd="0" presId="urn:microsoft.com/office/officeart/2008/layout/VerticalCurvedList"/>
    <dgm:cxn modelId="{A6FF5465-4B2B-4548-8C68-5F8E61107910}" type="presParOf" srcId="{A62C849B-B126-449B-9231-7A21B569A018}" destId="{B42D0A0D-7115-4D2C-B3F9-A101FEB82DB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74FE5-3DB0-4C53-949E-06035B88CF11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</dgm:pt>
    <dgm:pt modelId="{B43AC117-173B-4B2D-BCE2-A4E0D27438B4}">
      <dgm:prSet phldrT="[Texto]"/>
      <dgm:spPr/>
      <dgm:t>
        <a:bodyPr/>
        <a:lstStyle/>
        <a:p>
          <a:r>
            <a:rPr lang="es-EC" dirty="0"/>
            <a:t>Estudiar el mercado internacional entre el Ecuador y la India, de madera de teca en relación a la oferta, demanda y precios internacionales durante el periodo 2013-2018. </a:t>
          </a:r>
          <a:endParaRPr lang="es-ES" dirty="0"/>
        </a:p>
      </dgm:t>
    </dgm:pt>
    <dgm:pt modelId="{386D38D9-7290-40A2-A11F-05B035D92D89}" type="parTrans" cxnId="{EF8DCED6-AC72-4AB7-B9E7-D8013315965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4F8AA92-AEB8-4058-8AFC-C6838B1733BE}" type="sibTrans" cxnId="{EF8DCED6-AC72-4AB7-B9E7-D8013315965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15F7C35-4A9A-4455-A2CE-787272C6BE6C}">
      <dgm:prSet/>
      <dgm:spPr/>
      <dgm:t>
        <a:bodyPr/>
        <a:lstStyle/>
        <a:p>
          <a:r>
            <a:rPr lang="es-EC" dirty="0"/>
            <a:t>Describir el proceso de comercialización de la madera de teca por parte de Ecuador, hacia mercados internacionales como la India. </a:t>
          </a:r>
        </a:p>
      </dgm:t>
    </dgm:pt>
    <dgm:pt modelId="{5DDF8A62-72E5-4355-A4F7-8E132B6F5A7D}" type="parTrans" cxnId="{4CD18EFB-0652-4B29-804A-64FE9C45286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C1864D1-5D21-49BE-804D-4A66C8B6B072}" type="sibTrans" cxnId="{4CD18EFB-0652-4B29-804A-64FE9C45286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1F375BE-390F-4DE5-A1F2-2C46921B8B3C}">
      <dgm:prSet/>
      <dgm:spPr/>
      <dgm:t>
        <a:bodyPr/>
        <a:lstStyle/>
        <a:p>
          <a:r>
            <a:rPr lang="es-EC" dirty="0"/>
            <a:t>Detallar las políticas y estrategias comerciales aplicadas por las empresas ecuatorianas exportadoras de madera de teca. </a:t>
          </a:r>
        </a:p>
      </dgm:t>
    </dgm:pt>
    <dgm:pt modelId="{74D7D352-7B05-4196-BD78-73D1DD3B2DAE}" type="parTrans" cxnId="{AE7E96E7-2223-40E9-8B27-0FBFF9EEAC6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34E93C5-561C-4A81-828E-751DC6563F4D}" type="sibTrans" cxnId="{AE7E96E7-2223-40E9-8B27-0FBFF9EEAC6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2B5AEC8-1E96-4B8E-BE28-EBCEC330F9E1}" type="pres">
      <dgm:prSet presAssocID="{19374FE5-3DB0-4C53-949E-06035B88CF11}" presName="diagram" presStyleCnt="0">
        <dgm:presLayoutVars>
          <dgm:dir/>
          <dgm:resizeHandles val="exact"/>
        </dgm:presLayoutVars>
      </dgm:prSet>
      <dgm:spPr/>
    </dgm:pt>
    <dgm:pt modelId="{6F73FE5F-F28A-4122-91B9-32A8EC2F3D82}" type="pres">
      <dgm:prSet presAssocID="{B43AC117-173B-4B2D-BCE2-A4E0D27438B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062C6A-FEED-418E-9337-A1F900BCF361}" type="pres">
      <dgm:prSet presAssocID="{74F8AA92-AEB8-4058-8AFC-C6838B1733BE}" presName="sibTrans" presStyleCnt="0"/>
      <dgm:spPr/>
    </dgm:pt>
    <dgm:pt modelId="{67509F99-70CF-4232-A328-F4C57AFCB429}" type="pres">
      <dgm:prSet presAssocID="{B15F7C35-4A9A-4455-A2CE-787272C6BE6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DAB3AE-D5D0-495C-B488-DFC7244AE43B}" type="pres">
      <dgm:prSet presAssocID="{FC1864D1-5D21-49BE-804D-4A66C8B6B072}" presName="sibTrans" presStyleCnt="0"/>
      <dgm:spPr/>
    </dgm:pt>
    <dgm:pt modelId="{AB0CF1E1-F86F-430B-9E8E-3CD1C3A757E6}" type="pres">
      <dgm:prSet presAssocID="{D1F375BE-390F-4DE5-A1F2-2C46921B8B3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770F9EB-710B-47B0-B145-49C7A99B4A27}" type="presOf" srcId="{B15F7C35-4A9A-4455-A2CE-787272C6BE6C}" destId="{67509F99-70CF-4232-A328-F4C57AFCB429}" srcOrd="0" destOrd="0" presId="urn:microsoft.com/office/officeart/2005/8/layout/default"/>
    <dgm:cxn modelId="{B8099007-83F8-496D-B2E2-BB3C92D7AE07}" type="presOf" srcId="{D1F375BE-390F-4DE5-A1F2-2C46921B8B3C}" destId="{AB0CF1E1-F86F-430B-9E8E-3CD1C3A757E6}" srcOrd="0" destOrd="0" presId="urn:microsoft.com/office/officeart/2005/8/layout/default"/>
    <dgm:cxn modelId="{6D471E39-CF68-469A-96F3-381990B1DAC2}" type="presOf" srcId="{19374FE5-3DB0-4C53-949E-06035B88CF11}" destId="{C2B5AEC8-1E96-4B8E-BE28-EBCEC330F9E1}" srcOrd="0" destOrd="0" presId="urn:microsoft.com/office/officeart/2005/8/layout/default"/>
    <dgm:cxn modelId="{EF8DCED6-AC72-4AB7-B9E7-D8013315965B}" srcId="{19374FE5-3DB0-4C53-949E-06035B88CF11}" destId="{B43AC117-173B-4B2D-BCE2-A4E0D27438B4}" srcOrd="0" destOrd="0" parTransId="{386D38D9-7290-40A2-A11F-05B035D92D89}" sibTransId="{74F8AA92-AEB8-4058-8AFC-C6838B1733BE}"/>
    <dgm:cxn modelId="{AE7E96E7-2223-40E9-8B27-0FBFF9EEAC6B}" srcId="{19374FE5-3DB0-4C53-949E-06035B88CF11}" destId="{D1F375BE-390F-4DE5-A1F2-2C46921B8B3C}" srcOrd="2" destOrd="0" parTransId="{74D7D352-7B05-4196-BD78-73D1DD3B2DAE}" sibTransId="{F34E93C5-561C-4A81-828E-751DC6563F4D}"/>
    <dgm:cxn modelId="{4CD18EFB-0652-4B29-804A-64FE9C45286B}" srcId="{19374FE5-3DB0-4C53-949E-06035B88CF11}" destId="{B15F7C35-4A9A-4455-A2CE-787272C6BE6C}" srcOrd="1" destOrd="0" parTransId="{5DDF8A62-72E5-4355-A4F7-8E132B6F5A7D}" sibTransId="{FC1864D1-5D21-49BE-804D-4A66C8B6B072}"/>
    <dgm:cxn modelId="{12C46FF9-3FF4-4B8D-80C7-307A5B79D2DB}" type="presOf" srcId="{B43AC117-173B-4B2D-BCE2-A4E0D27438B4}" destId="{6F73FE5F-F28A-4122-91B9-32A8EC2F3D82}" srcOrd="0" destOrd="0" presId="urn:microsoft.com/office/officeart/2005/8/layout/default"/>
    <dgm:cxn modelId="{60477ADF-6915-42E8-A536-34177BEFDF14}" type="presParOf" srcId="{C2B5AEC8-1E96-4B8E-BE28-EBCEC330F9E1}" destId="{6F73FE5F-F28A-4122-91B9-32A8EC2F3D82}" srcOrd="0" destOrd="0" presId="urn:microsoft.com/office/officeart/2005/8/layout/default"/>
    <dgm:cxn modelId="{9E9392A4-92F8-4150-AD59-A33D8E9CA6E1}" type="presParOf" srcId="{C2B5AEC8-1E96-4B8E-BE28-EBCEC330F9E1}" destId="{CC062C6A-FEED-418E-9337-A1F900BCF361}" srcOrd="1" destOrd="0" presId="urn:microsoft.com/office/officeart/2005/8/layout/default"/>
    <dgm:cxn modelId="{73A1BC04-56F2-4428-8D37-4344BEC3182F}" type="presParOf" srcId="{C2B5AEC8-1E96-4B8E-BE28-EBCEC330F9E1}" destId="{67509F99-70CF-4232-A328-F4C57AFCB429}" srcOrd="2" destOrd="0" presId="urn:microsoft.com/office/officeart/2005/8/layout/default"/>
    <dgm:cxn modelId="{2A14745B-0180-4C60-9BB8-CC81667500A2}" type="presParOf" srcId="{C2B5AEC8-1E96-4B8E-BE28-EBCEC330F9E1}" destId="{B6DAB3AE-D5D0-495C-B488-DFC7244AE43B}" srcOrd="3" destOrd="0" presId="urn:microsoft.com/office/officeart/2005/8/layout/default"/>
    <dgm:cxn modelId="{F3106846-E6F2-424D-B1BE-87077CC7948F}" type="presParOf" srcId="{C2B5AEC8-1E96-4B8E-BE28-EBCEC330F9E1}" destId="{AB0CF1E1-F86F-430B-9E8E-3CD1C3A757E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2BFDBC-DA4F-4F91-BB9A-6EEDC48B30C2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BF251AD-1CE2-482D-A4E6-46DBECD12E0D}">
      <dgm:prSet/>
      <dgm:spPr/>
      <dgm:t>
        <a:bodyPr/>
        <a:lstStyle/>
        <a:p>
          <a:r>
            <a:rPr lang="es-EC"/>
            <a:t>Comercio Internacional.</a:t>
          </a:r>
          <a:endParaRPr lang="es-ES" dirty="0"/>
        </a:p>
      </dgm:t>
    </dgm:pt>
    <dgm:pt modelId="{DB6EE96B-078B-4910-BA2C-C3578F6E9DD5}" type="parTrans" cxnId="{0225D171-945E-433F-93CC-F4C5C1FA77A1}">
      <dgm:prSet/>
      <dgm:spPr/>
      <dgm:t>
        <a:bodyPr/>
        <a:lstStyle/>
        <a:p>
          <a:endParaRPr lang="es-ES"/>
        </a:p>
      </dgm:t>
    </dgm:pt>
    <dgm:pt modelId="{76194D8D-3B2B-4345-B2E0-024343EE7A15}" type="sibTrans" cxnId="{0225D171-945E-433F-93CC-F4C5C1FA77A1}">
      <dgm:prSet/>
      <dgm:spPr/>
      <dgm:t>
        <a:bodyPr/>
        <a:lstStyle/>
        <a:p>
          <a:endParaRPr lang="es-ES"/>
        </a:p>
      </dgm:t>
    </dgm:pt>
    <dgm:pt modelId="{545ACD09-AE36-4DF8-86B1-6FF575E73AA3}">
      <dgm:prSet/>
      <dgm:spPr/>
      <dgm:t>
        <a:bodyPr/>
        <a:lstStyle/>
        <a:p>
          <a:r>
            <a:rPr lang="es-EC"/>
            <a:t>Desarrollo sostenible</a:t>
          </a:r>
          <a:endParaRPr lang="es-ES" dirty="0"/>
        </a:p>
      </dgm:t>
    </dgm:pt>
    <dgm:pt modelId="{D82E921E-3163-4043-AB67-A7C64B61BDC1}" type="parTrans" cxnId="{72933085-EF25-461A-BF6B-1097FBC2CA8A}">
      <dgm:prSet/>
      <dgm:spPr/>
      <dgm:t>
        <a:bodyPr/>
        <a:lstStyle/>
        <a:p>
          <a:endParaRPr lang="es-ES"/>
        </a:p>
      </dgm:t>
    </dgm:pt>
    <dgm:pt modelId="{A0090840-783D-456E-A679-EB50BCBB54EB}" type="sibTrans" cxnId="{72933085-EF25-461A-BF6B-1097FBC2CA8A}">
      <dgm:prSet/>
      <dgm:spPr/>
      <dgm:t>
        <a:bodyPr/>
        <a:lstStyle/>
        <a:p>
          <a:endParaRPr lang="es-ES"/>
        </a:p>
      </dgm:t>
    </dgm:pt>
    <dgm:pt modelId="{DCF4C194-55E4-4120-96BE-9B32BF0687FD}">
      <dgm:prSet/>
      <dgm:spPr/>
      <dgm:t>
        <a:bodyPr/>
        <a:lstStyle/>
        <a:p>
          <a:r>
            <a:rPr lang="es-EC"/>
            <a:t>Teorías de la Ventaja Comparativa</a:t>
          </a:r>
          <a:endParaRPr lang="es-ES" dirty="0"/>
        </a:p>
      </dgm:t>
    </dgm:pt>
    <dgm:pt modelId="{472E4B29-0B97-4164-9CF4-8F176644D756}" type="parTrans" cxnId="{E07150F0-1DEC-4647-8E3D-E2538190E9CA}">
      <dgm:prSet/>
      <dgm:spPr/>
      <dgm:t>
        <a:bodyPr/>
        <a:lstStyle/>
        <a:p>
          <a:endParaRPr lang="es-ES"/>
        </a:p>
      </dgm:t>
    </dgm:pt>
    <dgm:pt modelId="{F1C1D244-1D39-4859-8192-2CF2423E354A}" type="sibTrans" cxnId="{E07150F0-1DEC-4647-8E3D-E2538190E9CA}">
      <dgm:prSet/>
      <dgm:spPr/>
      <dgm:t>
        <a:bodyPr/>
        <a:lstStyle/>
        <a:p>
          <a:endParaRPr lang="es-ES"/>
        </a:p>
      </dgm:t>
    </dgm:pt>
    <dgm:pt modelId="{A45C37DC-6DA0-45E6-9D9E-C33EF8DC21DC}">
      <dgm:prSet/>
      <dgm:spPr/>
      <dgm:t>
        <a:bodyPr/>
        <a:lstStyle/>
        <a:p>
          <a:r>
            <a:rPr lang="es-EC"/>
            <a:t>Teoría Dual.</a:t>
          </a:r>
          <a:endParaRPr lang="es-ES" dirty="0"/>
        </a:p>
      </dgm:t>
    </dgm:pt>
    <dgm:pt modelId="{F9D061FC-5123-4307-B527-E25A7D352B1E}" type="parTrans" cxnId="{BCE7948B-CEC3-4193-9B07-3E6779EA9843}">
      <dgm:prSet/>
      <dgm:spPr/>
      <dgm:t>
        <a:bodyPr/>
        <a:lstStyle/>
        <a:p>
          <a:endParaRPr lang="es-ES"/>
        </a:p>
      </dgm:t>
    </dgm:pt>
    <dgm:pt modelId="{6F94B379-925E-44DC-AAB8-4ECEEDEB1137}" type="sibTrans" cxnId="{BCE7948B-CEC3-4193-9B07-3E6779EA9843}">
      <dgm:prSet/>
      <dgm:spPr/>
      <dgm:t>
        <a:bodyPr/>
        <a:lstStyle/>
        <a:p>
          <a:endParaRPr lang="es-ES"/>
        </a:p>
      </dgm:t>
    </dgm:pt>
    <dgm:pt modelId="{600564E5-CCFA-4168-AFE7-0A2E639CC5E8}">
      <dgm:prSet/>
      <dgm:spPr/>
      <dgm:t>
        <a:bodyPr/>
        <a:lstStyle/>
        <a:p>
          <a:r>
            <a:rPr lang="es-EC"/>
            <a:t>Teoría estructural.</a:t>
          </a:r>
          <a:endParaRPr lang="es-ES" dirty="0"/>
        </a:p>
      </dgm:t>
    </dgm:pt>
    <dgm:pt modelId="{6AE8E52F-E530-4B39-B8B9-D70074F5DE7D}" type="parTrans" cxnId="{720937F7-9D3E-49C9-B28A-225A650AA037}">
      <dgm:prSet/>
      <dgm:spPr/>
      <dgm:t>
        <a:bodyPr/>
        <a:lstStyle/>
        <a:p>
          <a:endParaRPr lang="es-ES"/>
        </a:p>
      </dgm:t>
    </dgm:pt>
    <dgm:pt modelId="{F26299AD-5093-4A05-89FF-EEF7DD0F2ED7}" type="sibTrans" cxnId="{720937F7-9D3E-49C9-B28A-225A650AA037}">
      <dgm:prSet/>
      <dgm:spPr/>
      <dgm:t>
        <a:bodyPr/>
        <a:lstStyle/>
        <a:p>
          <a:endParaRPr lang="es-ES"/>
        </a:p>
      </dgm:t>
    </dgm:pt>
    <dgm:pt modelId="{B17A3A7E-EA47-416C-A107-8DC9E819CEF6}" type="pres">
      <dgm:prSet presAssocID="{722BFDBC-DA4F-4F91-BB9A-6EEDC48B30C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669C8F02-61A7-4FB8-980E-82F0666CF9DF}" type="pres">
      <dgm:prSet presAssocID="{722BFDBC-DA4F-4F91-BB9A-6EEDC48B30C2}" presName="pyramid" presStyleLbl="node1" presStyleIdx="0" presStyleCnt="1"/>
      <dgm:spPr/>
    </dgm:pt>
    <dgm:pt modelId="{A21B04CA-00D6-45D3-9853-50B26BC6518D}" type="pres">
      <dgm:prSet presAssocID="{722BFDBC-DA4F-4F91-BB9A-6EEDC48B30C2}" presName="theList" presStyleCnt="0"/>
      <dgm:spPr/>
    </dgm:pt>
    <dgm:pt modelId="{35B40774-F036-403A-963B-F660B04E6D17}" type="pres">
      <dgm:prSet presAssocID="{3BF251AD-1CE2-482D-A4E6-46DBECD12E0D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7EFC51-66C3-4472-A717-7F0A76743E70}" type="pres">
      <dgm:prSet presAssocID="{3BF251AD-1CE2-482D-A4E6-46DBECD12E0D}" presName="aSpace" presStyleCnt="0"/>
      <dgm:spPr/>
    </dgm:pt>
    <dgm:pt modelId="{0A64A529-CBE6-46AE-BC30-1FB6E43E4CF6}" type="pres">
      <dgm:prSet presAssocID="{545ACD09-AE36-4DF8-86B1-6FF575E73AA3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CDBAFC-BB74-47F3-8C33-2539145782AF}" type="pres">
      <dgm:prSet presAssocID="{545ACD09-AE36-4DF8-86B1-6FF575E73AA3}" presName="aSpace" presStyleCnt="0"/>
      <dgm:spPr/>
    </dgm:pt>
    <dgm:pt modelId="{32F24342-E898-4D9E-A6B7-8DB957C1A412}" type="pres">
      <dgm:prSet presAssocID="{DCF4C194-55E4-4120-96BE-9B32BF0687FD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1054CF-0D5F-4BC4-AE5C-A00412A8FB2D}" type="pres">
      <dgm:prSet presAssocID="{DCF4C194-55E4-4120-96BE-9B32BF0687FD}" presName="aSpace" presStyleCnt="0"/>
      <dgm:spPr/>
    </dgm:pt>
    <dgm:pt modelId="{B27721AF-46BD-4D90-9C72-0B7333CD9A68}" type="pres">
      <dgm:prSet presAssocID="{A45C37DC-6DA0-45E6-9D9E-C33EF8DC21DC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A3B6A7-96FF-4943-82F5-3BCEA6AAE46D}" type="pres">
      <dgm:prSet presAssocID="{A45C37DC-6DA0-45E6-9D9E-C33EF8DC21DC}" presName="aSpace" presStyleCnt="0"/>
      <dgm:spPr/>
    </dgm:pt>
    <dgm:pt modelId="{5F7CF187-4AC8-4326-9A75-C6BC68FBA40E}" type="pres">
      <dgm:prSet presAssocID="{600564E5-CCFA-4168-AFE7-0A2E639CC5E8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173A3D-0D90-45E6-978D-81E83E8F7892}" type="pres">
      <dgm:prSet presAssocID="{600564E5-CCFA-4168-AFE7-0A2E639CC5E8}" presName="aSpace" presStyleCnt="0"/>
      <dgm:spPr/>
    </dgm:pt>
  </dgm:ptLst>
  <dgm:cxnLst>
    <dgm:cxn modelId="{152DD197-F219-4190-B89C-BCE0A61B218E}" type="presOf" srcId="{545ACD09-AE36-4DF8-86B1-6FF575E73AA3}" destId="{0A64A529-CBE6-46AE-BC30-1FB6E43E4CF6}" srcOrd="0" destOrd="0" presId="urn:microsoft.com/office/officeart/2005/8/layout/pyramid2"/>
    <dgm:cxn modelId="{0A41BDA0-B7DF-4907-84A7-881AB8FF9959}" type="presOf" srcId="{722BFDBC-DA4F-4F91-BB9A-6EEDC48B30C2}" destId="{B17A3A7E-EA47-416C-A107-8DC9E819CEF6}" srcOrd="0" destOrd="0" presId="urn:microsoft.com/office/officeart/2005/8/layout/pyramid2"/>
    <dgm:cxn modelId="{E3F0C5E2-C4EC-45F4-9C14-24446427DA39}" type="presOf" srcId="{A45C37DC-6DA0-45E6-9D9E-C33EF8DC21DC}" destId="{B27721AF-46BD-4D90-9C72-0B7333CD9A68}" srcOrd="0" destOrd="0" presId="urn:microsoft.com/office/officeart/2005/8/layout/pyramid2"/>
    <dgm:cxn modelId="{A6F8527A-6D55-44AF-B63B-AEC022DC0C74}" type="presOf" srcId="{3BF251AD-1CE2-482D-A4E6-46DBECD12E0D}" destId="{35B40774-F036-403A-963B-F660B04E6D17}" srcOrd="0" destOrd="0" presId="urn:microsoft.com/office/officeart/2005/8/layout/pyramid2"/>
    <dgm:cxn modelId="{72933085-EF25-461A-BF6B-1097FBC2CA8A}" srcId="{722BFDBC-DA4F-4F91-BB9A-6EEDC48B30C2}" destId="{545ACD09-AE36-4DF8-86B1-6FF575E73AA3}" srcOrd="1" destOrd="0" parTransId="{D82E921E-3163-4043-AB67-A7C64B61BDC1}" sibTransId="{A0090840-783D-456E-A679-EB50BCBB54EB}"/>
    <dgm:cxn modelId="{8B2FC55D-4BCA-4651-8C62-20B3FF0F87D1}" type="presOf" srcId="{600564E5-CCFA-4168-AFE7-0A2E639CC5E8}" destId="{5F7CF187-4AC8-4326-9A75-C6BC68FBA40E}" srcOrd="0" destOrd="0" presId="urn:microsoft.com/office/officeart/2005/8/layout/pyramid2"/>
    <dgm:cxn modelId="{E07150F0-1DEC-4647-8E3D-E2538190E9CA}" srcId="{722BFDBC-DA4F-4F91-BB9A-6EEDC48B30C2}" destId="{DCF4C194-55E4-4120-96BE-9B32BF0687FD}" srcOrd="2" destOrd="0" parTransId="{472E4B29-0B97-4164-9CF4-8F176644D756}" sibTransId="{F1C1D244-1D39-4859-8192-2CF2423E354A}"/>
    <dgm:cxn modelId="{720937F7-9D3E-49C9-B28A-225A650AA037}" srcId="{722BFDBC-DA4F-4F91-BB9A-6EEDC48B30C2}" destId="{600564E5-CCFA-4168-AFE7-0A2E639CC5E8}" srcOrd="4" destOrd="0" parTransId="{6AE8E52F-E530-4B39-B8B9-D70074F5DE7D}" sibTransId="{F26299AD-5093-4A05-89FF-EEF7DD0F2ED7}"/>
    <dgm:cxn modelId="{04EA3537-AB11-4FE9-BFC1-ABC979EEE142}" type="presOf" srcId="{DCF4C194-55E4-4120-96BE-9B32BF0687FD}" destId="{32F24342-E898-4D9E-A6B7-8DB957C1A412}" srcOrd="0" destOrd="0" presId="urn:microsoft.com/office/officeart/2005/8/layout/pyramid2"/>
    <dgm:cxn modelId="{BCE7948B-CEC3-4193-9B07-3E6779EA9843}" srcId="{722BFDBC-DA4F-4F91-BB9A-6EEDC48B30C2}" destId="{A45C37DC-6DA0-45E6-9D9E-C33EF8DC21DC}" srcOrd="3" destOrd="0" parTransId="{F9D061FC-5123-4307-B527-E25A7D352B1E}" sibTransId="{6F94B379-925E-44DC-AAB8-4ECEEDEB1137}"/>
    <dgm:cxn modelId="{0225D171-945E-433F-93CC-F4C5C1FA77A1}" srcId="{722BFDBC-DA4F-4F91-BB9A-6EEDC48B30C2}" destId="{3BF251AD-1CE2-482D-A4E6-46DBECD12E0D}" srcOrd="0" destOrd="0" parTransId="{DB6EE96B-078B-4910-BA2C-C3578F6E9DD5}" sibTransId="{76194D8D-3B2B-4345-B2E0-024343EE7A15}"/>
    <dgm:cxn modelId="{8655CBCE-D600-4187-91BC-F037EFC049C0}" type="presParOf" srcId="{B17A3A7E-EA47-416C-A107-8DC9E819CEF6}" destId="{669C8F02-61A7-4FB8-980E-82F0666CF9DF}" srcOrd="0" destOrd="0" presId="urn:microsoft.com/office/officeart/2005/8/layout/pyramid2"/>
    <dgm:cxn modelId="{AF87161B-2364-4B6D-97F5-EA83317BD3EC}" type="presParOf" srcId="{B17A3A7E-EA47-416C-A107-8DC9E819CEF6}" destId="{A21B04CA-00D6-45D3-9853-50B26BC6518D}" srcOrd="1" destOrd="0" presId="urn:microsoft.com/office/officeart/2005/8/layout/pyramid2"/>
    <dgm:cxn modelId="{88501793-9F2C-4AC0-AE06-DEF15C584CA8}" type="presParOf" srcId="{A21B04CA-00D6-45D3-9853-50B26BC6518D}" destId="{35B40774-F036-403A-963B-F660B04E6D17}" srcOrd="0" destOrd="0" presId="urn:microsoft.com/office/officeart/2005/8/layout/pyramid2"/>
    <dgm:cxn modelId="{D11553E2-00F2-48B2-A4F1-5465E4E87D54}" type="presParOf" srcId="{A21B04CA-00D6-45D3-9853-50B26BC6518D}" destId="{FB7EFC51-66C3-4472-A717-7F0A76743E70}" srcOrd="1" destOrd="0" presId="urn:microsoft.com/office/officeart/2005/8/layout/pyramid2"/>
    <dgm:cxn modelId="{9677C515-B084-4AB9-8E7D-E0C54E1ACA65}" type="presParOf" srcId="{A21B04CA-00D6-45D3-9853-50B26BC6518D}" destId="{0A64A529-CBE6-46AE-BC30-1FB6E43E4CF6}" srcOrd="2" destOrd="0" presId="urn:microsoft.com/office/officeart/2005/8/layout/pyramid2"/>
    <dgm:cxn modelId="{C93E7348-16CB-4777-B3FB-8327CFBB2813}" type="presParOf" srcId="{A21B04CA-00D6-45D3-9853-50B26BC6518D}" destId="{F8CDBAFC-BB74-47F3-8C33-2539145782AF}" srcOrd="3" destOrd="0" presId="urn:microsoft.com/office/officeart/2005/8/layout/pyramid2"/>
    <dgm:cxn modelId="{2BFBC823-B052-4E4A-8702-B1C7FACB7853}" type="presParOf" srcId="{A21B04CA-00D6-45D3-9853-50B26BC6518D}" destId="{32F24342-E898-4D9E-A6B7-8DB957C1A412}" srcOrd="4" destOrd="0" presId="urn:microsoft.com/office/officeart/2005/8/layout/pyramid2"/>
    <dgm:cxn modelId="{3929EC94-CD48-45B3-A523-03B2EF8125BA}" type="presParOf" srcId="{A21B04CA-00D6-45D3-9853-50B26BC6518D}" destId="{AA1054CF-0D5F-4BC4-AE5C-A00412A8FB2D}" srcOrd="5" destOrd="0" presId="urn:microsoft.com/office/officeart/2005/8/layout/pyramid2"/>
    <dgm:cxn modelId="{12BC581D-C4E3-4E37-96B8-6BD57A7995F4}" type="presParOf" srcId="{A21B04CA-00D6-45D3-9853-50B26BC6518D}" destId="{B27721AF-46BD-4D90-9C72-0B7333CD9A68}" srcOrd="6" destOrd="0" presId="urn:microsoft.com/office/officeart/2005/8/layout/pyramid2"/>
    <dgm:cxn modelId="{71082734-0195-4B9B-A831-A3BBE211555F}" type="presParOf" srcId="{A21B04CA-00D6-45D3-9853-50B26BC6518D}" destId="{2DA3B6A7-96FF-4943-82F5-3BCEA6AAE46D}" srcOrd="7" destOrd="0" presId="urn:microsoft.com/office/officeart/2005/8/layout/pyramid2"/>
    <dgm:cxn modelId="{91CBFA1A-DAD2-42C5-9EE0-3787977F31D0}" type="presParOf" srcId="{A21B04CA-00D6-45D3-9853-50B26BC6518D}" destId="{5F7CF187-4AC8-4326-9A75-C6BC68FBA40E}" srcOrd="8" destOrd="0" presId="urn:microsoft.com/office/officeart/2005/8/layout/pyramid2"/>
    <dgm:cxn modelId="{516F432D-6C22-4786-8249-58003F5E6305}" type="presParOf" srcId="{A21B04CA-00D6-45D3-9853-50B26BC6518D}" destId="{2E173A3D-0D90-45E6-978D-81E83E8F7892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2AB991-D317-4EA8-A216-E0D341D84FDB}" type="doc">
      <dgm:prSet loTypeId="urn:microsoft.com/office/officeart/2005/8/layout/hList9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1B696A31-50B9-4965-888B-AF69C13C8ED7}">
      <dgm:prSet phldrT="[Texto]" custT="1"/>
      <dgm:spPr>
        <a:xfrm>
          <a:off x="460800" y="34542"/>
          <a:ext cx="1968518" cy="1293153"/>
        </a:xfrm>
        <a:solidFill>
          <a:srgbClr val="70B16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5C4F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EC" sz="1600" b="1" dirty="0">
              <a:solidFill>
                <a:srgbClr val="005C4F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Instrumento de recolección de datos</a:t>
          </a:r>
          <a:endParaRPr lang="es-ES" sz="1600" b="1" dirty="0">
            <a:solidFill>
              <a:srgbClr val="005C4F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84A90337-66EA-4A6C-A714-54BE7EA059FA}" type="parTrans" cxnId="{5EE86553-5AE2-496E-8747-B25FC243C2A2}">
      <dgm:prSet/>
      <dgm:spPr/>
      <dgm:t>
        <a:bodyPr/>
        <a:lstStyle/>
        <a:p>
          <a:endParaRPr lang="es-ES"/>
        </a:p>
      </dgm:t>
    </dgm:pt>
    <dgm:pt modelId="{73C58E33-C2DF-4ABB-922B-6CF6506259AB}" type="sibTrans" cxnId="{5EE86553-5AE2-496E-8747-B25FC243C2A2}">
      <dgm:prSet/>
      <dgm:spPr/>
      <dgm:t>
        <a:bodyPr/>
        <a:lstStyle/>
        <a:p>
          <a:endParaRPr lang="es-ES"/>
        </a:p>
      </dgm:t>
    </dgm:pt>
    <dgm:pt modelId="{7D8AFC1A-43C0-4D32-8C5F-48E04FA409ED}">
      <dgm:prSet phldrT="[Texto]"/>
      <dgm:spPr>
        <a:xfrm>
          <a:off x="2295278" y="466744"/>
          <a:ext cx="1518309" cy="1012712"/>
        </a:xfrm>
        <a:solidFill>
          <a:srgbClr val="70B16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5C4F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EC" dirty="0">
              <a:solidFill>
                <a:srgbClr val="005C4F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Instrumento de recolección de datos</a:t>
          </a:r>
          <a:endParaRPr lang="es-ES" dirty="0">
            <a:solidFill>
              <a:srgbClr val="005C4F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32660C7D-4403-40BB-A7BE-639DF3DD12CA}" type="parTrans" cxnId="{084756D7-2EC2-4E05-9B17-74A34D4814F8}">
      <dgm:prSet/>
      <dgm:spPr/>
      <dgm:t>
        <a:bodyPr/>
        <a:lstStyle/>
        <a:p>
          <a:endParaRPr lang="es-ES"/>
        </a:p>
      </dgm:t>
    </dgm:pt>
    <dgm:pt modelId="{FB9BB583-1B27-4889-824C-6C908DB2B7D6}" type="sibTrans" cxnId="{084756D7-2EC2-4E05-9B17-74A34D4814F8}">
      <dgm:prSet/>
      <dgm:spPr/>
      <dgm:t>
        <a:bodyPr/>
        <a:lstStyle/>
        <a:p>
          <a:endParaRPr lang="es-ES"/>
        </a:p>
      </dgm:t>
    </dgm:pt>
    <dgm:pt modelId="{8FCF027B-72B5-4FDC-A014-099EBF88E8C1}">
      <dgm:prSet phldrT="[Texto]"/>
      <dgm:spPr>
        <a:xfrm>
          <a:off x="2276132" y="1353971"/>
          <a:ext cx="1518309" cy="754359"/>
        </a:xfrm>
        <a:solidFill>
          <a:srgbClr val="70B16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5C4F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s-EC" dirty="0">
              <a:solidFill>
                <a:srgbClr val="005C4F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Encuesta</a:t>
          </a:r>
        </a:p>
        <a:p>
          <a:pPr>
            <a:buNone/>
          </a:pPr>
          <a:endParaRPr lang="es-ES" dirty="0">
            <a:solidFill>
              <a:srgbClr val="005C4F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5CA11AA9-1F7D-48F0-A1CA-BC6C2F315506}" type="parTrans" cxnId="{887BBB13-343F-4C01-9FD4-4360DD82508D}">
      <dgm:prSet/>
      <dgm:spPr/>
      <dgm:t>
        <a:bodyPr/>
        <a:lstStyle/>
        <a:p>
          <a:endParaRPr lang="es-ES"/>
        </a:p>
      </dgm:t>
    </dgm:pt>
    <dgm:pt modelId="{CBE9D894-45F3-40B0-9167-C0290D51401A}" type="sibTrans" cxnId="{887BBB13-343F-4C01-9FD4-4360DD82508D}">
      <dgm:prSet/>
      <dgm:spPr/>
      <dgm:t>
        <a:bodyPr/>
        <a:lstStyle/>
        <a:p>
          <a:endParaRPr lang="es-ES"/>
        </a:p>
      </dgm:t>
    </dgm:pt>
    <dgm:pt modelId="{F615134B-54A0-42EC-81E5-BAC5E426A361}" type="pres">
      <dgm:prSet presAssocID="{992AB991-D317-4EA8-A216-E0D341D84FDB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A93DA723-9DF6-4CE3-9196-70432CDE9649}" type="pres">
      <dgm:prSet presAssocID="{1B696A31-50B9-4965-888B-AF69C13C8ED7}" presName="posSpace" presStyleCnt="0"/>
      <dgm:spPr/>
    </dgm:pt>
    <dgm:pt modelId="{BAF73A79-32F2-45AA-8985-70E6308CD724}" type="pres">
      <dgm:prSet presAssocID="{1B696A31-50B9-4965-888B-AF69C13C8ED7}" presName="vertFlow" presStyleCnt="0"/>
      <dgm:spPr/>
    </dgm:pt>
    <dgm:pt modelId="{213DB202-D06A-4A05-878B-66799AD67C7A}" type="pres">
      <dgm:prSet presAssocID="{1B696A31-50B9-4965-888B-AF69C13C8ED7}" presName="topSpace" presStyleCnt="0"/>
      <dgm:spPr/>
    </dgm:pt>
    <dgm:pt modelId="{2ED1CC49-E554-4CA4-8D1D-D283E7CA183C}" type="pres">
      <dgm:prSet presAssocID="{1B696A31-50B9-4965-888B-AF69C13C8ED7}" presName="firstComp" presStyleCnt="0"/>
      <dgm:spPr/>
    </dgm:pt>
    <dgm:pt modelId="{A4D19341-DBAE-42CB-A74A-62DDA7D49231}" type="pres">
      <dgm:prSet presAssocID="{1B696A31-50B9-4965-888B-AF69C13C8ED7}" presName="firstChild" presStyleLbl="bgAccFollowNode1" presStyleIdx="0" presStyleCnt="2" custLinFactNeighborX="33314" custLinFactNeighborY="6088"/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5A52F587-6FDD-4CB4-9941-9585F7EC5D1D}" type="pres">
      <dgm:prSet presAssocID="{1B696A31-50B9-4965-888B-AF69C13C8ED7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90998C-A0BA-436F-B755-F25B8616CCE0}" type="pres">
      <dgm:prSet presAssocID="{8FCF027B-72B5-4FDC-A014-099EBF88E8C1}" presName="comp" presStyleCnt="0"/>
      <dgm:spPr/>
    </dgm:pt>
    <dgm:pt modelId="{EF732453-3F5F-4398-89D0-A7B2318B16DD}" type="pres">
      <dgm:prSet presAssocID="{8FCF027B-72B5-4FDC-A014-099EBF88E8C1}" presName="child" presStyleLbl="bgAccFollowNode1" presStyleIdx="1" presStyleCnt="2" custScaleY="74489" custLinFactNeighborX="32053" custLinFactNeighborY="-6303"/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52399B01-6EC3-40A2-AA27-68856B54D392}" type="pres">
      <dgm:prSet presAssocID="{8FCF027B-72B5-4FDC-A014-099EBF88E8C1}" presName="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BB2846-4EC3-45E8-A47B-83F83193F9FB}" type="pres">
      <dgm:prSet presAssocID="{1B696A31-50B9-4965-888B-AF69C13C8ED7}" presName="negSpace" presStyleCnt="0"/>
      <dgm:spPr/>
    </dgm:pt>
    <dgm:pt modelId="{79E7D477-FF48-4D62-9960-88A732F8AA70}" type="pres">
      <dgm:prSet presAssocID="{1B696A31-50B9-4965-888B-AF69C13C8ED7}" presName="circle" presStyleLbl="node1" presStyleIdx="0" presStyleCnt="1" custScaleX="194478" custScaleY="127756" custLinFactNeighborX="-22289" custLinFactNeighborY="3392"/>
      <dgm:spPr>
        <a:prstGeom prst="ellipse">
          <a:avLst/>
        </a:prstGeom>
      </dgm:spPr>
      <dgm:t>
        <a:bodyPr/>
        <a:lstStyle/>
        <a:p>
          <a:endParaRPr lang="es-ES"/>
        </a:p>
      </dgm:t>
    </dgm:pt>
  </dgm:ptLst>
  <dgm:cxnLst>
    <dgm:cxn modelId="{084756D7-2EC2-4E05-9B17-74A34D4814F8}" srcId="{1B696A31-50B9-4965-888B-AF69C13C8ED7}" destId="{7D8AFC1A-43C0-4D32-8C5F-48E04FA409ED}" srcOrd="0" destOrd="0" parTransId="{32660C7D-4403-40BB-A7BE-639DF3DD12CA}" sibTransId="{FB9BB583-1B27-4889-824C-6C908DB2B7D6}"/>
    <dgm:cxn modelId="{FB98EE22-0940-409F-A089-811F77CB5EF5}" type="presOf" srcId="{7D8AFC1A-43C0-4D32-8C5F-48E04FA409ED}" destId="{5A52F587-6FDD-4CB4-9941-9585F7EC5D1D}" srcOrd="1" destOrd="0" presId="urn:microsoft.com/office/officeart/2005/8/layout/hList9"/>
    <dgm:cxn modelId="{287AF622-7221-4CDF-9EC7-27DB57AEB80E}" type="presOf" srcId="{992AB991-D317-4EA8-A216-E0D341D84FDB}" destId="{F615134B-54A0-42EC-81E5-BAC5E426A361}" srcOrd="0" destOrd="0" presId="urn:microsoft.com/office/officeart/2005/8/layout/hList9"/>
    <dgm:cxn modelId="{5EE86553-5AE2-496E-8747-B25FC243C2A2}" srcId="{992AB991-D317-4EA8-A216-E0D341D84FDB}" destId="{1B696A31-50B9-4965-888B-AF69C13C8ED7}" srcOrd="0" destOrd="0" parTransId="{84A90337-66EA-4A6C-A714-54BE7EA059FA}" sibTransId="{73C58E33-C2DF-4ABB-922B-6CF6506259AB}"/>
    <dgm:cxn modelId="{1892BB55-CB32-4690-955D-00A2F0CF6CD3}" type="presOf" srcId="{7D8AFC1A-43C0-4D32-8C5F-48E04FA409ED}" destId="{A4D19341-DBAE-42CB-A74A-62DDA7D49231}" srcOrd="0" destOrd="0" presId="urn:microsoft.com/office/officeart/2005/8/layout/hList9"/>
    <dgm:cxn modelId="{5923812A-6D6F-4D17-9CB9-A4B5B2FB9C83}" type="presOf" srcId="{1B696A31-50B9-4965-888B-AF69C13C8ED7}" destId="{79E7D477-FF48-4D62-9960-88A732F8AA70}" srcOrd="0" destOrd="0" presId="urn:microsoft.com/office/officeart/2005/8/layout/hList9"/>
    <dgm:cxn modelId="{352D6558-EFEA-460C-8224-7B426B11CF10}" type="presOf" srcId="{8FCF027B-72B5-4FDC-A014-099EBF88E8C1}" destId="{52399B01-6EC3-40A2-AA27-68856B54D392}" srcOrd="1" destOrd="0" presId="urn:microsoft.com/office/officeart/2005/8/layout/hList9"/>
    <dgm:cxn modelId="{49E86F80-E304-4445-A77C-7362AC6091F1}" type="presOf" srcId="{8FCF027B-72B5-4FDC-A014-099EBF88E8C1}" destId="{EF732453-3F5F-4398-89D0-A7B2318B16DD}" srcOrd="0" destOrd="0" presId="urn:microsoft.com/office/officeart/2005/8/layout/hList9"/>
    <dgm:cxn modelId="{887BBB13-343F-4C01-9FD4-4360DD82508D}" srcId="{1B696A31-50B9-4965-888B-AF69C13C8ED7}" destId="{8FCF027B-72B5-4FDC-A014-099EBF88E8C1}" srcOrd="1" destOrd="0" parTransId="{5CA11AA9-1F7D-48F0-A1CA-BC6C2F315506}" sibTransId="{CBE9D894-45F3-40B0-9167-C0290D51401A}"/>
    <dgm:cxn modelId="{14DFA94C-8C5E-4471-A5D9-7C310A10071F}" type="presParOf" srcId="{F615134B-54A0-42EC-81E5-BAC5E426A361}" destId="{A93DA723-9DF6-4CE3-9196-70432CDE9649}" srcOrd="0" destOrd="0" presId="urn:microsoft.com/office/officeart/2005/8/layout/hList9"/>
    <dgm:cxn modelId="{13F357E2-C02D-4431-9DEE-C8077931F5AF}" type="presParOf" srcId="{F615134B-54A0-42EC-81E5-BAC5E426A361}" destId="{BAF73A79-32F2-45AA-8985-70E6308CD724}" srcOrd="1" destOrd="0" presId="urn:microsoft.com/office/officeart/2005/8/layout/hList9"/>
    <dgm:cxn modelId="{E3BBC629-7072-4A98-AF9E-E47A03B477A3}" type="presParOf" srcId="{BAF73A79-32F2-45AA-8985-70E6308CD724}" destId="{213DB202-D06A-4A05-878B-66799AD67C7A}" srcOrd="0" destOrd="0" presId="urn:microsoft.com/office/officeart/2005/8/layout/hList9"/>
    <dgm:cxn modelId="{7B12389F-300E-40E4-87AC-2D0CC279430D}" type="presParOf" srcId="{BAF73A79-32F2-45AA-8985-70E6308CD724}" destId="{2ED1CC49-E554-4CA4-8D1D-D283E7CA183C}" srcOrd="1" destOrd="0" presId="urn:microsoft.com/office/officeart/2005/8/layout/hList9"/>
    <dgm:cxn modelId="{B292301F-9965-46FF-A74A-867968077466}" type="presParOf" srcId="{2ED1CC49-E554-4CA4-8D1D-D283E7CA183C}" destId="{A4D19341-DBAE-42CB-A74A-62DDA7D49231}" srcOrd="0" destOrd="0" presId="urn:microsoft.com/office/officeart/2005/8/layout/hList9"/>
    <dgm:cxn modelId="{97DF1400-543E-418F-9EA1-7EE5462035A0}" type="presParOf" srcId="{2ED1CC49-E554-4CA4-8D1D-D283E7CA183C}" destId="{5A52F587-6FDD-4CB4-9941-9585F7EC5D1D}" srcOrd="1" destOrd="0" presId="urn:microsoft.com/office/officeart/2005/8/layout/hList9"/>
    <dgm:cxn modelId="{6E3F5D83-E24C-47D1-B473-3CD12AC626AE}" type="presParOf" srcId="{BAF73A79-32F2-45AA-8985-70E6308CD724}" destId="{D590998C-A0BA-436F-B755-F25B8616CCE0}" srcOrd="2" destOrd="0" presId="urn:microsoft.com/office/officeart/2005/8/layout/hList9"/>
    <dgm:cxn modelId="{1E32A58E-164D-4FE7-8394-F54A8F2C057C}" type="presParOf" srcId="{D590998C-A0BA-436F-B755-F25B8616CCE0}" destId="{EF732453-3F5F-4398-89D0-A7B2318B16DD}" srcOrd="0" destOrd="0" presId="urn:microsoft.com/office/officeart/2005/8/layout/hList9"/>
    <dgm:cxn modelId="{DA49239E-F5A5-4EA0-A270-EA3F6BC423FA}" type="presParOf" srcId="{D590998C-A0BA-436F-B755-F25B8616CCE0}" destId="{52399B01-6EC3-40A2-AA27-68856B54D392}" srcOrd="1" destOrd="0" presId="urn:microsoft.com/office/officeart/2005/8/layout/hList9"/>
    <dgm:cxn modelId="{0097FCF3-68F0-4DDB-B82B-2F758CFC21B1}" type="presParOf" srcId="{F615134B-54A0-42EC-81E5-BAC5E426A361}" destId="{DDBB2846-4EC3-45E8-A47B-83F83193F9FB}" srcOrd="2" destOrd="0" presId="urn:microsoft.com/office/officeart/2005/8/layout/hList9"/>
    <dgm:cxn modelId="{FD06EF57-3FA6-4810-82C8-FCE3706982FA}" type="presParOf" srcId="{F615134B-54A0-42EC-81E5-BAC5E426A361}" destId="{79E7D477-FF48-4D62-9960-88A732F8AA70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7F4A2A-C40F-416D-9ACB-16CB842308B8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B570021-A945-4464-A57D-A82C9D729386}">
      <dgm:prSet phldrT="[Texto]" custT="1"/>
      <dgm:spPr>
        <a:xfrm>
          <a:off x="121797" y="2509695"/>
          <a:ext cx="1476817" cy="610277"/>
        </a:xfrm>
      </dgm:spPr>
      <dgm:t>
        <a:bodyPr/>
        <a:lstStyle/>
        <a:p>
          <a:pPr>
            <a:buNone/>
          </a:pPr>
          <a:r>
            <a:rPr lang="es-EC" sz="1400" b="1">
              <a:latin typeface="Arial Narrow" panose="020B0606020202030204" pitchFamily="34" charset="0"/>
              <a:ea typeface="+mn-ea"/>
              <a:cs typeface="+mn-cs"/>
            </a:rPr>
            <a:t>Sector productor de la madera Teca</a:t>
          </a:r>
          <a:endParaRPr lang="es-ES" sz="1400" dirty="0">
            <a:latin typeface="Arial Narrow" panose="020B0606020202030204" pitchFamily="34" charset="0"/>
            <a:ea typeface="+mn-ea"/>
            <a:cs typeface="+mn-cs"/>
          </a:endParaRPr>
        </a:p>
      </dgm:t>
    </dgm:pt>
    <dgm:pt modelId="{A8278208-4576-4BBA-A126-7474C17CBA42}" type="parTrans" cxnId="{1F7C3EC3-20EE-465E-A57F-6619E259D45D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E84CE7A7-E04E-4485-816F-1B38AAD9C100}" type="sibTrans" cxnId="{1F7C3EC3-20EE-465E-A57F-6619E259D45D}">
      <dgm:prSet/>
      <dgm:spPr>
        <a:xfrm>
          <a:off x="683645" y="1040849"/>
          <a:ext cx="3007910" cy="3007910"/>
        </a:xfrm>
        <a:prstGeom prst="leftCircularArrow">
          <a:avLst>
            <a:gd name="adj1" fmla="val 1759"/>
            <a:gd name="adj2" fmla="val 209535"/>
            <a:gd name="adj3" fmla="val 2354912"/>
            <a:gd name="adj4" fmla="val 9394356"/>
            <a:gd name="adj5" fmla="val 2052"/>
          </a:avLst>
        </a:prstGeom>
      </dgm:spPr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E9A44D92-BA5B-4280-A939-30B803CC74D5}">
      <dgm:prSet phldrT="[Texto]" custT="1"/>
      <dgm:spPr>
        <a:xfrm>
          <a:off x="8400" y="1192783"/>
          <a:ext cx="1891607" cy="1333721"/>
        </a:xfrm>
      </dgm:spPr>
      <dgm:t>
        <a:bodyPr/>
        <a:lstStyle/>
        <a:p>
          <a:pPr>
            <a:buChar char="•"/>
          </a:pPr>
          <a:r>
            <a:rPr lang="es-EC" sz="1400" b="0">
              <a:latin typeface="Arial Narrow" panose="020B0606020202030204" pitchFamily="34" charset="0"/>
              <a:ea typeface="+mn-ea"/>
              <a:cs typeface="+mn-cs"/>
            </a:rPr>
            <a:t>Características y uso de la Teca</a:t>
          </a:r>
          <a:endParaRPr lang="es-ES" sz="1400" b="0" dirty="0">
            <a:latin typeface="Arial Narrow" panose="020B0606020202030204" pitchFamily="34" charset="0"/>
            <a:ea typeface="+mn-ea"/>
            <a:cs typeface="+mn-cs"/>
          </a:endParaRPr>
        </a:p>
      </dgm:t>
    </dgm:pt>
    <dgm:pt modelId="{0A25B3A4-283C-4E88-85D0-479269EC361E}" type="parTrans" cxnId="{40B05B99-D45F-435C-A454-767B1FFE461E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E1509375-6B7A-4F17-9999-AA4AD23D4A93}" type="sibTrans" cxnId="{40B05B99-D45F-435C-A454-767B1FFE461E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82E69898-B937-48A4-90A2-7E698E3FA7C3}">
      <dgm:prSet phldrT="[Texto]" custT="1"/>
      <dgm:spPr>
        <a:xfrm>
          <a:off x="8400" y="1192783"/>
          <a:ext cx="1891607" cy="1333721"/>
        </a:xfrm>
      </dgm:spPr>
      <dgm:t>
        <a:bodyPr/>
        <a:lstStyle/>
        <a:p>
          <a:pPr>
            <a:buChar char="•"/>
          </a:pPr>
          <a:r>
            <a:rPr lang="es-EC" sz="1400" b="0">
              <a:latin typeface="Arial Narrow" panose="020B0606020202030204" pitchFamily="34" charset="0"/>
              <a:ea typeface="+mn-ea"/>
              <a:cs typeface="+mn-cs"/>
            </a:rPr>
            <a:t>Código Arancelario</a:t>
          </a:r>
          <a:endParaRPr lang="es-ES" sz="1400" b="0" dirty="0">
            <a:latin typeface="Arial Narrow" panose="020B0606020202030204" pitchFamily="34" charset="0"/>
            <a:ea typeface="+mn-ea"/>
            <a:cs typeface="+mn-cs"/>
          </a:endParaRPr>
        </a:p>
      </dgm:t>
    </dgm:pt>
    <dgm:pt modelId="{919DACF9-3A07-479B-8783-9312EBD6B089}" type="parTrans" cxnId="{A21F0539-47FC-458D-A1A9-BD623FB39B86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B4ED5086-6680-4722-9095-0A9063881151}" type="sibTrans" cxnId="{A21F0539-47FC-458D-A1A9-BD623FB39B86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C4AE0798-4B68-4F6C-9AAC-CDB9E9E7D047}">
      <dgm:prSet phldrT="[Texto]" custT="1"/>
      <dgm:spPr>
        <a:xfrm>
          <a:off x="2577995" y="1010363"/>
          <a:ext cx="2061120" cy="1027467"/>
        </a:xfrm>
      </dgm:spPr>
      <dgm:t>
        <a:bodyPr/>
        <a:lstStyle/>
        <a:p>
          <a:pPr>
            <a:buNone/>
          </a:pPr>
          <a:r>
            <a:rPr lang="es-EC" sz="1400" b="1">
              <a:latin typeface="Arial Narrow" panose="020B0606020202030204" pitchFamily="34" charset="0"/>
              <a:ea typeface="+mn-ea"/>
              <a:cs typeface="+mn-cs"/>
            </a:rPr>
            <a:t>Producción y oferta de teca en el mercado ecuatoriano durante los años 2013- 2018 datos actualizados</a:t>
          </a:r>
          <a:endParaRPr lang="es-ES" sz="1400" dirty="0">
            <a:latin typeface="Arial Narrow" panose="020B0606020202030204" pitchFamily="34" charset="0"/>
            <a:ea typeface="+mn-ea"/>
            <a:cs typeface="+mn-cs"/>
          </a:endParaRPr>
        </a:p>
      </dgm:t>
    </dgm:pt>
    <dgm:pt modelId="{38D80F90-5018-4C84-9148-CF28F1F27920}" type="parTrans" cxnId="{37C49EBD-179F-4845-BC0E-472A09586AF6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E2FAB902-3000-40DE-9639-C052AECBFBF2}" type="sibTrans" cxnId="{37C49EBD-179F-4845-BC0E-472A09586AF6}">
      <dgm:prSet/>
      <dgm:spPr>
        <a:xfrm>
          <a:off x="3393985" y="311224"/>
          <a:ext cx="2611421" cy="2611421"/>
        </a:xfrm>
        <a:prstGeom prst="circularArrow">
          <a:avLst>
            <a:gd name="adj1" fmla="val 2026"/>
            <a:gd name="adj2" fmla="val 242822"/>
            <a:gd name="adj3" fmla="val 19550353"/>
            <a:gd name="adj4" fmla="val 12544197"/>
            <a:gd name="adj5" fmla="val 2363"/>
          </a:avLst>
        </a:prstGeom>
      </dgm:spPr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D3E3CDD7-AAD7-4F84-8706-AA92F5DDE5AC}">
      <dgm:prSet phldrT="[Texto]" custT="1"/>
      <dgm:spPr>
        <a:xfrm>
          <a:off x="2450203" y="1631998"/>
          <a:ext cx="2412263" cy="1902157"/>
        </a:xfrm>
      </dgm:spPr>
      <dgm:t>
        <a:bodyPr/>
        <a:lstStyle/>
        <a:p>
          <a:pPr>
            <a:buChar char="•"/>
          </a:pPr>
          <a:r>
            <a:rPr lang="es-EC" sz="1400" b="0">
              <a:latin typeface="Arial Narrow" panose="020B0606020202030204" pitchFamily="34" charset="0"/>
              <a:ea typeface="+mn-ea"/>
              <a:cs typeface="+mn-cs"/>
            </a:rPr>
            <a:t>Producción de Teca Nacional</a:t>
          </a:r>
          <a:endParaRPr lang="es-ES" sz="1400" b="0" dirty="0">
            <a:latin typeface="Arial Narrow" panose="020B0606020202030204" pitchFamily="34" charset="0"/>
            <a:ea typeface="+mn-ea"/>
            <a:cs typeface="+mn-cs"/>
          </a:endParaRPr>
        </a:p>
      </dgm:t>
    </dgm:pt>
    <dgm:pt modelId="{602E9AD2-10F4-439B-BCBE-220355257EF0}" type="parTrans" cxnId="{22F7425C-4E4B-453D-BE78-BCCFB672D431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8E666E1E-AA85-476C-BB94-1C3C488F8F3E}" type="sibTrans" cxnId="{22F7425C-4E4B-453D-BE78-BCCFB672D431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5390F77F-BB0C-4155-8817-AECBB6D2D0F3}">
      <dgm:prSet phldrT="[Texto]" custT="1"/>
      <dgm:spPr>
        <a:xfrm>
          <a:off x="5140074" y="2289878"/>
          <a:ext cx="1732012" cy="1125776"/>
        </a:xfrm>
      </dgm:spPr>
      <dgm:t>
        <a:bodyPr/>
        <a:lstStyle/>
        <a:p>
          <a:pPr>
            <a:buNone/>
          </a:pPr>
          <a:r>
            <a:rPr lang="es-ES" sz="1400" b="1">
              <a:latin typeface="Arial Narrow" panose="020B0606020202030204" pitchFamily="34" charset="0"/>
              <a:ea typeface="+mn-ea"/>
              <a:cs typeface="+mn-cs"/>
            </a:rPr>
            <a:t>Exportación de teca desde el Ecuador durante los años 2013- 2018 datos actualizados</a:t>
          </a:r>
          <a:endParaRPr lang="es-ES" sz="1400" b="1" dirty="0">
            <a:latin typeface="Arial Narrow" panose="020B0606020202030204" pitchFamily="34" charset="0"/>
            <a:ea typeface="+mn-ea"/>
            <a:cs typeface="+mn-cs"/>
          </a:endParaRPr>
        </a:p>
      </dgm:t>
    </dgm:pt>
    <dgm:pt modelId="{0417A5A8-994E-4671-BE05-5AE8428FCF4D}" type="parTrans" cxnId="{C1FED2D6-04B4-4A21-9CF5-CC42061DDFE5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4BA7F039-A9BB-45B4-BB6F-8E57827F0CFB}" type="sibTrans" cxnId="{C1FED2D6-04B4-4A21-9CF5-CC42061DDFE5}">
      <dgm:prSet/>
      <dgm:spPr>
        <a:xfrm>
          <a:off x="5672416" y="1712534"/>
          <a:ext cx="2051424" cy="2051424"/>
        </a:xfrm>
        <a:prstGeom prst="leftCircularArrow">
          <a:avLst>
            <a:gd name="adj1" fmla="val 2579"/>
            <a:gd name="adj2" fmla="val 313073"/>
            <a:gd name="adj3" fmla="val 1200843"/>
            <a:gd name="adj4" fmla="val 8136748"/>
            <a:gd name="adj5" fmla="val 3008"/>
          </a:avLst>
        </a:prstGeom>
      </dgm:spPr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755DBB45-EC1A-44E0-A407-AD90188BFF01}">
      <dgm:prSet phldrT="[Texto]" custT="1"/>
      <dgm:spPr>
        <a:xfrm>
          <a:off x="7077166" y="1544669"/>
          <a:ext cx="1704042" cy="1276595"/>
        </a:xfrm>
      </dgm:spPr>
      <dgm:t>
        <a:bodyPr/>
        <a:lstStyle/>
        <a:p>
          <a:pPr>
            <a:buChar char="•"/>
          </a:pPr>
          <a:r>
            <a:rPr lang="es-EC" sz="1400" b="0">
              <a:latin typeface="Arial Narrow" panose="020B0606020202030204" pitchFamily="34" charset="0"/>
              <a:ea typeface="+mn-ea"/>
              <a:cs typeface="+mn-cs"/>
            </a:rPr>
            <a:t>Cultura política y económica</a:t>
          </a:r>
          <a:endParaRPr lang="es-ES" sz="1400" b="0" dirty="0">
            <a:latin typeface="Arial Narrow" panose="020B0606020202030204" pitchFamily="34" charset="0"/>
            <a:ea typeface="+mn-ea"/>
            <a:cs typeface="+mn-cs"/>
          </a:endParaRPr>
        </a:p>
      </dgm:t>
    </dgm:pt>
    <dgm:pt modelId="{32ACFAAE-C5B9-4348-9C33-06F0C1BE80AC}" type="parTrans" cxnId="{2F1F760C-9405-4A8D-BE3A-3423CD51D73F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E5BE0433-BE11-4E91-9EF7-10D8DB8DA3AC}" type="sibTrans" cxnId="{2F1F760C-9405-4A8D-BE3A-3423CD51D73F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23238132-6435-459F-BBFE-2DD9B3758E2C}">
      <dgm:prSet phldrT="[Texto]" custT="1"/>
      <dgm:spPr>
        <a:xfrm>
          <a:off x="8400" y="1192783"/>
          <a:ext cx="1891607" cy="1333721"/>
        </a:xfrm>
      </dgm:spPr>
      <dgm:t>
        <a:bodyPr/>
        <a:lstStyle/>
        <a:p>
          <a:pPr>
            <a:buChar char="•"/>
          </a:pPr>
          <a:r>
            <a:rPr lang="es-EC" sz="1400" b="0">
              <a:latin typeface="Arial Narrow" panose="020B0606020202030204" pitchFamily="34" charset="0"/>
              <a:ea typeface="+mn-ea"/>
              <a:cs typeface="+mn-cs"/>
            </a:rPr>
            <a:t>Partida Arancelaria</a:t>
          </a:r>
          <a:endParaRPr lang="es-ES" sz="1400" b="0" dirty="0">
            <a:latin typeface="Arial Narrow" panose="020B0606020202030204" pitchFamily="34" charset="0"/>
            <a:ea typeface="+mn-ea"/>
            <a:cs typeface="+mn-cs"/>
          </a:endParaRPr>
        </a:p>
      </dgm:t>
    </dgm:pt>
    <dgm:pt modelId="{1465C9A6-E02E-4F76-BA58-89CA732BF1C2}" type="parTrans" cxnId="{D0B0199D-0FCA-477A-AEC9-CD0EC3B3DE29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1B5C82D1-06CC-4B71-96DC-4F838607267A}" type="sibTrans" cxnId="{D0B0199D-0FCA-477A-AEC9-CD0EC3B3DE29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7F60F4FE-3B82-449F-BA3A-027EAE6D0524}">
      <dgm:prSet phldrT="[Texto]" custT="1"/>
      <dgm:spPr>
        <a:xfrm>
          <a:off x="7077166" y="1544669"/>
          <a:ext cx="1704042" cy="1276595"/>
        </a:xfrm>
      </dgm:spPr>
      <dgm:t>
        <a:bodyPr/>
        <a:lstStyle/>
        <a:p>
          <a:pPr>
            <a:buChar char="•"/>
          </a:pPr>
          <a:endParaRPr lang="es-ES" sz="1400" b="0" dirty="0">
            <a:solidFill>
              <a:srgbClr val="005C4F">
                <a:hueOff val="0"/>
                <a:satOff val="0"/>
                <a:lumOff val="0"/>
                <a:alphaOff val="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B3AA26F9-2C3B-4E9B-AA81-5CDD657CFCBE}" type="parTrans" cxnId="{448E6FAB-D1EB-49BE-9847-23B950C6574E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104A458B-36F3-445C-B544-7AB0B5871884}" type="sibTrans" cxnId="{448E6FAB-D1EB-49BE-9847-23B950C6574E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F52FA1FE-B9CD-4047-A8CB-B2AC732717A3}">
      <dgm:prSet phldrT="[Texto]" custT="1"/>
      <dgm:spPr>
        <a:xfrm>
          <a:off x="7217715" y="1118825"/>
          <a:ext cx="1557948" cy="797874"/>
        </a:xfrm>
      </dgm:spPr>
      <dgm:t>
        <a:bodyPr/>
        <a:lstStyle/>
        <a:p>
          <a:pPr>
            <a:buNone/>
          </a:pPr>
          <a:r>
            <a:rPr lang="es-EC" sz="1400" b="1" dirty="0">
              <a:latin typeface="Arial Narrow" panose="020B0606020202030204" pitchFamily="34" charset="0"/>
              <a:ea typeface="+mn-ea"/>
              <a:cs typeface="+mn-cs"/>
            </a:rPr>
            <a:t>Análisis de mercado </a:t>
          </a:r>
          <a:r>
            <a:rPr lang="es-EC" sz="1400" b="1" dirty="0" err="1" smtClean="0">
              <a:latin typeface="Arial Narrow" panose="020B0606020202030204" pitchFamily="34" charset="0"/>
              <a:ea typeface="+mn-ea"/>
              <a:cs typeface="+mn-cs"/>
            </a:rPr>
            <a:t>Indú</a:t>
          </a:r>
          <a:endParaRPr lang="es-ES" sz="1400" b="1" dirty="0">
            <a:latin typeface="Arial Narrow" panose="020B0606020202030204" pitchFamily="34" charset="0"/>
            <a:ea typeface="+mn-ea"/>
            <a:cs typeface="+mn-cs"/>
          </a:endParaRPr>
        </a:p>
      </dgm:t>
    </dgm:pt>
    <dgm:pt modelId="{5EC7FC5F-6373-491B-B657-6280A5C7277D}" type="parTrans" cxnId="{980FEEB4-983F-477F-A069-42F8861A985D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A6FFD00E-FCB6-4B6C-80E0-13CEF011CB3D}" type="sibTrans" cxnId="{980FEEB4-983F-477F-A069-42F8861A985D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62B21533-F5F6-4698-96F1-7C1A3742B119}">
      <dgm:prSet custT="1"/>
      <dgm:spPr>
        <a:xfrm>
          <a:off x="5074527" y="1231033"/>
          <a:ext cx="1697362" cy="1122084"/>
        </a:xfrm>
      </dgm:spPr>
      <dgm:t>
        <a:bodyPr/>
        <a:lstStyle/>
        <a:p>
          <a:pPr>
            <a:buChar char="•"/>
          </a:pPr>
          <a:r>
            <a:rPr lang="es-EC" sz="1400" b="0" dirty="0" smtClean="0">
              <a:latin typeface="Arial Narrow" panose="020B0606020202030204" pitchFamily="34" charset="0"/>
              <a:ea typeface="+mn-ea"/>
              <a:cs typeface="+mn-cs"/>
            </a:rPr>
            <a:t>Principales países exportadores</a:t>
          </a:r>
          <a:endParaRPr lang="es-ES" sz="1400" b="0" dirty="0">
            <a:solidFill>
              <a:srgbClr val="005C4F">
                <a:hueOff val="0"/>
                <a:satOff val="0"/>
                <a:lumOff val="0"/>
                <a:alphaOff val="0"/>
              </a:srgbClr>
            </a:solidFill>
            <a:latin typeface="Arial Narrow" panose="020B0606020202030204" pitchFamily="34" charset="0"/>
            <a:ea typeface="+mn-ea"/>
            <a:cs typeface="+mn-cs"/>
          </a:endParaRPr>
        </a:p>
      </dgm:t>
    </dgm:pt>
    <dgm:pt modelId="{828BF29D-03AF-4D16-A7AB-38EFD50B3FF0}" type="parTrans" cxnId="{411AFD5E-8969-4B37-A1F4-4E013C94977D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CA8D4156-3A5D-4581-91A4-51FE6D26D7E2}" type="sibTrans" cxnId="{411AFD5E-8969-4B37-A1F4-4E013C94977D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31D0F913-488F-4CBD-91B5-1057354BF3B8}">
      <dgm:prSet phldrT="[Texto]" custT="1"/>
      <dgm:spPr>
        <a:xfrm>
          <a:off x="7077166" y="1544669"/>
          <a:ext cx="1704042" cy="1276595"/>
        </a:xfrm>
      </dgm:spPr>
      <dgm:t>
        <a:bodyPr/>
        <a:lstStyle/>
        <a:p>
          <a:pPr>
            <a:buChar char="•"/>
          </a:pPr>
          <a:r>
            <a:rPr lang="es-EC" sz="1400" b="0">
              <a:latin typeface="Arial Narrow" panose="020B0606020202030204" pitchFamily="34" charset="0"/>
              <a:ea typeface="+mn-ea"/>
              <a:cs typeface="+mn-cs"/>
            </a:rPr>
            <a:t>Aceptación del mercado</a:t>
          </a:r>
          <a:endParaRPr lang="es-ES" sz="1400" b="0" dirty="0">
            <a:latin typeface="Arial Narrow" panose="020B0606020202030204" pitchFamily="34" charset="0"/>
            <a:ea typeface="+mn-ea"/>
            <a:cs typeface="+mn-cs"/>
          </a:endParaRPr>
        </a:p>
      </dgm:t>
    </dgm:pt>
    <dgm:pt modelId="{19C7A21D-C41B-489F-9235-D70E05EDB9FA}" type="parTrans" cxnId="{78F48AC3-835B-492A-BFEF-C4640837A747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01CC0E45-849F-4E72-8E39-9DDDAF645C7A}" type="sibTrans" cxnId="{78F48AC3-835B-492A-BFEF-C4640837A747}">
      <dgm:prSet/>
      <dgm:spPr/>
      <dgm:t>
        <a:bodyPr/>
        <a:lstStyle/>
        <a:p>
          <a:endParaRPr lang="es-ES">
            <a:latin typeface="Arial Narrow" panose="020B0606020202030204" pitchFamily="34" charset="0"/>
          </a:endParaRPr>
        </a:p>
      </dgm:t>
    </dgm:pt>
    <dgm:pt modelId="{F23A074A-49CC-4956-988A-A47CC9E34ECD}" type="pres">
      <dgm:prSet presAssocID="{317F4A2A-C40F-416D-9ACB-16CB842308B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D7243098-D9D7-4502-B195-6F309E980E13}" type="pres">
      <dgm:prSet presAssocID="{4B570021-A945-4464-A57D-A82C9D729386}" presName="composite" presStyleCnt="0"/>
      <dgm:spPr/>
    </dgm:pt>
    <dgm:pt modelId="{ADF75C67-118E-4B80-87FA-6F7C51D403FD}" type="pres">
      <dgm:prSet presAssocID="{4B570021-A945-4464-A57D-A82C9D729386}" presName="LShape" presStyleLbl="alignNode1" presStyleIdx="0" presStyleCnt="7"/>
      <dgm:spPr/>
    </dgm:pt>
    <dgm:pt modelId="{8996DFD1-FE81-4BFD-8E37-88AEA9A011E4}" type="pres">
      <dgm:prSet presAssocID="{4B570021-A945-4464-A57D-A82C9D729386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92BFFC-CD42-4290-8090-263B0CCBB149}" type="pres">
      <dgm:prSet presAssocID="{4B570021-A945-4464-A57D-A82C9D729386}" presName="Triangle" presStyleLbl="alignNode1" presStyleIdx="1" presStyleCnt="7"/>
      <dgm:spPr/>
    </dgm:pt>
    <dgm:pt modelId="{F19A09CB-D128-4055-98EB-E5D0B450F174}" type="pres">
      <dgm:prSet presAssocID="{E84CE7A7-E04E-4485-816F-1B38AAD9C100}" presName="sibTrans" presStyleCnt="0"/>
      <dgm:spPr/>
    </dgm:pt>
    <dgm:pt modelId="{1DB6FB94-CC37-4F1B-9EC1-1452A4A846CD}" type="pres">
      <dgm:prSet presAssocID="{E84CE7A7-E04E-4485-816F-1B38AAD9C100}" presName="space" presStyleCnt="0"/>
      <dgm:spPr/>
    </dgm:pt>
    <dgm:pt modelId="{48676AAC-811B-422C-AE50-A66272C533BE}" type="pres">
      <dgm:prSet presAssocID="{C4AE0798-4B68-4F6C-9AAC-CDB9E9E7D047}" presName="composite" presStyleCnt="0"/>
      <dgm:spPr/>
    </dgm:pt>
    <dgm:pt modelId="{9330A013-291C-4755-B737-891B1B21BA99}" type="pres">
      <dgm:prSet presAssocID="{C4AE0798-4B68-4F6C-9AAC-CDB9E9E7D047}" presName="LShape" presStyleLbl="alignNode1" presStyleIdx="2" presStyleCnt="7"/>
      <dgm:spPr/>
    </dgm:pt>
    <dgm:pt modelId="{68DF4773-E2EB-453C-A9C0-D5005C970C33}" type="pres">
      <dgm:prSet presAssocID="{C4AE0798-4B68-4F6C-9AAC-CDB9E9E7D047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DC8F96-FB9E-45D5-852A-E0D3C6AAA2BD}" type="pres">
      <dgm:prSet presAssocID="{C4AE0798-4B68-4F6C-9AAC-CDB9E9E7D047}" presName="Triangle" presStyleLbl="alignNode1" presStyleIdx="3" presStyleCnt="7"/>
      <dgm:spPr/>
    </dgm:pt>
    <dgm:pt modelId="{79448601-A9CB-4103-96E5-785DCD59A28E}" type="pres">
      <dgm:prSet presAssocID="{E2FAB902-3000-40DE-9639-C052AECBFBF2}" presName="sibTrans" presStyleCnt="0"/>
      <dgm:spPr/>
    </dgm:pt>
    <dgm:pt modelId="{92152E29-01A5-4F95-A9F4-EB26ABCE8D54}" type="pres">
      <dgm:prSet presAssocID="{E2FAB902-3000-40DE-9639-C052AECBFBF2}" presName="space" presStyleCnt="0"/>
      <dgm:spPr/>
    </dgm:pt>
    <dgm:pt modelId="{88136A6D-3B01-4A91-A662-7512DA706EC0}" type="pres">
      <dgm:prSet presAssocID="{5390F77F-BB0C-4155-8817-AECBB6D2D0F3}" presName="composite" presStyleCnt="0"/>
      <dgm:spPr/>
    </dgm:pt>
    <dgm:pt modelId="{A2BE64BA-DD68-4425-AFCE-7A7632D8FA90}" type="pres">
      <dgm:prSet presAssocID="{5390F77F-BB0C-4155-8817-AECBB6D2D0F3}" presName="LShape" presStyleLbl="alignNode1" presStyleIdx="4" presStyleCnt="7"/>
      <dgm:spPr/>
    </dgm:pt>
    <dgm:pt modelId="{DD0D877A-75CB-4C70-A5AE-F299B548FB58}" type="pres">
      <dgm:prSet presAssocID="{5390F77F-BB0C-4155-8817-AECBB6D2D0F3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F69F34-739B-42A2-A210-15EB5CF87508}" type="pres">
      <dgm:prSet presAssocID="{5390F77F-BB0C-4155-8817-AECBB6D2D0F3}" presName="Triangle" presStyleLbl="alignNode1" presStyleIdx="5" presStyleCnt="7"/>
      <dgm:spPr/>
    </dgm:pt>
    <dgm:pt modelId="{A688E6F5-8135-41C8-BA80-8EE1AA00845A}" type="pres">
      <dgm:prSet presAssocID="{4BA7F039-A9BB-45B4-BB6F-8E57827F0CFB}" presName="sibTrans" presStyleCnt="0"/>
      <dgm:spPr/>
    </dgm:pt>
    <dgm:pt modelId="{C9693B02-9A39-4E3B-A1A1-ECB9080D1449}" type="pres">
      <dgm:prSet presAssocID="{4BA7F039-A9BB-45B4-BB6F-8E57827F0CFB}" presName="space" presStyleCnt="0"/>
      <dgm:spPr/>
    </dgm:pt>
    <dgm:pt modelId="{0B66826A-5FBB-42B5-A3D3-DC06BD68B7BD}" type="pres">
      <dgm:prSet presAssocID="{F52FA1FE-B9CD-4047-A8CB-B2AC732717A3}" presName="composite" presStyleCnt="0"/>
      <dgm:spPr/>
    </dgm:pt>
    <dgm:pt modelId="{2ED1885A-A27F-4767-8A63-57F38D778897}" type="pres">
      <dgm:prSet presAssocID="{F52FA1FE-B9CD-4047-A8CB-B2AC732717A3}" presName="LShape" presStyleLbl="alignNode1" presStyleIdx="6" presStyleCnt="7"/>
      <dgm:spPr/>
    </dgm:pt>
    <dgm:pt modelId="{9E73771F-3C9C-4AD3-89C8-4EC43CE28849}" type="pres">
      <dgm:prSet presAssocID="{F52FA1FE-B9CD-4047-A8CB-B2AC732717A3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85C4E21-EC21-4408-B228-22675A54FEE3}" type="presOf" srcId="{317F4A2A-C40F-416D-9ACB-16CB842308B8}" destId="{F23A074A-49CC-4956-988A-A47CC9E34ECD}" srcOrd="0" destOrd="0" presId="urn:microsoft.com/office/officeart/2009/3/layout/StepUpProcess"/>
    <dgm:cxn modelId="{D466A4A7-3CEC-4939-8D06-633288F4BC79}" type="presOf" srcId="{4B570021-A945-4464-A57D-A82C9D729386}" destId="{8996DFD1-FE81-4BFD-8E37-88AEA9A011E4}" srcOrd="0" destOrd="0" presId="urn:microsoft.com/office/officeart/2009/3/layout/StepUpProcess"/>
    <dgm:cxn modelId="{448E6FAB-D1EB-49BE-9847-23B950C6574E}" srcId="{F52FA1FE-B9CD-4047-A8CB-B2AC732717A3}" destId="{7F60F4FE-3B82-449F-BA3A-027EAE6D0524}" srcOrd="2" destOrd="0" parTransId="{B3AA26F9-2C3B-4E9B-AA81-5CDD657CFCBE}" sibTransId="{104A458B-36F3-445C-B544-7AB0B5871884}"/>
    <dgm:cxn modelId="{F29B11BC-0AFD-4FAD-BEDE-0C0D315B3809}" type="presOf" srcId="{62B21533-F5F6-4698-96F1-7C1A3742B119}" destId="{DD0D877A-75CB-4C70-A5AE-F299B548FB58}" srcOrd="0" destOrd="1" presId="urn:microsoft.com/office/officeart/2009/3/layout/StepUpProcess"/>
    <dgm:cxn modelId="{5E49C2D3-99B1-4BC3-8D2B-D0D21CD57942}" type="presOf" srcId="{5390F77F-BB0C-4155-8817-AECBB6D2D0F3}" destId="{DD0D877A-75CB-4C70-A5AE-F299B548FB58}" srcOrd="0" destOrd="0" presId="urn:microsoft.com/office/officeart/2009/3/layout/StepUpProcess"/>
    <dgm:cxn modelId="{2F1F760C-9405-4A8D-BE3A-3423CD51D73F}" srcId="{F52FA1FE-B9CD-4047-A8CB-B2AC732717A3}" destId="{755DBB45-EC1A-44E0-A407-AD90188BFF01}" srcOrd="0" destOrd="0" parTransId="{32ACFAAE-C5B9-4348-9C33-06F0C1BE80AC}" sibTransId="{E5BE0433-BE11-4E91-9EF7-10D8DB8DA3AC}"/>
    <dgm:cxn modelId="{9F6259F5-8EB7-4DBA-8D1D-D42AAD739C7D}" type="presOf" srcId="{F52FA1FE-B9CD-4047-A8CB-B2AC732717A3}" destId="{9E73771F-3C9C-4AD3-89C8-4EC43CE28849}" srcOrd="0" destOrd="0" presId="urn:microsoft.com/office/officeart/2009/3/layout/StepUpProcess"/>
    <dgm:cxn modelId="{0F4E01EB-CDB1-4981-B724-653EFB8A2515}" type="presOf" srcId="{31D0F913-488F-4CBD-91B5-1057354BF3B8}" destId="{9E73771F-3C9C-4AD3-89C8-4EC43CE28849}" srcOrd="0" destOrd="2" presId="urn:microsoft.com/office/officeart/2009/3/layout/StepUpProcess"/>
    <dgm:cxn modelId="{980FEEB4-983F-477F-A069-42F8861A985D}" srcId="{317F4A2A-C40F-416D-9ACB-16CB842308B8}" destId="{F52FA1FE-B9CD-4047-A8CB-B2AC732717A3}" srcOrd="3" destOrd="0" parTransId="{5EC7FC5F-6373-491B-B657-6280A5C7277D}" sibTransId="{A6FFD00E-FCB6-4B6C-80E0-13CEF011CB3D}"/>
    <dgm:cxn modelId="{A21F0539-47FC-458D-A1A9-BD623FB39B86}" srcId="{4B570021-A945-4464-A57D-A82C9D729386}" destId="{82E69898-B937-48A4-90A2-7E698E3FA7C3}" srcOrd="1" destOrd="0" parTransId="{919DACF9-3A07-479B-8783-9312EBD6B089}" sibTransId="{B4ED5086-6680-4722-9095-0A9063881151}"/>
    <dgm:cxn modelId="{22F7425C-4E4B-453D-BE78-BCCFB672D431}" srcId="{C4AE0798-4B68-4F6C-9AAC-CDB9E9E7D047}" destId="{D3E3CDD7-AAD7-4F84-8706-AA92F5DDE5AC}" srcOrd="0" destOrd="0" parTransId="{602E9AD2-10F4-439B-BCBE-220355257EF0}" sibTransId="{8E666E1E-AA85-476C-BB94-1C3C488F8F3E}"/>
    <dgm:cxn modelId="{9FA697E1-8833-499C-9FD6-AC173561047C}" type="presOf" srcId="{D3E3CDD7-AAD7-4F84-8706-AA92F5DDE5AC}" destId="{68DF4773-E2EB-453C-A9C0-D5005C970C33}" srcOrd="0" destOrd="1" presId="urn:microsoft.com/office/officeart/2009/3/layout/StepUpProcess"/>
    <dgm:cxn modelId="{7D857236-DCCD-4195-A4F5-81334D0F3B26}" type="presOf" srcId="{82E69898-B937-48A4-90A2-7E698E3FA7C3}" destId="{8996DFD1-FE81-4BFD-8E37-88AEA9A011E4}" srcOrd="0" destOrd="2" presId="urn:microsoft.com/office/officeart/2009/3/layout/StepUpProcess"/>
    <dgm:cxn modelId="{AB0C02DE-3DD2-4DB7-9C8B-30BAB3E07F30}" type="presOf" srcId="{E9A44D92-BA5B-4280-A939-30B803CC74D5}" destId="{8996DFD1-FE81-4BFD-8E37-88AEA9A011E4}" srcOrd="0" destOrd="1" presId="urn:microsoft.com/office/officeart/2009/3/layout/StepUpProcess"/>
    <dgm:cxn modelId="{55D6245A-695A-4323-891D-6A45D323C365}" type="presOf" srcId="{C4AE0798-4B68-4F6C-9AAC-CDB9E9E7D047}" destId="{68DF4773-E2EB-453C-A9C0-D5005C970C33}" srcOrd="0" destOrd="0" presId="urn:microsoft.com/office/officeart/2009/3/layout/StepUpProcess"/>
    <dgm:cxn modelId="{37C49EBD-179F-4845-BC0E-472A09586AF6}" srcId="{317F4A2A-C40F-416D-9ACB-16CB842308B8}" destId="{C4AE0798-4B68-4F6C-9AAC-CDB9E9E7D047}" srcOrd="1" destOrd="0" parTransId="{38D80F90-5018-4C84-9148-CF28F1F27920}" sibTransId="{E2FAB902-3000-40DE-9639-C052AECBFBF2}"/>
    <dgm:cxn modelId="{874E1178-CB5A-4391-9591-A867330682C2}" type="presOf" srcId="{755DBB45-EC1A-44E0-A407-AD90188BFF01}" destId="{9E73771F-3C9C-4AD3-89C8-4EC43CE28849}" srcOrd="0" destOrd="1" presId="urn:microsoft.com/office/officeart/2009/3/layout/StepUpProcess"/>
    <dgm:cxn modelId="{C1FED2D6-04B4-4A21-9CF5-CC42061DDFE5}" srcId="{317F4A2A-C40F-416D-9ACB-16CB842308B8}" destId="{5390F77F-BB0C-4155-8817-AECBB6D2D0F3}" srcOrd="2" destOrd="0" parTransId="{0417A5A8-994E-4671-BE05-5AE8428FCF4D}" sibTransId="{4BA7F039-A9BB-45B4-BB6F-8E57827F0CFB}"/>
    <dgm:cxn modelId="{78F48AC3-835B-492A-BFEF-C4640837A747}" srcId="{F52FA1FE-B9CD-4047-A8CB-B2AC732717A3}" destId="{31D0F913-488F-4CBD-91B5-1057354BF3B8}" srcOrd="1" destOrd="0" parTransId="{19C7A21D-C41B-489F-9235-D70E05EDB9FA}" sibTransId="{01CC0E45-849F-4E72-8E39-9DDDAF645C7A}"/>
    <dgm:cxn modelId="{D0B0199D-0FCA-477A-AEC9-CD0EC3B3DE29}" srcId="{4B570021-A945-4464-A57D-A82C9D729386}" destId="{23238132-6435-459F-BBFE-2DD9B3758E2C}" srcOrd="2" destOrd="0" parTransId="{1465C9A6-E02E-4F76-BA58-89CA732BF1C2}" sibTransId="{1B5C82D1-06CC-4B71-96DC-4F838607267A}"/>
    <dgm:cxn modelId="{411AFD5E-8969-4B37-A1F4-4E013C94977D}" srcId="{5390F77F-BB0C-4155-8817-AECBB6D2D0F3}" destId="{62B21533-F5F6-4698-96F1-7C1A3742B119}" srcOrd="0" destOrd="0" parTransId="{828BF29D-03AF-4D16-A7AB-38EFD50B3FF0}" sibTransId="{CA8D4156-3A5D-4581-91A4-51FE6D26D7E2}"/>
    <dgm:cxn modelId="{6DC2BA40-BFAE-4A93-9E7A-3D428D82A551}" type="presOf" srcId="{23238132-6435-459F-BBFE-2DD9B3758E2C}" destId="{8996DFD1-FE81-4BFD-8E37-88AEA9A011E4}" srcOrd="0" destOrd="3" presId="urn:microsoft.com/office/officeart/2009/3/layout/StepUpProcess"/>
    <dgm:cxn modelId="{1F7C3EC3-20EE-465E-A57F-6619E259D45D}" srcId="{317F4A2A-C40F-416D-9ACB-16CB842308B8}" destId="{4B570021-A945-4464-A57D-A82C9D729386}" srcOrd="0" destOrd="0" parTransId="{A8278208-4576-4BBA-A126-7474C17CBA42}" sibTransId="{E84CE7A7-E04E-4485-816F-1B38AAD9C100}"/>
    <dgm:cxn modelId="{7D1C3217-E4AF-473D-BC4F-E7BAE66A8157}" type="presOf" srcId="{7F60F4FE-3B82-449F-BA3A-027EAE6D0524}" destId="{9E73771F-3C9C-4AD3-89C8-4EC43CE28849}" srcOrd="0" destOrd="3" presId="urn:microsoft.com/office/officeart/2009/3/layout/StepUpProcess"/>
    <dgm:cxn modelId="{40B05B99-D45F-435C-A454-767B1FFE461E}" srcId="{4B570021-A945-4464-A57D-A82C9D729386}" destId="{E9A44D92-BA5B-4280-A939-30B803CC74D5}" srcOrd="0" destOrd="0" parTransId="{0A25B3A4-283C-4E88-85D0-479269EC361E}" sibTransId="{E1509375-6B7A-4F17-9999-AA4AD23D4A93}"/>
    <dgm:cxn modelId="{A5AEA6CE-3A71-4064-AF6E-6FFEA01EEE48}" type="presParOf" srcId="{F23A074A-49CC-4956-988A-A47CC9E34ECD}" destId="{D7243098-D9D7-4502-B195-6F309E980E13}" srcOrd="0" destOrd="0" presId="urn:microsoft.com/office/officeart/2009/3/layout/StepUpProcess"/>
    <dgm:cxn modelId="{5E8F41AC-2E3C-4915-8AAD-409D50D41329}" type="presParOf" srcId="{D7243098-D9D7-4502-B195-6F309E980E13}" destId="{ADF75C67-118E-4B80-87FA-6F7C51D403FD}" srcOrd="0" destOrd="0" presId="urn:microsoft.com/office/officeart/2009/3/layout/StepUpProcess"/>
    <dgm:cxn modelId="{FC80F436-04E5-43D8-AE09-A2A0D2E3C54A}" type="presParOf" srcId="{D7243098-D9D7-4502-B195-6F309E980E13}" destId="{8996DFD1-FE81-4BFD-8E37-88AEA9A011E4}" srcOrd="1" destOrd="0" presId="urn:microsoft.com/office/officeart/2009/3/layout/StepUpProcess"/>
    <dgm:cxn modelId="{4BFCA768-6EC9-40E7-8D82-A2C495714027}" type="presParOf" srcId="{D7243098-D9D7-4502-B195-6F309E980E13}" destId="{7D92BFFC-CD42-4290-8090-263B0CCBB149}" srcOrd="2" destOrd="0" presId="urn:microsoft.com/office/officeart/2009/3/layout/StepUpProcess"/>
    <dgm:cxn modelId="{FF64B385-C17E-484B-95C3-BB4388A358EB}" type="presParOf" srcId="{F23A074A-49CC-4956-988A-A47CC9E34ECD}" destId="{F19A09CB-D128-4055-98EB-E5D0B450F174}" srcOrd="1" destOrd="0" presId="urn:microsoft.com/office/officeart/2009/3/layout/StepUpProcess"/>
    <dgm:cxn modelId="{D719C603-FC00-4D5B-83AD-358546E5AFD0}" type="presParOf" srcId="{F19A09CB-D128-4055-98EB-E5D0B450F174}" destId="{1DB6FB94-CC37-4F1B-9EC1-1452A4A846CD}" srcOrd="0" destOrd="0" presId="urn:microsoft.com/office/officeart/2009/3/layout/StepUpProcess"/>
    <dgm:cxn modelId="{E218D350-6FAB-44F9-9997-94CCFE001116}" type="presParOf" srcId="{F23A074A-49CC-4956-988A-A47CC9E34ECD}" destId="{48676AAC-811B-422C-AE50-A66272C533BE}" srcOrd="2" destOrd="0" presId="urn:microsoft.com/office/officeart/2009/3/layout/StepUpProcess"/>
    <dgm:cxn modelId="{33D73FF1-AF52-4D29-AB25-607C1C567F1E}" type="presParOf" srcId="{48676AAC-811B-422C-AE50-A66272C533BE}" destId="{9330A013-291C-4755-B737-891B1B21BA99}" srcOrd="0" destOrd="0" presId="urn:microsoft.com/office/officeart/2009/3/layout/StepUpProcess"/>
    <dgm:cxn modelId="{D682A48A-30D1-4CED-A465-03B1A7BE427C}" type="presParOf" srcId="{48676AAC-811B-422C-AE50-A66272C533BE}" destId="{68DF4773-E2EB-453C-A9C0-D5005C970C33}" srcOrd="1" destOrd="0" presId="urn:microsoft.com/office/officeart/2009/3/layout/StepUpProcess"/>
    <dgm:cxn modelId="{122719CB-619C-4809-8E39-964F7031131B}" type="presParOf" srcId="{48676AAC-811B-422C-AE50-A66272C533BE}" destId="{89DC8F96-FB9E-45D5-852A-E0D3C6AAA2BD}" srcOrd="2" destOrd="0" presId="urn:microsoft.com/office/officeart/2009/3/layout/StepUpProcess"/>
    <dgm:cxn modelId="{7F779A31-A9BE-48FF-9F74-D3B8125D3592}" type="presParOf" srcId="{F23A074A-49CC-4956-988A-A47CC9E34ECD}" destId="{79448601-A9CB-4103-96E5-785DCD59A28E}" srcOrd="3" destOrd="0" presId="urn:microsoft.com/office/officeart/2009/3/layout/StepUpProcess"/>
    <dgm:cxn modelId="{2283DE7B-45D2-4C6C-B50A-8B6FEED5954D}" type="presParOf" srcId="{79448601-A9CB-4103-96E5-785DCD59A28E}" destId="{92152E29-01A5-4F95-A9F4-EB26ABCE8D54}" srcOrd="0" destOrd="0" presId="urn:microsoft.com/office/officeart/2009/3/layout/StepUpProcess"/>
    <dgm:cxn modelId="{098B53C7-6FA6-4BDB-B2B3-21DF0A9F587C}" type="presParOf" srcId="{F23A074A-49CC-4956-988A-A47CC9E34ECD}" destId="{88136A6D-3B01-4A91-A662-7512DA706EC0}" srcOrd="4" destOrd="0" presId="urn:microsoft.com/office/officeart/2009/3/layout/StepUpProcess"/>
    <dgm:cxn modelId="{8D4B31C5-D4DC-4C6B-BEC9-10897A94537D}" type="presParOf" srcId="{88136A6D-3B01-4A91-A662-7512DA706EC0}" destId="{A2BE64BA-DD68-4425-AFCE-7A7632D8FA90}" srcOrd="0" destOrd="0" presId="urn:microsoft.com/office/officeart/2009/3/layout/StepUpProcess"/>
    <dgm:cxn modelId="{8040E6D0-1683-4A73-A17F-96ABAA11337E}" type="presParOf" srcId="{88136A6D-3B01-4A91-A662-7512DA706EC0}" destId="{DD0D877A-75CB-4C70-A5AE-F299B548FB58}" srcOrd="1" destOrd="0" presId="urn:microsoft.com/office/officeart/2009/3/layout/StepUpProcess"/>
    <dgm:cxn modelId="{ABCE9871-B8B9-4368-B1F0-97E55E45842D}" type="presParOf" srcId="{88136A6D-3B01-4A91-A662-7512DA706EC0}" destId="{62F69F34-739B-42A2-A210-15EB5CF87508}" srcOrd="2" destOrd="0" presId="urn:microsoft.com/office/officeart/2009/3/layout/StepUpProcess"/>
    <dgm:cxn modelId="{0EF6D196-20C5-4F73-A88E-3E5E6CD1B263}" type="presParOf" srcId="{F23A074A-49CC-4956-988A-A47CC9E34ECD}" destId="{A688E6F5-8135-41C8-BA80-8EE1AA00845A}" srcOrd="5" destOrd="0" presId="urn:microsoft.com/office/officeart/2009/3/layout/StepUpProcess"/>
    <dgm:cxn modelId="{28C5E21A-8B1B-41B7-BC2F-4633C4AE5F5E}" type="presParOf" srcId="{A688E6F5-8135-41C8-BA80-8EE1AA00845A}" destId="{C9693B02-9A39-4E3B-A1A1-ECB9080D1449}" srcOrd="0" destOrd="0" presId="urn:microsoft.com/office/officeart/2009/3/layout/StepUpProcess"/>
    <dgm:cxn modelId="{CB2FA6F5-B0DA-4F70-87B8-F6A090A1EFC9}" type="presParOf" srcId="{F23A074A-49CC-4956-988A-A47CC9E34ECD}" destId="{0B66826A-5FBB-42B5-A3D3-DC06BD68B7BD}" srcOrd="6" destOrd="0" presId="urn:microsoft.com/office/officeart/2009/3/layout/StepUpProcess"/>
    <dgm:cxn modelId="{EA985A87-789A-4965-A157-A9F6AD109B35}" type="presParOf" srcId="{0B66826A-5FBB-42B5-A3D3-DC06BD68B7BD}" destId="{2ED1885A-A27F-4767-8A63-57F38D778897}" srcOrd="0" destOrd="0" presId="urn:microsoft.com/office/officeart/2009/3/layout/StepUpProcess"/>
    <dgm:cxn modelId="{2B18298C-BAC3-4D31-A672-8B83797DF78D}" type="presParOf" srcId="{0B66826A-5FBB-42B5-A3D3-DC06BD68B7BD}" destId="{9E73771F-3C9C-4AD3-89C8-4EC43CE2884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7F4A2A-C40F-416D-9ACB-16CB842308B8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4B570021-A945-4464-A57D-A82C9D729386}">
      <dgm:prSet phldrT="[Texto]" custT="1"/>
      <dgm:spPr/>
      <dgm:t>
        <a:bodyPr/>
        <a:lstStyle/>
        <a:p>
          <a:r>
            <a:rPr lang="es-EC" sz="1400" b="1" dirty="0"/>
            <a:t>Acuerdos preferenciales</a:t>
          </a:r>
          <a:endParaRPr lang="es-ES" sz="1400" dirty="0"/>
        </a:p>
      </dgm:t>
    </dgm:pt>
    <dgm:pt modelId="{A8278208-4576-4BBA-A126-7474C17CBA42}" type="parTrans" cxnId="{1F7C3EC3-20EE-465E-A57F-6619E259D45D}">
      <dgm:prSet/>
      <dgm:spPr/>
      <dgm:t>
        <a:bodyPr/>
        <a:lstStyle/>
        <a:p>
          <a:endParaRPr lang="es-ES"/>
        </a:p>
      </dgm:t>
    </dgm:pt>
    <dgm:pt modelId="{E84CE7A7-E04E-4485-816F-1B38AAD9C100}" type="sibTrans" cxnId="{1F7C3EC3-20EE-465E-A57F-6619E259D45D}">
      <dgm:prSet/>
      <dgm:spPr/>
      <dgm:t>
        <a:bodyPr/>
        <a:lstStyle/>
        <a:p>
          <a:endParaRPr lang="es-ES"/>
        </a:p>
      </dgm:t>
    </dgm:pt>
    <dgm:pt modelId="{E9A44D92-BA5B-4280-A939-30B803CC74D5}">
      <dgm:prSet phldrT="[Texto]" custT="1"/>
      <dgm:spPr/>
      <dgm:t>
        <a:bodyPr/>
        <a:lstStyle/>
        <a:p>
          <a:r>
            <a:rPr lang="es-EC" sz="1400" dirty="0"/>
            <a:t>La Conferencia de las Naciones Unidas sobre Comercio y Desarrollo (UNCTAD, 2012)</a:t>
          </a:r>
          <a:endParaRPr lang="es-ES" sz="1400" b="0" dirty="0"/>
        </a:p>
      </dgm:t>
    </dgm:pt>
    <dgm:pt modelId="{0A25B3A4-283C-4E88-85D0-479269EC361E}" type="parTrans" cxnId="{40B05B99-D45F-435C-A454-767B1FFE461E}">
      <dgm:prSet/>
      <dgm:spPr/>
      <dgm:t>
        <a:bodyPr/>
        <a:lstStyle/>
        <a:p>
          <a:endParaRPr lang="es-ES"/>
        </a:p>
      </dgm:t>
    </dgm:pt>
    <dgm:pt modelId="{E1509375-6B7A-4F17-9999-AA4AD23D4A93}" type="sibTrans" cxnId="{40B05B99-D45F-435C-A454-767B1FFE461E}">
      <dgm:prSet/>
      <dgm:spPr/>
      <dgm:t>
        <a:bodyPr/>
        <a:lstStyle/>
        <a:p>
          <a:endParaRPr lang="es-ES"/>
        </a:p>
      </dgm:t>
    </dgm:pt>
    <dgm:pt modelId="{C4AE0798-4B68-4F6C-9AAC-CDB9E9E7D047}">
      <dgm:prSet phldrT="[Texto]" custT="1"/>
      <dgm:spPr/>
      <dgm:t>
        <a:bodyPr/>
        <a:lstStyle/>
        <a:p>
          <a:r>
            <a:rPr lang="es-EC" sz="1400" b="1" dirty="0"/>
            <a:t>Barreras Arancelarias</a:t>
          </a:r>
          <a:endParaRPr lang="es-ES" sz="1400" dirty="0"/>
        </a:p>
      </dgm:t>
    </dgm:pt>
    <dgm:pt modelId="{38D80F90-5018-4C84-9148-CF28F1F27920}" type="parTrans" cxnId="{37C49EBD-179F-4845-BC0E-472A09586AF6}">
      <dgm:prSet/>
      <dgm:spPr/>
      <dgm:t>
        <a:bodyPr/>
        <a:lstStyle/>
        <a:p>
          <a:endParaRPr lang="es-ES"/>
        </a:p>
      </dgm:t>
    </dgm:pt>
    <dgm:pt modelId="{E2FAB902-3000-40DE-9639-C052AECBFBF2}" type="sibTrans" cxnId="{37C49EBD-179F-4845-BC0E-472A09586AF6}">
      <dgm:prSet/>
      <dgm:spPr/>
      <dgm:t>
        <a:bodyPr/>
        <a:lstStyle/>
        <a:p>
          <a:endParaRPr lang="es-ES"/>
        </a:p>
      </dgm:t>
    </dgm:pt>
    <dgm:pt modelId="{D3E3CDD7-AAD7-4F84-8706-AA92F5DDE5AC}">
      <dgm:prSet phldrT="[Texto]" custT="1"/>
      <dgm:spPr/>
      <dgm:t>
        <a:bodyPr/>
        <a:lstStyle/>
        <a:p>
          <a:r>
            <a:rPr lang="es-EC" sz="1400" dirty="0"/>
            <a:t>AD VALOREM </a:t>
          </a:r>
          <a:endParaRPr lang="es-ES" sz="1400" b="0" dirty="0"/>
        </a:p>
      </dgm:t>
    </dgm:pt>
    <dgm:pt modelId="{602E9AD2-10F4-439B-BCBE-220355257EF0}" type="parTrans" cxnId="{22F7425C-4E4B-453D-BE78-BCCFB672D431}">
      <dgm:prSet/>
      <dgm:spPr/>
      <dgm:t>
        <a:bodyPr/>
        <a:lstStyle/>
        <a:p>
          <a:endParaRPr lang="es-ES"/>
        </a:p>
      </dgm:t>
    </dgm:pt>
    <dgm:pt modelId="{8E666E1E-AA85-476C-BB94-1C3C488F8F3E}" type="sibTrans" cxnId="{22F7425C-4E4B-453D-BE78-BCCFB672D431}">
      <dgm:prSet/>
      <dgm:spPr/>
      <dgm:t>
        <a:bodyPr/>
        <a:lstStyle/>
        <a:p>
          <a:endParaRPr lang="es-ES"/>
        </a:p>
      </dgm:t>
    </dgm:pt>
    <dgm:pt modelId="{5390F77F-BB0C-4155-8817-AECBB6D2D0F3}">
      <dgm:prSet phldrT="[Texto]" custT="1"/>
      <dgm:spPr/>
      <dgm:t>
        <a:bodyPr/>
        <a:lstStyle/>
        <a:p>
          <a:r>
            <a:rPr lang="es-EC" sz="1400" b="1" dirty="0"/>
            <a:t>Requisitos y empaque</a:t>
          </a:r>
          <a:endParaRPr lang="es-ES" sz="1400" b="1" dirty="0"/>
        </a:p>
      </dgm:t>
    </dgm:pt>
    <dgm:pt modelId="{0417A5A8-994E-4671-BE05-5AE8428FCF4D}" type="parTrans" cxnId="{C1FED2D6-04B4-4A21-9CF5-CC42061DDFE5}">
      <dgm:prSet/>
      <dgm:spPr/>
      <dgm:t>
        <a:bodyPr/>
        <a:lstStyle/>
        <a:p>
          <a:endParaRPr lang="es-ES"/>
        </a:p>
      </dgm:t>
    </dgm:pt>
    <dgm:pt modelId="{4BA7F039-A9BB-45B4-BB6F-8E57827F0CFB}" type="sibTrans" cxnId="{C1FED2D6-04B4-4A21-9CF5-CC42061DDFE5}">
      <dgm:prSet/>
      <dgm:spPr/>
      <dgm:t>
        <a:bodyPr/>
        <a:lstStyle/>
        <a:p>
          <a:endParaRPr lang="es-ES"/>
        </a:p>
      </dgm:t>
    </dgm:pt>
    <dgm:pt modelId="{755DBB45-EC1A-44E0-A407-AD90188BFF01}">
      <dgm:prSet phldrT="[Texto]" custT="1"/>
      <dgm:spPr/>
      <dgm:t>
        <a:bodyPr/>
        <a:lstStyle/>
        <a:p>
          <a:r>
            <a:rPr lang="es-EC" sz="1200" dirty="0"/>
            <a:t>Del exportador o declarante</a:t>
          </a:r>
          <a:endParaRPr lang="es-ES" sz="1200" b="0" dirty="0"/>
        </a:p>
      </dgm:t>
    </dgm:pt>
    <dgm:pt modelId="{32ACFAAE-C5B9-4348-9C33-06F0C1BE80AC}" type="parTrans" cxnId="{2F1F760C-9405-4A8D-BE3A-3423CD51D73F}">
      <dgm:prSet/>
      <dgm:spPr/>
      <dgm:t>
        <a:bodyPr/>
        <a:lstStyle/>
        <a:p>
          <a:endParaRPr lang="es-ES"/>
        </a:p>
      </dgm:t>
    </dgm:pt>
    <dgm:pt modelId="{E5BE0433-BE11-4E91-9EF7-10D8DB8DA3AC}" type="sibTrans" cxnId="{2F1F760C-9405-4A8D-BE3A-3423CD51D73F}">
      <dgm:prSet/>
      <dgm:spPr/>
      <dgm:t>
        <a:bodyPr/>
        <a:lstStyle/>
        <a:p>
          <a:endParaRPr lang="es-ES"/>
        </a:p>
      </dgm:t>
    </dgm:pt>
    <dgm:pt modelId="{7F60F4FE-3B82-449F-BA3A-027EAE6D0524}">
      <dgm:prSet phldrT="[Texto]" custT="1"/>
      <dgm:spPr/>
      <dgm:t>
        <a:bodyPr/>
        <a:lstStyle/>
        <a:p>
          <a:endParaRPr lang="es-ES" sz="1200" b="0" dirty="0"/>
        </a:p>
      </dgm:t>
    </dgm:pt>
    <dgm:pt modelId="{B3AA26F9-2C3B-4E9B-AA81-5CDD657CFCBE}" type="parTrans" cxnId="{448E6FAB-D1EB-49BE-9847-23B950C6574E}">
      <dgm:prSet/>
      <dgm:spPr/>
      <dgm:t>
        <a:bodyPr/>
        <a:lstStyle/>
        <a:p>
          <a:endParaRPr lang="es-ES"/>
        </a:p>
      </dgm:t>
    </dgm:pt>
    <dgm:pt modelId="{104A458B-36F3-445C-B544-7AB0B5871884}" type="sibTrans" cxnId="{448E6FAB-D1EB-49BE-9847-23B950C6574E}">
      <dgm:prSet/>
      <dgm:spPr/>
      <dgm:t>
        <a:bodyPr/>
        <a:lstStyle/>
        <a:p>
          <a:endParaRPr lang="es-ES"/>
        </a:p>
      </dgm:t>
    </dgm:pt>
    <dgm:pt modelId="{F52FA1FE-B9CD-4047-A8CB-B2AC732717A3}">
      <dgm:prSet phldrT="[Texto]" custT="1"/>
      <dgm:spPr/>
      <dgm:t>
        <a:bodyPr/>
        <a:lstStyle/>
        <a:p>
          <a:r>
            <a:rPr lang="es-EC" sz="1400" b="1" dirty="0"/>
            <a:t>Empaque</a:t>
          </a:r>
          <a:endParaRPr lang="es-ES" sz="1400" b="1" dirty="0"/>
        </a:p>
      </dgm:t>
    </dgm:pt>
    <dgm:pt modelId="{5EC7FC5F-6373-491B-B657-6280A5C7277D}" type="parTrans" cxnId="{980FEEB4-983F-477F-A069-42F8861A985D}">
      <dgm:prSet/>
      <dgm:spPr/>
      <dgm:t>
        <a:bodyPr/>
        <a:lstStyle/>
        <a:p>
          <a:endParaRPr lang="es-ES"/>
        </a:p>
      </dgm:t>
    </dgm:pt>
    <dgm:pt modelId="{A6FFD00E-FCB6-4B6C-80E0-13CEF011CB3D}" type="sibTrans" cxnId="{980FEEB4-983F-477F-A069-42F8861A985D}">
      <dgm:prSet/>
      <dgm:spPr/>
      <dgm:t>
        <a:bodyPr/>
        <a:lstStyle/>
        <a:p>
          <a:endParaRPr lang="es-ES"/>
        </a:p>
      </dgm:t>
    </dgm:pt>
    <dgm:pt modelId="{62B21533-F5F6-4698-96F1-7C1A3742B119}">
      <dgm:prSet custT="1"/>
      <dgm:spPr/>
      <dgm:t>
        <a:bodyPr/>
        <a:lstStyle/>
        <a:p>
          <a:r>
            <a:rPr lang="es-EC" sz="1400" dirty="0"/>
            <a:t>Los requerimientos según el Ministerio de Comercio Exterior</a:t>
          </a:r>
          <a:endParaRPr lang="es-ES" sz="1400" b="0" dirty="0"/>
        </a:p>
      </dgm:t>
    </dgm:pt>
    <dgm:pt modelId="{828BF29D-03AF-4D16-A7AB-38EFD50B3FF0}" type="parTrans" cxnId="{411AFD5E-8969-4B37-A1F4-4E013C94977D}">
      <dgm:prSet/>
      <dgm:spPr/>
      <dgm:t>
        <a:bodyPr/>
        <a:lstStyle/>
        <a:p>
          <a:endParaRPr lang="es-ES"/>
        </a:p>
      </dgm:t>
    </dgm:pt>
    <dgm:pt modelId="{CA8D4156-3A5D-4581-91A4-51FE6D26D7E2}" type="sibTrans" cxnId="{411AFD5E-8969-4B37-A1F4-4E013C94977D}">
      <dgm:prSet/>
      <dgm:spPr/>
      <dgm:t>
        <a:bodyPr/>
        <a:lstStyle/>
        <a:p>
          <a:endParaRPr lang="es-ES"/>
        </a:p>
      </dgm:t>
    </dgm:pt>
    <dgm:pt modelId="{B0A5477B-2820-47E7-892D-47DA6FBC9127}">
      <dgm:prSet custT="1"/>
      <dgm:spPr/>
      <dgm:t>
        <a:bodyPr/>
        <a:lstStyle/>
        <a:p>
          <a:r>
            <a:rPr lang="es-EC" sz="1200"/>
            <a:t>Descripción de mercancía por ítem de factura</a:t>
          </a:r>
          <a:endParaRPr lang="es-ES" sz="1200"/>
        </a:p>
      </dgm:t>
    </dgm:pt>
    <dgm:pt modelId="{9933D5C9-988F-4C30-8A0B-DF6C23E778F6}" type="parTrans" cxnId="{6E57B261-304B-4536-B790-C19F8A8C4AF4}">
      <dgm:prSet/>
      <dgm:spPr/>
      <dgm:t>
        <a:bodyPr/>
        <a:lstStyle/>
        <a:p>
          <a:endParaRPr lang="es-ES"/>
        </a:p>
      </dgm:t>
    </dgm:pt>
    <dgm:pt modelId="{31B2F1BB-2929-4AFE-AA2F-689FCA7FF286}" type="sibTrans" cxnId="{6E57B261-304B-4536-B790-C19F8A8C4AF4}">
      <dgm:prSet/>
      <dgm:spPr/>
      <dgm:t>
        <a:bodyPr/>
        <a:lstStyle/>
        <a:p>
          <a:endParaRPr lang="es-ES"/>
        </a:p>
      </dgm:t>
    </dgm:pt>
    <dgm:pt modelId="{CC0B6F29-DF6D-4D00-96A1-0946900076CF}">
      <dgm:prSet custT="1"/>
      <dgm:spPr/>
      <dgm:t>
        <a:bodyPr/>
        <a:lstStyle/>
        <a:p>
          <a:r>
            <a:rPr lang="es-EC" sz="1200"/>
            <a:t>Datos del consignatario</a:t>
          </a:r>
          <a:endParaRPr lang="es-ES" sz="1200"/>
        </a:p>
      </dgm:t>
    </dgm:pt>
    <dgm:pt modelId="{CA1120C6-43CA-43DD-8587-E3F64C7BA0BD}" type="parTrans" cxnId="{F27511BD-D352-4E57-8FA6-22ADABF62567}">
      <dgm:prSet/>
      <dgm:spPr/>
      <dgm:t>
        <a:bodyPr/>
        <a:lstStyle/>
        <a:p>
          <a:endParaRPr lang="es-ES"/>
        </a:p>
      </dgm:t>
    </dgm:pt>
    <dgm:pt modelId="{65610FA5-EA5C-42A7-8C7B-EE2C6890F2E7}" type="sibTrans" cxnId="{F27511BD-D352-4E57-8FA6-22ADABF62567}">
      <dgm:prSet/>
      <dgm:spPr/>
      <dgm:t>
        <a:bodyPr/>
        <a:lstStyle/>
        <a:p>
          <a:endParaRPr lang="es-ES"/>
        </a:p>
      </dgm:t>
    </dgm:pt>
    <dgm:pt modelId="{7168111A-F2FA-46FF-8793-A5688E8A25A3}">
      <dgm:prSet custT="1"/>
      <dgm:spPr/>
      <dgm:t>
        <a:bodyPr/>
        <a:lstStyle/>
        <a:p>
          <a:r>
            <a:rPr lang="es-EC" sz="1200"/>
            <a:t>Destino de la carga</a:t>
          </a:r>
          <a:endParaRPr lang="es-ES" sz="1200"/>
        </a:p>
      </dgm:t>
    </dgm:pt>
    <dgm:pt modelId="{001CFA21-9E45-46D0-A136-0AC15A6509B4}" type="parTrans" cxnId="{C518D06D-46B6-45D3-AFF6-84CE381ADA8F}">
      <dgm:prSet/>
      <dgm:spPr/>
      <dgm:t>
        <a:bodyPr/>
        <a:lstStyle/>
        <a:p>
          <a:endParaRPr lang="es-ES"/>
        </a:p>
      </dgm:t>
    </dgm:pt>
    <dgm:pt modelId="{C890ED3C-64F7-405F-BE2A-E48DD3F1445D}" type="sibTrans" cxnId="{C518D06D-46B6-45D3-AFF6-84CE381ADA8F}">
      <dgm:prSet/>
      <dgm:spPr/>
      <dgm:t>
        <a:bodyPr/>
        <a:lstStyle/>
        <a:p>
          <a:endParaRPr lang="es-ES"/>
        </a:p>
      </dgm:t>
    </dgm:pt>
    <dgm:pt modelId="{0C380795-B4FC-4B13-AF71-2A9F5919692D}">
      <dgm:prSet custT="1"/>
      <dgm:spPr/>
      <dgm:t>
        <a:bodyPr/>
        <a:lstStyle/>
        <a:p>
          <a:r>
            <a:rPr lang="es-EC" sz="1200"/>
            <a:t>Cantidades</a:t>
          </a:r>
          <a:endParaRPr lang="es-ES" sz="1200"/>
        </a:p>
      </dgm:t>
    </dgm:pt>
    <dgm:pt modelId="{10774545-A680-4C19-9E18-C314536BD5CF}" type="parTrans" cxnId="{EED7DDF6-B154-444C-9978-8AAF8406E207}">
      <dgm:prSet/>
      <dgm:spPr/>
      <dgm:t>
        <a:bodyPr/>
        <a:lstStyle/>
        <a:p>
          <a:endParaRPr lang="es-ES"/>
        </a:p>
      </dgm:t>
    </dgm:pt>
    <dgm:pt modelId="{E2DB0BF7-9E33-49D8-A900-0ACC799C0F47}" type="sibTrans" cxnId="{EED7DDF6-B154-444C-9978-8AAF8406E207}">
      <dgm:prSet/>
      <dgm:spPr/>
      <dgm:t>
        <a:bodyPr/>
        <a:lstStyle/>
        <a:p>
          <a:endParaRPr lang="es-ES"/>
        </a:p>
      </dgm:t>
    </dgm:pt>
    <dgm:pt modelId="{87E4B6B4-42C8-45FA-8EFA-C5F3492C3409}">
      <dgm:prSet custT="1"/>
      <dgm:spPr/>
      <dgm:t>
        <a:bodyPr/>
        <a:lstStyle/>
        <a:p>
          <a:r>
            <a:rPr lang="es-EC" sz="1200" dirty="0"/>
            <a:t>Peso</a:t>
          </a:r>
          <a:endParaRPr lang="es-ES" sz="1200" dirty="0"/>
        </a:p>
      </dgm:t>
    </dgm:pt>
    <dgm:pt modelId="{6C2DD167-2705-4CF5-B854-6B087EDC57F0}" type="parTrans" cxnId="{AB44844C-9492-466E-A841-0C02B05E9E9D}">
      <dgm:prSet/>
      <dgm:spPr/>
      <dgm:t>
        <a:bodyPr/>
        <a:lstStyle/>
        <a:p>
          <a:endParaRPr lang="es-ES"/>
        </a:p>
      </dgm:t>
    </dgm:pt>
    <dgm:pt modelId="{FCA0C2E6-B700-406E-824F-DDB40DEBE931}" type="sibTrans" cxnId="{AB44844C-9492-466E-A841-0C02B05E9E9D}">
      <dgm:prSet/>
      <dgm:spPr/>
      <dgm:t>
        <a:bodyPr/>
        <a:lstStyle/>
        <a:p>
          <a:endParaRPr lang="es-ES"/>
        </a:p>
      </dgm:t>
    </dgm:pt>
    <dgm:pt modelId="{71BE5182-498D-4A81-8BA4-617D41F41D8F}">
      <dgm:prSet custT="1"/>
      <dgm:spPr/>
      <dgm:t>
        <a:bodyPr/>
        <a:lstStyle/>
        <a:p>
          <a:r>
            <a:rPr lang="es-EC" sz="1200" dirty="0"/>
            <a:t>Demás datos relativos a la mercancía</a:t>
          </a:r>
          <a:endParaRPr lang="es-ES" sz="1200" dirty="0"/>
        </a:p>
      </dgm:t>
    </dgm:pt>
    <dgm:pt modelId="{46606C22-EA82-4104-81DA-62957882B719}" type="parTrans" cxnId="{797BF0FF-293E-42C6-9BD5-A79587749DE6}">
      <dgm:prSet/>
      <dgm:spPr/>
      <dgm:t>
        <a:bodyPr/>
        <a:lstStyle/>
        <a:p>
          <a:endParaRPr lang="es-ES"/>
        </a:p>
      </dgm:t>
    </dgm:pt>
    <dgm:pt modelId="{94A89A19-8CDA-4AE4-8186-44639382CBB2}" type="sibTrans" cxnId="{797BF0FF-293E-42C6-9BD5-A79587749DE6}">
      <dgm:prSet/>
      <dgm:spPr/>
      <dgm:t>
        <a:bodyPr/>
        <a:lstStyle/>
        <a:p>
          <a:endParaRPr lang="es-ES"/>
        </a:p>
      </dgm:t>
    </dgm:pt>
    <dgm:pt modelId="{19FC5269-0F27-4213-903C-50E5280EDE19}">
      <dgm:prSet custT="1"/>
      <dgm:spPr/>
      <dgm:t>
        <a:bodyPr/>
        <a:lstStyle/>
        <a:p>
          <a:endParaRPr lang="es-ES" sz="1200" dirty="0"/>
        </a:p>
      </dgm:t>
    </dgm:pt>
    <dgm:pt modelId="{668CCC88-3A81-4503-9302-C728A3B7D708}" type="parTrans" cxnId="{F500BF2F-E5D4-43CD-B7AD-D28584B2C2B6}">
      <dgm:prSet/>
      <dgm:spPr/>
      <dgm:t>
        <a:bodyPr/>
        <a:lstStyle/>
        <a:p>
          <a:endParaRPr lang="es-ES"/>
        </a:p>
      </dgm:t>
    </dgm:pt>
    <dgm:pt modelId="{F16AA26E-4BCB-43E6-967F-DBA7450F291A}" type="sibTrans" cxnId="{F500BF2F-E5D4-43CD-B7AD-D28584B2C2B6}">
      <dgm:prSet/>
      <dgm:spPr/>
      <dgm:t>
        <a:bodyPr/>
        <a:lstStyle/>
        <a:p>
          <a:endParaRPr lang="es-ES"/>
        </a:p>
      </dgm:t>
    </dgm:pt>
    <dgm:pt modelId="{0C46182C-0D57-41EE-93CC-01E0F1D4207C}" type="pres">
      <dgm:prSet presAssocID="{317F4A2A-C40F-416D-9ACB-16CB842308B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DA2B2C46-B67D-404A-B152-56F409AD056B}" type="pres">
      <dgm:prSet presAssocID="{4B570021-A945-4464-A57D-A82C9D729386}" presName="composite" presStyleCnt="0"/>
      <dgm:spPr/>
    </dgm:pt>
    <dgm:pt modelId="{2C91B4B1-17F7-40F7-BCE7-8B5D10101954}" type="pres">
      <dgm:prSet presAssocID="{4B570021-A945-4464-A57D-A82C9D729386}" presName="LShape" presStyleLbl="alignNode1" presStyleIdx="0" presStyleCnt="7"/>
      <dgm:spPr/>
    </dgm:pt>
    <dgm:pt modelId="{EFE0DDD8-441D-4A72-945E-D3F130D96107}" type="pres">
      <dgm:prSet presAssocID="{4B570021-A945-4464-A57D-A82C9D729386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00C52A-ACE7-491F-9EEA-D6B860F27898}" type="pres">
      <dgm:prSet presAssocID="{4B570021-A945-4464-A57D-A82C9D729386}" presName="Triangle" presStyleLbl="alignNode1" presStyleIdx="1" presStyleCnt="7"/>
      <dgm:spPr/>
    </dgm:pt>
    <dgm:pt modelId="{642D680A-A39A-426D-95AB-EDF5792194C5}" type="pres">
      <dgm:prSet presAssocID="{E84CE7A7-E04E-4485-816F-1B38AAD9C100}" presName="sibTrans" presStyleCnt="0"/>
      <dgm:spPr/>
    </dgm:pt>
    <dgm:pt modelId="{FD85B42A-D5A4-4926-B32A-992A214F1C24}" type="pres">
      <dgm:prSet presAssocID="{E84CE7A7-E04E-4485-816F-1B38AAD9C100}" presName="space" presStyleCnt="0"/>
      <dgm:spPr/>
    </dgm:pt>
    <dgm:pt modelId="{9EEFE26C-6242-4288-928E-B58B22450538}" type="pres">
      <dgm:prSet presAssocID="{C4AE0798-4B68-4F6C-9AAC-CDB9E9E7D047}" presName="composite" presStyleCnt="0"/>
      <dgm:spPr/>
    </dgm:pt>
    <dgm:pt modelId="{0D6D8B12-D606-4493-A276-D9EEDE6C7EBC}" type="pres">
      <dgm:prSet presAssocID="{C4AE0798-4B68-4F6C-9AAC-CDB9E9E7D047}" presName="LShape" presStyleLbl="alignNode1" presStyleIdx="2" presStyleCnt="7"/>
      <dgm:spPr/>
    </dgm:pt>
    <dgm:pt modelId="{279DB183-CD35-4680-A62B-9A8F5CF54E96}" type="pres">
      <dgm:prSet presAssocID="{C4AE0798-4B68-4F6C-9AAC-CDB9E9E7D047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9E69BB-CFB0-4634-89A4-901EE819B725}" type="pres">
      <dgm:prSet presAssocID="{C4AE0798-4B68-4F6C-9AAC-CDB9E9E7D047}" presName="Triangle" presStyleLbl="alignNode1" presStyleIdx="3" presStyleCnt="7"/>
      <dgm:spPr/>
    </dgm:pt>
    <dgm:pt modelId="{49606492-FBA8-4D13-924B-009EAB032B64}" type="pres">
      <dgm:prSet presAssocID="{E2FAB902-3000-40DE-9639-C052AECBFBF2}" presName="sibTrans" presStyleCnt="0"/>
      <dgm:spPr/>
    </dgm:pt>
    <dgm:pt modelId="{CD780E9E-C4BE-49D8-A38D-ACC7F2D62F36}" type="pres">
      <dgm:prSet presAssocID="{E2FAB902-3000-40DE-9639-C052AECBFBF2}" presName="space" presStyleCnt="0"/>
      <dgm:spPr/>
    </dgm:pt>
    <dgm:pt modelId="{9CA07F71-861B-41A2-81C3-B028FCBD3B7C}" type="pres">
      <dgm:prSet presAssocID="{5390F77F-BB0C-4155-8817-AECBB6D2D0F3}" presName="composite" presStyleCnt="0"/>
      <dgm:spPr/>
    </dgm:pt>
    <dgm:pt modelId="{2F999B69-FB2E-48AF-A726-CCB2527DFED6}" type="pres">
      <dgm:prSet presAssocID="{5390F77F-BB0C-4155-8817-AECBB6D2D0F3}" presName="LShape" presStyleLbl="alignNode1" presStyleIdx="4" presStyleCnt="7"/>
      <dgm:spPr/>
    </dgm:pt>
    <dgm:pt modelId="{F573F476-EC70-4D3A-80FE-D387ACEED8B0}" type="pres">
      <dgm:prSet presAssocID="{5390F77F-BB0C-4155-8817-AECBB6D2D0F3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3CAB57-A3C5-4796-864D-3FF140F1A2A3}" type="pres">
      <dgm:prSet presAssocID="{5390F77F-BB0C-4155-8817-AECBB6D2D0F3}" presName="Triangle" presStyleLbl="alignNode1" presStyleIdx="5" presStyleCnt="7"/>
      <dgm:spPr/>
    </dgm:pt>
    <dgm:pt modelId="{2FD6A57A-B044-4EBA-834F-D9259A5F55FC}" type="pres">
      <dgm:prSet presAssocID="{4BA7F039-A9BB-45B4-BB6F-8E57827F0CFB}" presName="sibTrans" presStyleCnt="0"/>
      <dgm:spPr/>
    </dgm:pt>
    <dgm:pt modelId="{5B015AF3-E632-4FE5-A8BC-1436F8BFD731}" type="pres">
      <dgm:prSet presAssocID="{4BA7F039-A9BB-45B4-BB6F-8E57827F0CFB}" presName="space" presStyleCnt="0"/>
      <dgm:spPr/>
    </dgm:pt>
    <dgm:pt modelId="{8491D988-9500-4DD4-A970-34A9B7D5BF1A}" type="pres">
      <dgm:prSet presAssocID="{F52FA1FE-B9CD-4047-A8CB-B2AC732717A3}" presName="composite" presStyleCnt="0"/>
      <dgm:spPr/>
    </dgm:pt>
    <dgm:pt modelId="{B6586178-7094-43D5-9721-CB41CD6C2709}" type="pres">
      <dgm:prSet presAssocID="{F52FA1FE-B9CD-4047-A8CB-B2AC732717A3}" presName="LShape" presStyleLbl="alignNode1" presStyleIdx="6" presStyleCnt="7"/>
      <dgm:spPr/>
    </dgm:pt>
    <dgm:pt modelId="{E25692C1-58BB-4859-AF5B-EC687189FA8D}" type="pres">
      <dgm:prSet presAssocID="{F52FA1FE-B9CD-4047-A8CB-B2AC732717A3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9BDF151-58ED-4C8E-82E2-0F3D5ADBACCF}" type="presOf" srcId="{19FC5269-0F27-4213-903C-50E5280EDE19}" destId="{E25692C1-58BB-4859-AF5B-EC687189FA8D}" srcOrd="0" destOrd="8" presId="urn:microsoft.com/office/officeart/2009/3/layout/StepUpProcess"/>
    <dgm:cxn modelId="{40B6F2BA-5DAB-44D4-A0DB-EF18E9992139}" type="presOf" srcId="{71BE5182-498D-4A81-8BA4-617D41F41D8F}" destId="{E25692C1-58BB-4859-AF5B-EC687189FA8D}" srcOrd="0" destOrd="7" presId="urn:microsoft.com/office/officeart/2009/3/layout/StepUpProcess"/>
    <dgm:cxn modelId="{318365AD-87AE-4963-81EC-88C753E39312}" type="presOf" srcId="{E9A44D92-BA5B-4280-A939-30B803CC74D5}" destId="{EFE0DDD8-441D-4A72-945E-D3F130D96107}" srcOrd="0" destOrd="1" presId="urn:microsoft.com/office/officeart/2009/3/layout/StepUpProcess"/>
    <dgm:cxn modelId="{448E6FAB-D1EB-49BE-9847-23B950C6574E}" srcId="{F52FA1FE-B9CD-4047-A8CB-B2AC732717A3}" destId="{7F60F4FE-3B82-449F-BA3A-027EAE6D0524}" srcOrd="8" destOrd="0" parTransId="{B3AA26F9-2C3B-4E9B-AA81-5CDD657CFCBE}" sibTransId="{104A458B-36F3-445C-B544-7AB0B5871884}"/>
    <dgm:cxn modelId="{DA83FA54-A162-48D3-B638-DD1A588F4A67}" type="presOf" srcId="{7168111A-F2FA-46FF-8793-A5688E8A25A3}" destId="{E25692C1-58BB-4859-AF5B-EC687189FA8D}" srcOrd="0" destOrd="4" presId="urn:microsoft.com/office/officeart/2009/3/layout/StepUpProcess"/>
    <dgm:cxn modelId="{376D1CC3-4B63-450E-807A-5D4BAF4653F9}" type="presOf" srcId="{CC0B6F29-DF6D-4D00-96A1-0946900076CF}" destId="{E25692C1-58BB-4859-AF5B-EC687189FA8D}" srcOrd="0" destOrd="3" presId="urn:microsoft.com/office/officeart/2009/3/layout/StepUpProcess"/>
    <dgm:cxn modelId="{9D910ACC-E203-4B50-A3DA-C5E9B7B14E34}" type="presOf" srcId="{62B21533-F5F6-4698-96F1-7C1A3742B119}" destId="{F573F476-EC70-4D3A-80FE-D387ACEED8B0}" srcOrd="0" destOrd="1" presId="urn:microsoft.com/office/officeart/2009/3/layout/StepUpProcess"/>
    <dgm:cxn modelId="{2F1F760C-9405-4A8D-BE3A-3423CD51D73F}" srcId="{F52FA1FE-B9CD-4047-A8CB-B2AC732717A3}" destId="{755DBB45-EC1A-44E0-A407-AD90188BFF01}" srcOrd="0" destOrd="0" parTransId="{32ACFAAE-C5B9-4348-9C33-06F0C1BE80AC}" sibTransId="{E5BE0433-BE11-4E91-9EF7-10D8DB8DA3AC}"/>
    <dgm:cxn modelId="{07C59F92-8777-4B11-8CDA-A81D5E8BC5B5}" type="presOf" srcId="{7F60F4FE-3B82-449F-BA3A-027EAE6D0524}" destId="{E25692C1-58BB-4859-AF5B-EC687189FA8D}" srcOrd="0" destOrd="9" presId="urn:microsoft.com/office/officeart/2009/3/layout/StepUpProcess"/>
    <dgm:cxn modelId="{837EA78A-4A56-44FA-8782-EE74987BF2E4}" type="presOf" srcId="{C4AE0798-4B68-4F6C-9AAC-CDB9E9E7D047}" destId="{279DB183-CD35-4680-A62B-9A8F5CF54E96}" srcOrd="0" destOrd="0" presId="urn:microsoft.com/office/officeart/2009/3/layout/StepUpProcess"/>
    <dgm:cxn modelId="{C518D06D-46B6-45D3-AFF6-84CE381ADA8F}" srcId="{F52FA1FE-B9CD-4047-A8CB-B2AC732717A3}" destId="{7168111A-F2FA-46FF-8793-A5688E8A25A3}" srcOrd="3" destOrd="0" parTransId="{001CFA21-9E45-46D0-A136-0AC15A6509B4}" sibTransId="{C890ED3C-64F7-405F-BE2A-E48DD3F1445D}"/>
    <dgm:cxn modelId="{980FEEB4-983F-477F-A069-42F8861A985D}" srcId="{317F4A2A-C40F-416D-9ACB-16CB842308B8}" destId="{F52FA1FE-B9CD-4047-A8CB-B2AC732717A3}" srcOrd="3" destOrd="0" parTransId="{5EC7FC5F-6373-491B-B657-6280A5C7277D}" sibTransId="{A6FFD00E-FCB6-4B6C-80E0-13CEF011CB3D}"/>
    <dgm:cxn modelId="{7597B9B0-92DF-4A02-AB4D-BB5362B717D6}" type="presOf" srcId="{D3E3CDD7-AAD7-4F84-8706-AA92F5DDE5AC}" destId="{279DB183-CD35-4680-A62B-9A8F5CF54E96}" srcOrd="0" destOrd="1" presId="urn:microsoft.com/office/officeart/2009/3/layout/StepUpProcess"/>
    <dgm:cxn modelId="{22F7425C-4E4B-453D-BE78-BCCFB672D431}" srcId="{C4AE0798-4B68-4F6C-9AAC-CDB9E9E7D047}" destId="{D3E3CDD7-AAD7-4F84-8706-AA92F5DDE5AC}" srcOrd="0" destOrd="0" parTransId="{602E9AD2-10F4-439B-BCBE-220355257EF0}" sibTransId="{8E666E1E-AA85-476C-BB94-1C3C488F8F3E}"/>
    <dgm:cxn modelId="{F500BF2F-E5D4-43CD-B7AD-D28584B2C2B6}" srcId="{F52FA1FE-B9CD-4047-A8CB-B2AC732717A3}" destId="{19FC5269-0F27-4213-903C-50E5280EDE19}" srcOrd="7" destOrd="0" parTransId="{668CCC88-3A81-4503-9302-C728A3B7D708}" sibTransId="{F16AA26E-4BCB-43E6-967F-DBA7450F291A}"/>
    <dgm:cxn modelId="{37C49EBD-179F-4845-BC0E-472A09586AF6}" srcId="{317F4A2A-C40F-416D-9ACB-16CB842308B8}" destId="{C4AE0798-4B68-4F6C-9AAC-CDB9E9E7D047}" srcOrd="1" destOrd="0" parTransId="{38D80F90-5018-4C84-9148-CF28F1F27920}" sibTransId="{E2FAB902-3000-40DE-9639-C052AECBFBF2}"/>
    <dgm:cxn modelId="{AB44844C-9492-466E-A841-0C02B05E9E9D}" srcId="{F52FA1FE-B9CD-4047-A8CB-B2AC732717A3}" destId="{87E4B6B4-42C8-45FA-8EFA-C5F3492C3409}" srcOrd="5" destOrd="0" parTransId="{6C2DD167-2705-4CF5-B854-6B087EDC57F0}" sibTransId="{FCA0C2E6-B700-406E-824F-DDB40DEBE931}"/>
    <dgm:cxn modelId="{F27511BD-D352-4E57-8FA6-22ADABF62567}" srcId="{F52FA1FE-B9CD-4047-A8CB-B2AC732717A3}" destId="{CC0B6F29-DF6D-4D00-96A1-0946900076CF}" srcOrd="2" destOrd="0" parTransId="{CA1120C6-43CA-43DD-8587-E3F64C7BA0BD}" sibTransId="{65610FA5-EA5C-42A7-8C7B-EE2C6890F2E7}"/>
    <dgm:cxn modelId="{C1FED2D6-04B4-4A21-9CF5-CC42061DDFE5}" srcId="{317F4A2A-C40F-416D-9ACB-16CB842308B8}" destId="{5390F77F-BB0C-4155-8817-AECBB6D2D0F3}" srcOrd="2" destOrd="0" parTransId="{0417A5A8-994E-4671-BE05-5AE8428FCF4D}" sibTransId="{4BA7F039-A9BB-45B4-BB6F-8E57827F0CFB}"/>
    <dgm:cxn modelId="{F35176A0-831E-4CA5-9B20-08D2530608E8}" type="presOf" srcId="{F52FA1FE-B9CD-4047-A8CB-B2AC732717A3}" destId="{E25692C1-58BB-4859-AF5B-EC687189FA8D}" srcOrd="0" destOrd="0" presId="urn:microsoft.com/office/officeart/2009/3/layout/StepUpProcess"/>
    <dgm:cxn modelId="{8FD0F5BF-362B-4496-94CB-E2B825101629}" type="presOf" srcId="{4B570021-A945-4464-A57D-A82C9D729386}" destId="{EFE0DDD8-441D-4A72-945E-D3F130D96107}" srcOrd="0" destOrd="0" presId="urn:microsoft.com/office/officeart/2009/3/layout/StepUpProcess"/>
    <dgm:cxn modelId="{6E57B261-304B-4536-B790-C19F8A8C4AF4}" srcId="{F52FA1FE-B9CD-4047-A8CB-B2AC732717A3}" destId="{B0A5477B-2820-47E7-892D-47DA6FBC9127}" srcOrd="1" destOrd="0" parTransId="{9933D5C9-988F-4C30-8A0B-DF6C23E778F6}" sibTransId="{31B2F1BB-2929-4AFE-AA2F-689FCA7FF286}"/>
    <dgm:cxn modelId="{411AFD5E-8969-4B37-A1F4-4E013C94977D}" srcId="{5390F77F-BB0C-4155-8817-AECBB6D2D0F3}" destId="{62B21533-F5F6-4698-96F1-7C1A3742B119}" srcOrd="0" destOrd="0" parTransId="{828BF29D-03AF-4D16-A7AB-38EFD50B3FF0}" sibTransId="{CA8D4156-3A5D-4581-91A4-51FE6D26D7E2}"/>
    <dgm:cxn modelId="{1B1D88E0-5B66-4B6A-942B-6C7F0173B636}" type="presOf" srcId="{755DBB45-EC1A-44E0-A407-AD90188BFF01}" destId="{E25692C1-58BB-4859-AF5B-EC687189FA8D}" srcOrd="0" destOrd="1" presId="urn:microsoft.com/office/officeart/2009/3/layout/StepUpProcess"/>
    <dgm:cxn modelId="{EED7DDF6-B154-444C-9978-8AAF8406E207}" srcId="{F52FA1FE-B9CD-4047-A8CB-B2AC732717A3}" destId="{0C380795-B4FC-4B13-AF71-2A9F5919692D}" srcOrd="4" destOrd="0" parTransId="{10774545-A680-4C19-9E18-C314536BD5CF}" sibTransId="{E2DB0BF7-9E33-49D8-A900-0ACC799C0F47}"/>
    <dgm:cxn modelId="{4844743E-93E9-4E52-9F1A-AD2D297F556B}" type="presOf" srcId="{317F4A2A-C40F-416D-9ACB-16CB842308B8}" destId="{0C46182C-0D57-41EE-93CC-01E0F1D4207C}" srcOrd="0" destOrd="0" presId="urn:microsoft.com/office/officeart/2009/3/layout/StepUpProcess"/>
    <dgm:cxn modelId="{351687CA-BDC8-49D8-9E7D-6D68F966B58B}" type="presOf" srcId="{B0A5477B-2820-47E7-892D-47DA6FBC9127}" destId="{E25692C1-58BB-4859-AF5B-EC687189FA8D}" srcOrd="0" destOrd="2" presId="urn:microsoft.com/office/officeart/2009/3/layout/StepUpProcess"/>
    <dgm:cxn modelId="{1F7C3EC3-20EE-465E-A57F-6619E259D45D}" srcId="{317F4A2A-C40F-416D-9ACB-16CB842308B8}" destId="{4B570021-A945-4464-A57D-A82C9D729386}" srcOrd="0" destOrd="0" parTransId="{A8278208-4576-4BBA-A126-7474C17CBA42}" sibTransId="{E84CE7A7-E04E-4485-816F-1B38AAD9C100}"/>
    <dgm:cxn modelId="{BBFDEBDB-2031-4CCC-95C5-5B46BCE63EF5}" type="presOf" srcId="{5390F77F-BB0C-4155-8817-AECBB6D2D0F3}" destId="{F573F476-EC70-4D3A-80FE-D387ACEED8B0}" srcOrd="0" destOrd="0" presId="urn:microsoft.com/office/officeart/2009/3/layout/StepUpProcess"/>
    <dgm:cxn modelId="{4C55E25E-29B5-4D0C-A434-66075A84CFF7}" type="presOf" srcId="{87E4B6B4-42C8-45FA-8EFA-C5F3492C3409}" destId="{E25692C1-58BB-4859-AF5B-EC687189FA8D}" srcOrd="0" destOrd="6" presId="urn:microsoft.com/office/officeart/2009/3/layout/StepUpProcess"/>
    <dgm:cxn modelId="{B7CB4A03-DC6C-4632-9F40-9BD57185AE2A}" type="presOf" srcId="{0C380795-B4FC-4B13-AF71-2A9F5919692D}" destId="{E25692C1-58BB-4859-AF5B-EC687189FA8D}" srcOrd="0" destOrd="5" presId="urn:microsoft.com/office/officeart/2009/3/layout/StepUpProcess"/>
    <dgm:cxn modelId="{797BF0FF-293E-42C6-9BD5-A79587749DE6}" srcId="{F52FA1FE-B9CD-4047-A8CB-B2AC732717A3}" destId="{71BE5182-498D-4A81-8BA4-617D41F41D8F}" srcOrd="6" destOrd="0" parTransId="{46606C22-EA82-4104-81DA-62957882B719}" sibTransId="{94A89A19-8CDA-4AE4-8186-44639382CBB2}"/>
    <dgm:cxn modelId="{40B05B99-D45F-435C-A454-767B1FFE461E}" srcId="{4B570021-A945-4464-A57D-A82C9D729386}" destId="{E9A44D92-BA5B-4280-A939-30B803CC74D5}" srcOrd="0" destOrd="0" parTransId="{0A25B3A4-283C-4E88-85D0-479269EC361E}" sibTransId="{E1509375-6B7A-4F17-9999-AA4AD23D4A93}"/>
    <dgm:cxn modelId="{DE418B62-257C-4E6D-A5D9-E400FB499BCC}" type="presParOf" srcId="{0C46182C-0D57-41EE-93CC-01E0F1D4207C}" destId="{DA2B2C46-B67D-404A-B152-56F409AD056B}" srcOrd="0" destOrd="0" presId="urn:microsoft.com/office/officeart/2009/3/layout/StepUpProcess"/>
    <dgm:cxn modelId="{1C97DA56-4F42-4CC5-96CA-9B0616C888E1}" type="presParOf" srcId="{DA2B2C46-B67D-404A-B152-56F409AD056B}" destId="{2C91B4B1-17F7-40F7-BCE7-8B5D10101954}" srcOrd="0" destOrd="0" presId="urn:microsoft.com/office/officeart/2009/3/layout/StepUpProcess"/>
    <dgm:cxn modelId="{CEA8C511-7429-4964-8466-1ED7ED2F409C}" type="presParOf" srcId="{DA2B2C46-B67D-404A-B152-56F409AD056B}" destId="{EFE0DDD8-441D-4A72-945E-D3F130D96107}" srcOrd="1" destOrd="0" presId="urn:microsoft.com/office/officeart/2009/3/layout/StepUpProcess"/>
    <dgm:cxn modelId="{851E0FFE-8EFE-4694-8D88-A7A90242016F}" type="presParOf" srcId="{DA2B2C46-B67D-404A-B152-56F409AD056B}" destId="{E800C52A-ACE7-491F-9EEA-D6B860F27898}" srcOrd="2" destOrd="0" presId="urn:microsoft.com/office/officeart/2009/3/layout/StepUpProcess"/>
    <dgm:cxn modelId="{8F4A8A43-FED7-45E1-89D7-0C1ED79A7EA9}" type="presParOf" srcId="{0C46182C-0D57-41EE-93CC-01E0F1D4207C}" destId="{642D680A-A39A-426D-95AB-EDF5792194C5}" srcOrd="1" destOrd="0" presId="urn:microsoft.com/office/officeart/2009/3/layout/StepUpProcess"/>
    <dgm:cxn modelId="{2056FDD1-92C3-4203-9B2C-901545972BA5}" type="presParOf" srcId="{642D680A-A39A-426D-95AB-EDF5792194C5}" destId="{FD85B42A-D5A4-4926-B32A-992A214F1C24}" srcOrd="0" destOrd="0" presId="urn:microsoft.com/office/officeart/2009/3/layout/StepUpProcess"/>
    <dgm:cxn modelId="{E3BA8BE4-2BE4-48B1-8D21-74C6BA9507C4}" type="presParOf" srcId="{0C46182C-0D57-41EE-93CC-01E0F1D4207C}" destId="{9EEFE26C-6242-4288-928E-B58B22450538}" srcOrd="2" destOrd="0" presId="urn:microsoft.com/office/officeart/2009/3/layout/StepUpProcess"/>
    <dgm:cxn modelId="{8CAB6CB2-A51E-46C9-A99B-D2794ACDB216}" type="presParOf" srcId="{9EEFE26C-6242-4288-928E-B58B22450538}" destId="{0D6D8B12-D606-4493-A276-D9EEDE6C7EBC}" srcOrd="0" destOrd="0" presId="urn:microsoft.com/office/officeart/2009/3/layout/StepUpProcess"/>
    <dgm:cxn modelId="{027F27C8-0AD5-417D-A772-EE6BCE1EA4E6}" type="presParOf" srcId="{9EEFE26C-6242-4288-928E-B58B22450538}" destId="{279DB183-CD35-4680-A62B-9A8F5CF54E96}" srcOrd="1" destOrd="0" presId="urn:microsoft.com/office/officeart/2009/3/layout/StepUpProcess"/>
    <dgm:cxn modelId="{D833004C-580A-4B97-AC9A-D4A245730F1D}" type="presParOf" srcId="{9EEFE26C-6242-4288-928E-B58B22450538}" destId="{FB9E69BB-CFB0-4634-89A4-901EE819B725}" srcOrd="2" destOrd="0" presId="urn:microsoft.com/office/officeart/2009/3/layout/StepUpProcess"/>
    <dgm:cxn modelId="{92F88BAE-7FEF-489F-884F-7E38B82A704F}" type="presParOf" srcId="{0C46182C-0D57-41EE-93CC-01E0F1D4207C}" destId="{49606492-FBA8-4D13-924B-009EAB032B64}" srcOrd="3" destOrd="0" presId="urn:microsoft.com/office/officeart/2009/3/layout/StepUpProcess"/>
    <dgm:cxn modelId="{FA36B10F-1225-46E1-9F90-D74AACDE084C}" type="presParOf" srcId="{49606492-FBA8-4D13-924B-009EAB032B64}" destId="{CD780E9E-C4BE-49D8-A38D-ACC7F2D62F36}" srcOrd="0" destOrd="0" presId="urn:microsoft.com/office/officeart/2009/3/layout/StepUpProcess"/>
    <dgm:cxn modelId="{C25EF8B5-AD00-4022-AE7E-9D21C74E5D28}" type="presParOf" srcId="{0C46182C-0D57-41EE-93CC-01E0F1D4207C}" destId="{9CA07F71-861B-41A2-81C3-B028FCBD3B7C}" srcOrd="4" destOrd="0" presId="urn:microsoft.com/office/officeart/2009/3/layout/StepUpProcess"/>
    <dgm:cxn modelId="{857FFFEE-4C52-4F8A-A3FB-7F0824644E38}" type="presParOf" srcId="{9CA07F71-861B-41A2-81C3-B028FCBD3B7C}" destId="{2F999B69-FB2E-48AF-A726-CCB2527DFED6}" srcOrd="0" destOrd="0" presId="urn:microsoft.com/office/officeart/2009/3/layout/StepUpProcess"/>
    <dgm:cxn modelId="{54E6AD1D-2BDC-4F62-9A20-05D9CB0B839A}" type="presParOf" srcId="{9CA07F71-861B-41A2-81C3-B028FCBD3B7C}" destId="{F573F476-EC70-4D3A-80FE-D387ACEED8B0}" srcOrd="1" destOrd="0" presId="urn:microsoft.com/office/officeart/2009/3/layout/StepUpProcess"/>
    <dgm:cxn modelId="{92821C3C-97D2-4C70-86E7-5D526AA1A7AD}" type="presParOf" srcId="{9CA07F71-861B-41A2-81C3-B028FCBD3B7C}" destId="{6A3CAB57-A3C5-4796-864D-3FF140F1A2A3}" srcOrd="2" destOrd="0" presId="urn:microsoft.com/office/officeart/2009/3/layout/StepUpProcess"/>
    <dgm:cxn modelId="{97E2E63E-5071-48B8-B856-67B846942801}" type="presParOf" srcId="{0C46182C-0D57-41EE-93CC-01E0F1D4207C}" destId="{2FD6A57A-B044-4EBA-834F-D9259A5F55FC}" srcOrd="5" destOrd="0" presId="urn:microsoft.com/office/officeart/2009/3/layout/StepUpProcess"/>
    <dgm:cxn modelId="{1E820A98-C5D6-4632-A207-389784ED7BD3}" type="presParOf" srcId="{2FD6A57A-B044-4EBA-834F-D9259A5F55FC}" destId="{5B015AF3-E632-4FE5-A8BC-1436F8BFD731}" srcOrd="0" destOrd="0" presId="urn:microsoft.com/office/officeart/2009/3/layout/StepUpProcess"/>
    <dgm:cxn modelId="{718A54B8-80FD-43C0-AC3F-A3C1B7CEC82E}" type="presParOf" srcId="{0C46182C-0D57-41EE-93CC-01E0F1D4207C}" destId="{8491D988-9500-4DD4-A970-34A9B7D5BF1A}" srcOrd="6" destOrd="0" presId="urn:microsoft.com/office/officeart/2009/3/layout/StepUpProcess"/>
    <dgm:cxn modelId="{78525FBA-074E-4CDA-B5B4-D060832CB3CF}" type="presParOf" srcId="{8491D988-9500-4DD4-A970-34A9B7D5BF1A}" destId="{B6586178-7094-43D5-9721-CB41CD6C2709}" srcOrd="0" destOrd="0" presId="urn:microsoft.com/office/officeart/2009/3/layout/StepUpProcess"/>
    <dgm:cxn modelId="{32668041-550B-4AD9-B768-828F8846612C}" type="presParOf" srcId="{8491D988-9500-4DD4-A970-34A9B7D5BF1A}" destId="{E25692C1-58BB-4859-AF5B-EC687189FA8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31D8AC-2939-4BA3-919F-99432720FDCB}" type="doc">
      <dgm:prSet loTypeId="urn:microsoft.com/office/officeart/2005/8/layout/list1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DEFBDC51-07FA-4F20-BA1B-6D1E0BC089C6}">
      <dgm:prSet phldrT="[Texto]" custT="1"/>
      <dgm:spPr/>
      <dgm:t>
        <a:bodyPr/>
        <a:lstStyle/>
        <a:p>
          <a:r>
            <a:rPr lang="es-ES" sz="1400"/>
            <a:t>La viabilidad que existe entre la India como país comprador y el Ecuador como exportador es satisfactoria, la cual ha ido generando un crecimiento sustentable</a:t>
          </a:r>
          <a:endParaRPr lang="es-ES" sz="1400" dirty="0"/>
        </a:p>
      </dgm:t>
    </dgm:pt>
    <dgm:pt modelId="{25713E3A-5A92-478E-BAF0-E8DDFE24344B}" type="parTrans" cxnId="{70761129-C055-4637-BBFF-1BBEE5025DE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8F728A7-B325-430C-BD9A-504438968046}" type="sibTrans" cxnId="{70761129-C055-4637-BBFF-1BBEE5025DE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4CC7F2A-F304-4806-83C7-0327B2A16128}">
      <dgm:prSet phldrT="[Texto]" custT="1"/>
      <dgm:spPr/>
      <dgm:t>
        <a:bodyPr/>
        <a:lstStyle/>
        <a:p>
          <a:r>
            <a:rPr lang="es-ES" sz="1400" dirty="0"/>
            <a:t>El proceso de exportación de madera de teca desde el Ecuador hacia la India, requiere de una serie de trámites legales, fitosanitarios y </a:t>
          </a:r>
          <a:r>
            <a:rPr lang="es-ES" sz="1400" dirty="0" smtClean="0"/>
            <a:t>administrativos.</a:t>
          </a:r>
          <a:endParaRPr lang="es-ES" sz="1400" dirty="0"/>
        </a:p>
      </dgm:t>
    </dgm:pt>
    <dgm:pt modelId="{28D604F6-6039-45ED-9484-0A84122D51BD}" type="parTrans" cxnId="{B2242A49-DD64-43DC-9391-DD85B8AB5F1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58FAF76-11C8-484F-881B-7BD06FFEC10C}" type="sibTrans" cxnId="{B2242A49-DD64-43DC-9391-DD85B8AB5F1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B6D159A-12E5-46E2-A075-19948C431463}">
      <dgm:prSet phldrT="[Texto]" custT="1"/>
      <dgm:spPr/>
      <dgm:t>
        <a:bodyPr/>
        <a:lstStyle/>
        <a:p>
          <a:r>
            <a:rPr lang="es-ES" sz="1400" dirty="0"/>
            <a:t>Dentro de las políticas de comercialización se encuentran las normativas y leyes </a:t>
          </a:r>
          <a:r>
            <a:rPr lang="es-ES" sz="1400" dirty="0" smtClean="0"/>
            <a:t>impuestas </a:t>
          </a:r>
          <a:r>
            <a:rPr lang="es-ES" sz="1400" dirty="0"/>
            <a:t>por el gobierno nacional, las cuales genera controversia al momento de exportar, por las exigencias impuestas por parte del estado.</a:t>
          </a:r>
        </a:p>
      </dgm:t>
    </dgm:pt>
    <dgm:pt modelId="{9E210CFB-E254-4278-873B-2216FB7D1410}" type="parTrans" cxnId="{D6CF2E55-FA89-499C-AA7E-E85E0232831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35756B7-086A-4060-8F9E-98CDA96FA2A6}" type="sibTrans" cxnId="{D6CF2E55-FA89-499C-AA7E-E85E0232831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30BABD2-B724-4D6F-96AB-9C0692A9ABD6}" type="pres">
      <dgm:prSet presAssocID="{EA31D8AC-2939-4BA3-919F-99432720FDC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007DDA9-3D2C-453C-9D0A-DA522D452D43}" type="pres">
      <dgm:prSet presAssocID="{DEFBDC51-07FA-4F20-BA1B-6D1E0BC089C6}" presName="parentLin" presStyleCnt="0"/>
      <dgm:spPr/>
    </dgm:pt>
    <dgm:pt modelId="{E4C08156-9919-4FEE-AAF2-FD9065DD8184}" type="pres">
      <dgm:prSet presAssocID="{DEFBDC51-07FA-4F20-BA1B-6D1E0BC089C6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6C6AF64C-C6D6-4DE8-9F40-782020642576}" type="pres">
      <dgm:prSet presAssocID="{DEFBDC51-07FA-4F20-BA1B-6D1E0BC089C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452FB7-EC5B-4989-9B68-665C0E8A3FD5}" type="pres">
      <dgm:prSet presAssocID="{DEFBDC51-07FA-4F20-BA1B-6D1E0BC089C6}" presName="negativeSpace" presStyleCnt="0"/>
      <dgm:spPr/>
    </dgm:pt>
    <dgm:pt modelId="{9DEE15E7-EFD2-416B-97AA-5934B4062BAF}" type="pres">
      <dgm:prSet presAssocID="{DEFBDC51-07FA-4F20-BA1B-6D1E0BC089C6}" presName="childText" presStyleLbl="conFgAcc1" presStyleIdx="0" presStyleCnt="3">
        <dgm:presLayoutVars>
          <dgm:bulletEnabled val="1"/>
        </dgm:presLayoutVars>
      </dgm:prSet>
      <dgm:spPr/>
    </dgm:pt>
    <dgm:pt modelId="{14B34B8B-C159-4074-A686-E4908071BF1A}" type="pres">
      <dgm:prSet presAssocID="{18F728A7-B325-430C-BD9A-504438968046}" presName="spaceBetweenRectangles" presStyleCnt="0"/>
      <dgm:spPr/>
    </dgm:pt>
    <dgm:pt modelId="{1C8473B5-48E6-4E2F-B385-59CA25C826EB}" type="pres">
      <dgm:prSet presAssocID="{D4CC7F2A-F304-4806-83C7-0327B2A16128}" presName="parentLin" presStyleCnt="0"/>
      <dgm:spPr/>
    </dgm:pt>
    <dgm:pt modelId="{6A59D854-D8FF-465B-AFF2-3CF043DF00BE}" type="pres">
      <dgm:prSet presAssocID="{D4CC7F2A-F304-4806-83C7-0327B2A16128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EBF4667F-82FD-4D0B-BBFF-7DEBB540136F}" type="pres">
      <dgm:prSet presAssocID="{D4CC7F2A-F304-4806-83C7-0327B2A1612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0123A4-263A-444A-8F25-3F0289E3874C}" type="pres">
      <dgm:prSet presAssocID="{D4CC7F2A-F304-4806-83C7-0327B2A16128}" presName="negativeSpace" presStyleCnt="0"/>
      <dgm:spPr/>
    </dgm:pt>
    <dgm:pt modelId="{C64D57E9-D4D6-438A-84D3-B976BB337496}" type="pres">
      <dgm:prSet presAssocID="{D4CC7F2A-F304-4806-83C7-0327B2A16128}" presName="childText" presStyleLbl="conFgAcc1" presStyleIdx="1" presStyleCnt="3">
        <dgm:presLayoutVars>
          <dgm:bulletEnabled val="1"/>
        </dgm:presLayoutVars>
      </dgm:prSet>
      <dgm:spPr/>
    </dgm:pt>
    <dgm:pt modelId="{C1BBDB7B-5D77-4ECA-9073-9416B5D00BFF}" type="pres">
      <dgm:prSet presAssocID="{058FAF76-11C8-484F-881B-7BD06FFEC10C}" presName="spaceBetweenRectangles" presStyleCnt="0"/>
      <dgm:spPr/>
    </dgm:pt>
    <dgm:pt modelId="{52D104E8-78DB-4F27-80CF-B079278D1BE3}" type="pres">
      <dgm:prSet presAssocID="{5B6D159A-12E5-46E2-A075-19948C431463}" presName="parentLin" presStyleCnt="0"/>
      <dgm:spPr/>
    </dgm:pt>
    <dgm:pt modelId="{60250ABF-4E4E-4090-8CDC-B2866410960B}" type="pres">
      <dgm:prSet presAssocID="{5B6D159A-12E5-46E2-A075-19948C431463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15A10795-72BD-45F9-8460-9D2C47ED502D}" type="pres">
      <dgm:prSet presAssocID="{5B6D159A-12E5-46E2-A075-19948C43146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A87EE1-7FDF-4790-AF15-776F346E7D6B}" type="pres">
      <dgm:prSet presAssocID="{5B6D159A-12E5-46E2-A075-19948C431463}" presName="negativeSpace" presStyleCnt="0"/>
      <dgm:spPr/>
    </dgm:pt>
    <dgm:pt modelId="{2387714F-A0CE-4656-BEBD-84028C7AFC68}" type="pres">
      <dgm:prSet presAssocID="{5B6D159A-12E5-46E2-A075-19948C43146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9C01B4C-E576-47E7-AFC7-2A24FCB4FC29}" type="presOf" srcId="{D4CC7F2A-F304-4806-83C7-0327B2A16128}" destId="{EBF4667F-82FD-4D0B-BBFF-7DEBB540136F}" srcOrd="1" destOrd="0" presId="urn:microsoft.com/office/officeart/2005/8/layout/list1"/>
    <dgm:cxn modelId="{AFED9AD0-C3E5-4ECB-AD54-C03940441B48}" type="presOf" srcId="{5B6D159A-12E5-46E2-A075-19948C431463}" destId="{60250ABF-4E4E-4090-8CDC-B2866410960B}" srcOrd="0" destOrd="0" presId="urn:microsoft.com/office/officeart/2005/8/layout/list1"/>
    <dgm:cxn modelId="{65B8E56D-AED7-4E64-9995-E231B94A7EFD}" type="presOf" srcId="{EA31D8AC-2939-4BA3-919F-99432720FDCB}" destId="{B30BABD2-B724-4D6F-96AB-9C0692A9ABD6}" srcOrd="0" destOrd="0" presId="urn:microsoft.com/office/officeart/2005/8/layout/list1"/>
    <dgm:cxn modelId="{D6CF2E55-FA89-499C-AA7E-E85E02328315}" srcId="{EA31D8AC-2939-4BA3-919F-99432720FDCB}" destId="{5B6D159A-12E5-46E2-A075-19948C431463}" srcOrd="2" destOrd="0" parTransId="{9E210CFB-E254-4278-873B-2216FB7D1410}" sibTransId="{A35756B7-086A-4060-8F9E-98CDA96FA2A6}"/>
    <dgm:cxn modelId="{70761129-C055-4637-BBFF-1BBEE5025DE1}" srcId="{EA31D8AC-2939-4BA3-919F-99432720FDCB}" destId="{DEFBDC51-07FA-4F20-BA1B-6D1E0BC089C6}" srcOrd="0" destOrd="0" parTransId="{25713E3A-5A92-478E-BAF0-E8DDFE24344B}" sibTransId="{18F728A7-B325-430C-BD9A-504438968046}"/>
    <dgm:cxn modelId="{9EE12B7D-F5AC-4085-9ABE-0D658224547B}" type="presOf" srcId="{DEFBDC51-07FA-4F20-BA1B-6D1E0BC089C6}" destId="{6C6AF64C-C6D6-4DE8-9F40-782020642576}" srcOrd="1" destOrd="0" presId="urn:microsoft.com/office/officeart/2005/8/layout/list1"/>
    <dgm:cxn modelId="{98DE963A-50D5-4619-9FDF-726B57452FE0}" type="presOf" srcId="{D4CC7F2A-F304-4806-83C7-0327B2A16128}" destId="{6A59D854-D8FF-465B-AFF2-3CF043DF00BE}" srcOrd="0" destOrd="0" presId="urn:microsoft.com/office/officeart/2005/8/layout/list1"/>
    <dgm:cxn modelId="{F47026C9-FDFF-464D-B9B8-8761A5CE343D}" type="presOf" srcId="{5B6D159A-12E5-46E2-A075-19948C431463}" destId="{15A10795-72BD-45F9-8460-9D2C47ED502D}" srcOrd="1" destOrd="0" presId="urn:microsoft.com/office/officeart/2005/8/layout/list1"/>
    <dgm:cxn modelId="{D0C60C21-2DCB-4A61-AB8D-44EA5D97FFFF}" type="presOf" srcId="{DEFBDC51-07FA-4F20-BA1B-6D1E0BC089C6}" destId="{E4C08156-9919-4FEE-AAF2-FD9065DD8184}" srcOrd="0" destOrd="0" presId="urn:microsoft.com/office/officeart/2005/8/layout/list1"/>
    <dgm:cxn modelId="{B2242A49-DD64-43DC-9391-DD85B8AB5F18}" srcId="{EA31D8AC-2939-4BA3-919F-99432720FDCB}" destId="{D4CC7F2A-F304-4806-83C7-0327B2A16128}" srcOrd="1" destOrd="0" parTransId="{28D604F6-6039-45ED-9484-0A84122D51BD}" sibTransId="{058FAF76-11C8-484F-881B-7BD06FFEC10C}"/>
    <dgm:cxn modelId="{FB34796F-9348-4503-9190-283E4A4B46D6}" type="presParOf" srcId="{B30BABD2-B724-4D6F-96AB-9C0692A9ABD6}" destId="{1007DDA9-3D2C-453C-9D0A-DA522D452D43}" srcOrd="0" destOrd="0" presId="urn:microsoft.com/office/officeart/2005/8/layout/list1"/>
    <dgm:cxn modelId="{1E85DA8E-2C41-4063-AFC2-1DDFF6071ADA}" type="presParOf" srcId="{1007DDA9-3D2C-453C-9D0A-DA522D452D43}" destId="{E4C08156-9919-4FEE-AAF2-FD9065DD8184}" srcOrd="0" destOrd="0" presId="urn:microsoft.com/office/officeart/2005/8/layout/list1"/>
    <dgm:cxn modelId="{349F35C0-736D-4A81-BFAB-5087A156619F}" type="presParOf" srcId="{1007DDA9-3D2C-453C-9D0A-DA522D452D43}" destId="{6C6AF64C-C6D6-4DE8-9F40-782020642576}" srcOrd="1" destOrd="0" presId="urn:microsoft.com/office/officeart/2005/8/layout/list1"/>
    <dgm:cxn modelId="{98CD22C0-C355-4269-8A8D-B6A28917C86A}" type="presParOf" srcId="{B30BABD2-B724-4D6F-96AB-9C0692A9ABD6}" destId="{4F452FB7-EC5B-4989-9B68-665C0E8A3FD5}" srcOrd="1" destOrd="0" presId="urn:microsoft.com/office/officeart/2005/8/layout/list1"/>
    <dgm:cxn modelId="{0D58C82E-8F3D-4336-AA39-093039937943}" type="presParOf" srcId="{B30BABD2-B724-4D6F-96AB-9C0692A9ABD6}" destId="{9DEE15E7-EFD2-416B-97AA-5934B4062BAF}" srcOrd="2" destOrd="0" presId="urn:microsoft.com/office/officeart/2005/8/layout/list1"/>
    <dgm:cxn modelId="{76D11D4A-381C-429A-A2AC-7647F2823881}" type="presParOf" srcId="{B30BABD2-B724-4D6F-96AB-9C0692A9ABD6}" destId="{14B34B8B-C159-4074-A686-E4908071BF1A}" srcOrd="3" destOrd="0" presId="urn:microsoft.com/office/officeart/2005/8/layout/list1"/>
    <dgm:cxn modelId="{E77050FD-10CD-49D3-8740-F55843292318}" type="presParOf" srcId="{B30BABD2-B724-4D6F-96AB-9C0692A9ABD6}" destId="{1C8473B5-48E6-4E2F-B385-59CA25C826EB}" srcOrd="4" destOrd="0" presId="urn:microsoft.com/office/officeart/2005/8/layout/list1"/>
    <dgm:cxn modelId="{6CB9C062-9E82-4A24-85A4-7A5156229F99}" type="presParOf" srcId="{1C8473B5-48E6-4E2F-B385-59CA25C826EB}" destId="{6A59D854-D8FF-465B-AFF2-3CF043DF00BE}" srcOrd="0" destOrd="0" presId="urn:microsoft.com/office/officeart/2005/8/layout/list1"/>
    <dgm:cxn modelId="{64996FE7-CE09-4FAE-A103-D5557007094D}" type="presParOf" srcId="{1C8473B5-48E6-4E2F-B385-59CA25C826EB}" destId="{EBF4667F-82FD-4D0B-BBFF-7DEBB540136F}" srcOrd="1" destOrd="0" presId="urn:microsoft.com/office/officeart/2005/8/layout/list1"/>
    <dgm:cxn modelId="{35545534-0C11-4256-8B71-4DDD15D9DB43}" type="presParOf" srcId="{B30BABD2-B724-4D6F-96AB-9C0692A9ABD6}" destId="{740123A4-263A-444A-8F25-3F0289E3874C}" srcOrd="5" destOrd="0" presId="urn:microsoft.com/office/officeart/2005/8/layout/list1"/>
    <dgm:cxn modelId="{48875BC3-244C-4C86-A390-57BBDC44543E}" type="presParOf" srcId="{B30BABD2-B724-4D6F-96AB-9C0692A9ABD6}" destId="{C64D57E9-D4D6-438A-84D3-B976BB337496}" srcOrd="6" destOrd="0" presId="urn:microsoft.com/office/officeart/2005/8/layout/list1"/>
    <dgm:cxn modelId="{153DF5DB-D5BD-442D-B8FD-74A087821690}" type="presParOf" srcId="{B30BABD2-B724-4D6F-96AB-9C0692A9ABD6}" destId="{C1BBDB7B-5D77-4ECA-9073-9416B5D00BFF}" srcOrd="7" destOrd="0" presId="urn:microsoft.com/office/officeart/2005/8/layout/list1"/>
    <dgm:cxn modelId="{A2C99F07-C5BE-45F7-8C2C-B914F681C741}" type="presParOf" srcId="{B30BABD2-B724-4D6F-96AB-9C0692A9ABD6}" destId="{52D104E8-78DB-4F27-80CF-B079278D1BE3}" srcOrd="8" destOrd="0" presId="urn:microsoft.com/office/officeart/2005/8/layout/list1"/>
    <dgm:cxn modelId="{29A3258F-ABA3-475C-842B-FFC355D0AA98}" type="presParOf" srcId="{52D104E8-78DB-4F27-80CF-B079278D1BE3}" destId="{60250ABF-4E4E-4090-8CDC-B2866410960B}" srcOrd="0" destOrd="0" presId="urn:microsoft.com/office/officeart/2005/8/layout/list1"/>
    <dgm:cxn modelId="{45E2D5BF-7FA7-4CD0-97B9-0EDA64DAD2AB}" type="presParOf" srcId="{52D104E8-78DB-4F27-80CF-B079278D1BE3}" destId="{15A10795-72BD-45F9-8460-9D2C47ED502D}" srcOrd="1" destOrd="0" presId="urn:microsoft.com/office/officeart/2005/8/layout/list1"/>
    <dgm:cxn modelId="{0FCC08D8-C6C9-47CD-8551-474EE0085894}" type="presParOf" srcId="{B30BABD2-B724-4D6F-96AB-9C0692A9ABD6}" destId="{62A87EE1-7FDF-4790-AF15-776F346E7D6B}" srcOrd="9" destOrd="0" presId="urn:microsoft.com/office/officeart/2005/8/layout/list1"/>
    <dgm:cxn modelId="{18539016-23CE-40A9-B201-24D83698009C}" type="presParOf" srcId="{B30BABD2-B724-4D6F-96AB-9C0692A9ABD6}" destId="{2387714F-A0CE-4656-BEBD-84028C7AFC6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1EC1AAB-DB58-4F53-99A1-DA68EBFBB703}" type="doc">
      <dgm:prSet loTypeId="urn:microsoft.com/office/officeart/2005/8/layout/vProcess5" loCatId="process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29B9A5FE-99A6-4A84-A31D-B35731F4474A}">
      <dgm:prSet phldrT="[Texto]" custT="1"/>
      <dgm:spPr/>
      <dgm:t>
        <a:bodyPr/>
        <a:lstStyle/>
        <a:p>
          <a:pPr algn="just"/>
          <a:r>
            <a:rPr lang="es-ES" sz="1400" dirty="0"/>
            <a:t>Las empresas productoras y exportadoras de madera de teca, deben establecer alianzas estratégicas con los gobiernos nacionales y locales del </a:t>
          </a:r>
          <a:r>
            <a:rPr lang="es-ES" sz="1400" dirty="0" smtClean="0"/>
            <a:t>Ecuador.</a:t>
          </a:r>
          <a:endParaRPr lang="es-ES" sz="1400" dirty="0"/>
        </a:p>
      </dgm:t>
    </dgm:pt>
    <dgm:pt modelId="{80500965-A81F-47D2-8FE2-B8BF0E0C29BF}" type="parTrans" cxnId="{AFB11A87-2A4D-4C66-AEA6-0FA1FDCAB12A}">
      <dgm:prSet/>
      <dgm:spPr/>
      <dgm:t>
        <a:bodyPr/>
        <a:lstStyle/>
        <a:p>
          <a:endParaRPr lang="es-ES"/>
        </a:p>
      </dgm:t>
    </dgm:pt>
    <dgm:pt modelId="{36A507FA-2EF5-4385-B4C9-B36926F6C485}" type="sibTrans" cxnId="{AFB11A87-2A4D-4C66-AEA6-0FA1FDCAB12A}">
      <dgm:prSet/>
      <dgm:spPr/>
      <dgm:t>
        <a:bodyPr/>
        <a:lstStyle/>
        <a:p>
          <a:endParaRPr lang="es-ES"/>
        </a:p>
      </dgm:t>
    </dgm:pt>
    <dgm:pt modelId="{9178500E-09B4-449C-B740-A39033BA471B}">
      <dgm:prSet phldrT="[Texto]" custT="1"/>
      <dgm:spPr/>
      <dgm:t>
        <a:bodyPr/>
        <a:lstStyle/>
        <a:p>
          <a:pPr algn="just"/>
          <a:r>
            <a:rPr lang="es-ES" sz="1400" dirty="0">
              <a:latin typeface="Arial" pitchFamily="34" charset="0"/>
              <a:ea typeface="Calibri"/>
              <a:cs typeface="Arial" pitchFamily="34" charset="0"/>
            </a:rPr>
            <a:t>A</a:t>
          </a:r>
          <a:r>
            <a:rPr lang="es-ES" sz="1400" dirty="0">
              <a:effectLst/>
              <a:latin typeface="Arial" pitchFamily="34" charset="0"/>
              <a:ea typeface="Calibri"/>
              <a:cs typeface="Arial" pitchFamily="34" charset="0"/>
            </a:rPr>
            <a:t>cuerdos comerciales entre las empresas productoras y el gobierno nacional y la b</a:t>
          </a:r>
          <a:r>
            <a:rPr lang="es-ES" sz="1400" dirty="0">
              <a:latin typeface="Arial" pitchFamily="34" charset="0"/>
              <a:cs typeface="Arial" pitchFamily="34" charset="0"/>
            </a:rPr>
            <a:t>úsqueda de nuevos </a:t>
          </a:r>
          <a:r>
            <a:rPr lang="es-ES" sz="1400" dirty="0" smtClean="0">
              <a:latin typeface="Arial" pitchFamily="34" charset="0"/>
              <a:cs typeface="Arial" pitchFamily="34" charset="0"/>
            </a:rPr>
            <a:t>mercados.</a:t>
          </a:r>
          <a:endParaRPr lang="es-ES" sz="1400" dirty="0"/>
        </a:p>
      </dgm:t>
    </dgm:pt>
    <dgm:pt modelId="{25157E9F-5BAC-4ECE-A9D7-E46BC2221B6E}" type="parTrans" cxnId="{B0CC8F25-04C9-4D55-8391-996DA600253E}">
      <dgm:prSet/>
      <dgm:spPr/>
      <dgm:t>
        <a:bodyPr/>
        <a:lstStyle/>
        <a:p>
          <a:endParaRPr lang="es-ES"/>
        </a:p>
      </dgm:t>
    </dgm:pt>
    <dgm:pt modelId="{F06B9664-E6E2-4E81-9561-1B8683724A85}" type="sibTrans" cxnId="{B0CC8F25-04C9-4D55-8391-996DA600253E}">
      <dgm:prSet/>
      <dgm:spPr/>
      <dgm:t>
        <a:bodyPr/>
        <a:lstStyle/>
        <a:p>
          <a:endParaRPr lang="es-ES"/>
        </a:p>
      </dgm:t>
    </dgm:pt>
    <dgm:pt modelId="{49A4A8D3-6441-4EDB-B7CF-4B8FAF006251}">
      <dgm:prSet phldrT="[Texto]" custT="1"/>
      <dgm:spPr/>
      <dgm:t>
        <a:bodyPr/>
        <a:lstStyle/>
        <a:p>
          <a:pPr algn="just"/>
          <a:r>
            <a:rPr lang="es-ES" sz="1400" dirty="0">
              <a:latin typeface="Arial" pitchFamily="34" charset="0"/>
              <a:cs typeface="Arial" pitchFamily="34" charset="0"/>
            </a:rPr>
            <a:t>Creación de la asociación de productores de madera, de esta manera </a:t>
          </a:r>
          <a:r>
            <a:rPr lang="es-ES" sz="1400" dirty="0" smtClean="0">
              <a:latin typeface="Arial" pitchFamily="34" charset="0"/>
              <a:cs typeface="Arial" pitchFamily="34" charset="0"/>
            </a:rPr>
            <a:t>fomentar el mejoramiento.</a:t>
          </a:r>
          <a:endParaRPr lang="es-ES" sz="1400" dirty="0"/>
        </a:p>
      </dgm:t>
    </dgm:pt>
    <dgm:pt modelId="{6BFFD544-9DBD-4B58-9E25-B63CB9109D38}" type="parTrans" cxnId="{56388227-807F-4B46-AD5E-B54E92D529AE}">
      <dgm:prSet/>
      <dgm:spPr/>
      <dgm:t>
        <a:bodyPr/>
        <a:lstStyle/>
        <a:p>
          <a:endParaRPr lang="es-ES"/>
        </a:p>
      </dgm:t>
    </dgm:pt>
    <dgm:pt modelId="{D0BE73C0-6577-445F-831E-5730799F52BD}" type="sibTrans" cxnId="{56388227-807F-4B46-AD5E-B54E92D529AE}">
      <dgm:prSet/>
      <dgm:spPr/>
      <dgm:t>
        <a:bodyPr/>
        <a:lstStyle/>
        <a:p>
          <a:endParaRPr lang="es-ES"/>
        </a:p>
      </dgm:t>
    </dgm:pt>
    <dgm:pt modelId="{E28226DA-B227-4D75-81DB-83215921B7B5}">
      <dgm:prSet phldrT="[Texto]" custT="1"/>
      <dgm:spPr/>
      <dgm:t>
        <a:bodyPr/>
        <a:lstStyle/>
        <a:p>
          <a:pPr algn="just"/>
          <a:r>
            <a:rPr lang="es-ES" sz="1400" dirty="0">
              <a:latin typeface="Arial" pitchFamily="34" charset="0"/>
              <a:cs typeface="Arial" pitchFamily="34" charset="0"/>
            </a:rPr>
            <a:t>Fortalecer la cadena de valor de las empresas productoras de madera de </a:t>
          </a:r>
          <a:r>
            <a:rPr lang="es-ES" sz="1400" dirty="0" smtClean="0">
              <a:latin typeface="Arial" pitchFamily="34" charset="0"/>
              <a:cs typeface="Arial" pitchFamily="34" charset="0"/>
            </a:rPr>
            <a:t>teca.</a:t>
          </a:r>
          <a:endParaRPr lang="es-ES" sz="1400" dirty="0"/>
        </a:p>
      </dgm:t>
    </dgm:pt>
    <dgm:pt modelId="{D6D42DFF-9ED9-4FAE-917E-81D1FAC0F2F8}" type="parTrans" cxnId="{F6040787-9557-49A3-A6A1-CEC9A9E19D9F}">
      <dgm:prSet/>
      <dgm:spPr/>
      <dgm:t>
        <a:bodyPr/>
        <a:lstStyle/>
        <a:p>
          <a:endParaRPr lang="es-ES"/>
        </a:p>
      </dgm:t>
    </dgm:pt>
    <dgm:pt modelId="{2159D366-0FAF-4A48-AB5D-C63C06485E2C}" type="sibTrans" cxnId="{F6040787-9557-49A3-A6A1-CEC9A9E19D9F}">
      <dgm:prSet/>
      <dgm:spPr/>
      <dgm:t>
        <a:bodyPr/>
        <a:lstStyle/>
        <a:p>
          <a:endParaRPr lang="es-ES"/>
        </a:p>
      </dgm:t>
    </dgm:pt>
    <dgm:pt modelId="{2DADB95A-5FB4-420A-B95D-ED31D09B4818}" type="pres">
      <dgm:prSet presAssocID="{31EC1AAB-DB58-4F53-99A1-DA68EBFBB70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3539398-4DFC-4F5D-82C6-920F3271D94F}" type="pres">
      <dgm:prSet presAssocID="{31EC1AAB-DB58-4F53-99A1-DA68EBFBB703}" presName="dummyMaxCanvas" presStyleCnt="0">
        <dgm:presLayoutVars/>
      </dgm:prSet>
      <dgm:spPr/>
    </dgm:pt>
    <dgm:pt modelId="{DA8B3AA9-02E8-470C-8F6A-24E62CE66983}" type="pres">
      <dgm:prSet presAssocID="{31EC1AAB-DB58-4F53-99A1-DA68EBFBB703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F87E50-788B-49F3-AC6E-B5156463A2DA}" type="pres">
      <dgm:prSet presAssocID="{31EC1AAB-DB58-4F53-99A1-DA68EBFBB70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5E075E-676B-41CF-913D-3A539007094B}" type="pres">
      <dgm:prSet presAssocID="{31EC1AAB-DB58-4F53-99A1-DA68EBFBB70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2AC359-5960-48F6-AB51-58FAB138CED3}" type="pres">
      <dgm:prSet presAssocID="{31EC1AAB-DB58-4F53-99A1-DA68EBFBB703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75B853-652C-4B20-A737-4C483960065E}" type="pres">
      <dgm:prSet presAssocID="{31EC1AAB-DB58-4F53-99A1-DA68EBFBB70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E6324D-86C6-4DF6-B1A5-62D8B9F20DE1}" type="pres">
      <dgm:prSet presAssocID="{31EC1AAB-DB58-4F53-99A1-DA68EBFBB70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705F8C-E94F-4AD7-B281-1680A0B408D1}" type="pres">
      <dgm:prSet presAssocID="{31EC1AAB-DB58-4F53-99A1-DA68EBFBB70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6D12FA-608B-4F00-A09B-CE374F64AD6E}" type="pres">
      <dgm:prSet presAssocID="{31EC1AAB-DB58-4F53-99A1-DA68EBFBB70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2E58FF-83E7-4C0F-865E-587704B61BDE}" type="pres">
      <dgm:prSet presAssocID="{31EC1AAB-DB58-4F53-99A1-DA68EBFBB70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46B616-6EA8-48DE-B285-3A186E4383B1}" type="pres">
      <dgm:prSet presAssocID="{31EC1AAB-DB58-4F53-99A1-DA68EBFBB70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07BD5B-EEDC-4218-957D-F0F7307E67CE}" type="pres">
      <dgm:prSet presAssocID="{31EC1AAB-DB58-4F53-99A1-DA68EBFBB70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949C323-DB44-47BE-8A24-156836CEA142}" type="presOf" srcId="{29B9A5FE-99A6-4A84-A31D-B35731F4474A}" destId="{DA8B3AA9-02E8-470C-8F6A-24E62CE66983}" srcOrd="0" destOrd="0" presId="urn:microsoft.com/office/officeart/2005/8/layout/vProcess5"/>
    <dgm:cxn modelId="{0CF1E31E-2E74-4292-96D6-78A43BDF6874}" type="presOf" srcId="{31EC1AAB-DB58-4F53-99A1-DA68EBFBB703}" destId="{2DADB95A-5FB4-420A-B95D-ED31D09B4818}" srcOrd="0" destOrd="0" presId="urn:microsoft.com/office/officeart/2005/8/layout/vProcess5"/>
    <dgm:cxn modelId="{401FA829-1DCE-4DA4-BE6B-5BD44EDC175B}" type="presOf" srcId="{36A507FA-2EF5-4385-B4C9-B36926F6C485}" destId="{5175B853-652C-4B20-A737-4C483960065E}" srcOrd="0" destOrd="0" presId="urn:microsoft.com/office/officeart/2005/8/layout/vProcess5"/>
    <dgm:cxn modelId="{56388227-807F-4B46-AD5E-B54E92D529AE}" srcId="{31EC1AAB-DB58-4F53-99A1-DA68EBFBB703}" destId="{49A4A8D3-6441-4EDB-B7CF-4B8FAF006251}" srcOrd="2" destOrd="0" parTransId="{6BFFD544-9DBD-4B58-9E25-B63CB9109D38}" sibTransId="{D0BE73C0-6577-445F-831E-5730799F52BD}"/>
    <dgm:cxn modelId="{B0CC8F25-04C9-4D55-8391-996DA600253E}" srcId="{31EC1AAB-DB58-4F53-99A1-DA68EBFBB703}" destId="{9178500E-09B4-449C-B740-A39033BA471B}" srcOrd="1" destOrd="0" parTransId="{25157E9F-5BAC-4ECE-A9D7-E46BC2221B6E}" sibTransId="{F06B9664-E6E2-4E81-9561-1B8683724A85}"/>
    <dgm:cxn modelId="{BCACB966-1012-4DBB-A266-84854EA6B066}" type="presOf" srcId="{49A4A8D3-6441-4EDB-B7CF-4B8FAF006251}" destId="{765E075E-676B-41CF-913D-3A539007094B}" srcOrd="0" destOrd="0" presId="urn:microsoft.com/office/officeart/2005/8/layout/vProcess5"/>
    <dgm:cxn modelId="{0782C3DF-2209-44A9-9964-05046384512D}" type="presOf" srcId="{9178500E-09B4-449C-B740-A39033BA471B}" destId="{1AF87E50-788B-49F3-AC6E-B5156463A2DA}" srcOrd="0" destOrd="0" presId="urn:microsoft.com/office/officeart/2005/8/layout/vProcess5"/>
    <dgm:cxn modelId="{3EF269AF-75A6-4BD9-8CB4-7D18336588E2}" type="presOf" srcId="{29B9A5FE-99A6-4A84-A31D-B35731F4474A}" destId="{676D12FA-608B-4F00-A09B-CE374F64AD6E}" srcOrd="1" destOrd="0" presId="urn:microsoft.com/office/officeart/2005/8/layout/vProcess5"/>
    <dgm:cxn modelId="{AFB11A87-2A4D-4C66-AEA6-0FA1FDCAB12A}" srcId="{31EC1AAB-DB58-4F53-99A1-DA68EBFBB703}" destId="{29B9A5FE-99A6-4A84-A31D-B35731F4474A}" srcOrd="0" destOrd="0" parTransId="{80500965-A81F-47D2-8FE2-B8BF0E0C29BF}" sibTransId="{36A507FA-2EF5-4385-B4C9-B36926F6C485}"/>
    <dgm:cxn modelId="{087D2491-BD39-4F76-A924-DEBFF311FA58}" type="presOf" srcId="{F06B9664-E6E2-4E81-9561-1B8683724A85}" destId="{3EE6324D-86C6-4DF6-B1A5-62D8B9F20DE1}" srcOrd="0" destOrd="0" presId="urn:microsoft.com/office/officeart/2005/8/layout/vProcess5"/>
    <dgm:cxn modelId="{1124A72B-E766-4612-8524-D44D44C26461}" type="presOf" srcId="{E28226DA-B227-4D75-81DB-83215921B7B5}" destId="{B92AC359-5960-48F6-AB51-58FAB138CED3}" srcOrd="0" destOrd="0" presId="urn:microsoft.com/office/officeart/2005/8/layout/vProcess5"/>
    <dgm:cxn modelId="{C390CF69-9248-42E6-A196-38FDA932AB47}" type="presOf" srcId="{49A4A8D3-6441-4EDB-B7CF-4B8FAF006251}" destId="{CD46B616-6EA8-48DE-B285-3A186E4383B1}" srcOrd="1" destOrd="0" presId="urn:microsoft.com/office/officeart/2005/8/layout/vProcess5"/>
    <dgm:cxn modelId="{1879458D-DAB3-40CF-9A6C-48F19F842CC4}" type="presOf" srcId="{9178500E-09B4-449C-B740-A39033BA471B}" destId="{2B2E58FF-83E7-4C0F-865E-587704B61BDE}" srcOrd="1" destOrd="0" presId="urn:microsoft.com/office/officeart/2005/8/layout/vProcess5"/>
    <dgm:cxn modelId="{F6040787-9557-49A3-A6A1-CEC9A9E19D9F}" srcId="{31EC1AAB-DB58-4F53-99A1-DA68EBFBB703}" destId="{E28226DA-B227-4D75-81DB-83215921B7B5}" srcOrd="3" destOrd="0" parTransId="{D6D42DFF-9ED9-4FAE-917E-81D1FAC0F2F8}" sibTransId="{2159D366-0FAF-4A48-AB5D-C63C06485E2C}"/>
    <dgm:cxn modelId="{C394E1A3-DC3A-4AF1-863E-73C90E243A79}" type="presOf" srcId="{D0BE73C0-6577-445F-831E-5730799F52BD}" destId="{5D705F8C-E94F-4AD7-B281-1680A0B408D1}" srcOrd="0" destOrd="0" presId="urn:microsoft.com/office/officeart/2005/8/layout/vProcess5"/>
    <dgm:cxn modelId="{49F9BAD8-066F-42C5-8608-510A6EE01FF7}" type="presOf" srcId="{E28226DA-B227-4D75-81DB-83215921B7B5}" destId="{9607BD5B-EEDC-4218-957D-F0F7307E67CE}" srcOrd="1" destOrd="0" presId="urn:microsoft.com/office/officeart/2005/8/layout/vProcess5"/>
    <dgm:cxn modelId="{48BA0EFE-73BD-45F7-B701-86EE81A59EAC}" type="presParOf" srcId="{2DADB95A-5FB4-420A-B95D-ED31D09B4818}" destId="{43539398-4DFC-4F5D-82C6-920F3271D94F}" srcOrd="0" destOrd="0" presId="urn:microsoft.com/office/officeart/2005/8/layout/vProcess5"/>
    <dgm:cxn modelId="{0CFB7DBB-1F22-49E5-8995-32ACDE5CF44D}" type="presParOf" srcId="{2DADB95A-5FB4-420A-B95D-ED31D09B4818}" destId="{DA8B3AA9-02E8-470C-8F6A-24E62CE66983}" srcOrd="1" destOrd="0" presId="urn:microsoft.com/office/officeart/2005/8/layout/vProcess5"/>
    <dgm:cxn modelId="{30332EE3-74A8-4530-9B57-184AEF20F942}" type="presParOf" srcId="{2DADB95A-5FB4-420A-B95D-ED31D09B4818}" destId="{1AF87E50-788B-49F3-AC6E-B5156463A2DA}" srcOrd="2" destOrd="0" presId="urn:microsoft.com/office/officeart/2005/8/layout/vProcess5"/>
    <dgm:cxn modelId="{1573EF34-5591-43AD-B3CF-E6BC2569DDAC}" type="presParOf" srcId="{2DADB95A-5FB4-420A-B95D-ED31D09B4818}" destId="{765E075E-676B-41CF-913D-3A539007094B}" srcOrd="3" destOrd="0" presId="urn:microsoft.com/office/officeart/2005/8/layout/vProcess5"/>
    <dgm:cxn modelId="{7F47D552-4046-4EE9-B246-BAECB37B055E}" type="presParOf" srcId="{2DADB95A-5FB4-420A-B95D-ED31D09B4818}" destId="{B92AC359-5960-48F6-AB51-58FAB138CED3}" srcOrd="4" destOrd="0" presId="urn:microsoft.com/office/officeart/2005/8/layout/vProcess5"/>
    <dgm:cxn modelId="{348257C0-5762-436A-8967-387D5C5040DA}" type="presParOf" srcId="{2DADB95A-5FB4-420A-B95D-ED31D09B4818}" destId="{5175B853-652C-4B20-A737-4C483960065E}" srcOrd="5" destOrd="0" presId="urn:microsoft.com/office/officeart/2005/8/layout/vProcess5"/>
    <dgm:cxn modelId="{9424DCDF-7923-4CF0-A43D-AAB65A5A5C32}" type="presParOf" srcId="{2DADB95A-5FB4-420A-B95D-ED31D09B4818}" destId="{3EE6324D-86C6-4DF6-B1A5-62D8B9F20DE1}" srcOrd="6" destOrd="0" presId="urn:microsoft.com/office/officeart/2005/8/layout/vProcess5"/>
    <dgm:cxn modelId="{1D8F6EAD-1840-465D-B16E-14944918293E}" type="presParOf" srcId="{2DADB95A-5FB4-420A-B95D-ED31D09B4818}" destId="{5D705F8C-E94F-4AD7-B281-1680A0B408D1}" srcOrd="7" destOrd="0" presId="urn:microsoft.com/office/officeart/2005/8/layout/vProcess5"/>
    <dgm:cxn modelId="{4347814D-D80E-4931-95D0-FE94E46F5581}" type="presParOf" srcId="{2DADB95A-5FB4-420A-B95D-ED31D09B4818}" destId="{676D12FA-608B-4F00-A09B-CE374F64AD6E}" srcOrd="8" destOrd="0" presId="urn:microsoft.com/office/officeart/2005/8/layout/vProcess5"/>
    <dgm:cxn modelId="{954CDCA8-2FF2-4350-A2EF-EE6DA1BCF92D}" type="presParOf" srcId="{2DADB95A-5FB4-420A-B95D-ED31D09B4818}" destId="{2B2E58FF-83E7-4C0F-865E-587704B61BDE}" srcOrd="9" destOrd="0" presId="urn:microsoft.com/office/officeart/2005/8/layout/vProcess5"/>
    <dgm:cxn modelId="{50CFA6ED-FDF3-4F73-898E-53C58662F4F9}" type="presParOf" srcId="{2DADB95A-5FB4-420A-B95D-ED31D09B4818}" destId="{CD46B616-6EA8-48DE-B285-3A186E4383B1}" srcOrd="10" destOrd="0" presId="urn:microsoft.com/office/officeart/2005/8/layout/vProcess5"/>
    <dgm:cxn modelId="{59AE9D5F-2D05-4B80-A1BA-7A56E3EEB194}" type="presParOf" srcId="{2DADB95A-5FB4-420A-B95D-ED31D09B4818}" destId="{9607BD5B-EEDC-4218-957D-F0F7307E67C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6E34F-CD2A-4F39-9CD0-1180F44A663E}" type="datetimeFigureOut">
              <a:rPr lang="es-ES" smtClean="0"/>
              <a:t>29/09/2021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BED63-9C90-49E1-A180-8B1880291EE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0800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ED63-9C90-49E1-A180-8B1880291EEC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0986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BED63-9C90-49E1-A180-8B1880291EEC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3012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ED63-9C90-49E1-A180-8B1880291EEC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6220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ED63-9C90-49E1-A180-8B1880291EEC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6711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ED63-9C90-49E1-A180-8B1880291EEC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90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ED63-9C90-49E1-A180-8B1880291EEC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449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BED63-9C90-49E1-A180-8B1880291EEC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8163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ED63-9C90-49E1-A180-8B1880291EEC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350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ED63-9C90-49E1-A180-8B1880291EEC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742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ED63-9C90-49E1-A180-8B1880291EEC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9703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ED63-9C90-49E1-A180-8B1880291EEC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900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ED63-9C90-49E1-A180-8B1880291EEC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79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ED63-9C90-49E1-A180-8B1880291EEC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0258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ED63-9C90-49E1-A180-8B1880291EEC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599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ED63-9C90-49E1-A180-8B1880291EEC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9154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ED63-9C90-49E1-A180-8B1880291EE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6872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85972cea44_0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85972cea44_0_5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526819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ED63-9C90-49E1-A180-8B1880291EEC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855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ED63-9C90-49E1-A180-8B1880291EEC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3840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BED63-9C90-49E1-A180-8B1880291EEC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6373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96A4-33EB-4287-B6A3-81E434ABF14B}" type="datetimeFigureOut">
              <a:rPr lang="es-ES" smtClean="0"/>
              <a:t>29/09/2021</a:t>
            </a:fld>
            <a:endParaRPr lang="es-E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0903-E638-4664-861A-6C332A1285E5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96A4-33EB-4287-B6A3-81E434ABF14B}" type="datetimeFigureOut">
              <a:rPr lang="es-ES" smtClean="0"/>
              <a:t>29/09/2021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0903-E638-4664-861A-6C332A1285E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96A4-33EB-4287-B6A3-81E434ABF14B}" type="datetimeFigureOut">
              <a:rPr lang="es-ES" smtClean="0"/>
              <a:t>29/09/2021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0903-E638-4664-861A-6C332A1285E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17454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1400">
              <a:solidFill>
                <a:srgbClr val="000000"/>
              </a:solidFill>
            </a:endParaRPr>
          </a:p>
        </p:txBody>
      </p:sp>
      <p:sp>
        <p:nvSpPr>
          <p:cNvPr id="17433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1400">
              <a:solidFill>
                <a:srgbClr val="000000"/>
              </a:solidFill>
            </a:endParaRPr>
          </a:p>
        </p:txBody>
      </p:sp>
      <p:sp>
        <p:nvSpPr>
          <p:cNvPr id="17434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1400">
              <a:solidFill>
                <a:srgbClr val="000000"/>
              </a:solidFill>
            </a:endParaRPr>
          </a:p>
        </p:txBody>
      </p:sp>
      <p:sp>
        <p:nvSpPr>
          <p:cNvPr id="17435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1400">
              <a:solidFill>
                <a:srgbClr val="000000"/>
              </a:solidFill>
            </a:endParaRPr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5685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12800" y="1024133"/>
            <a:ext cx="4312800" cy="2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 b="1"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112800" y="3596451"/>
            <a:ext cx="4312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>
            <a:hlinkClick r:id="rId2" action="ppaction://hlinksldjump"/>
          </p:cNvPr>
          <p:cNvSpPr txBox="1">
            <a:spLocks noGrp="1"/>
          </p:cNvSpPr>
          <p:nvPr>
            <p:ph type="subTitle" idx="2"/>
          </p:nvPr>
        </p:nvSpPr>
        <p:spPr>
          <a:xfrm>
            <a:off x="5160250" y="4900451"/>
            <a:ext cx="2217900" cy="8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425338" y="565597"/>
            <a:ext cx="1509339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>
            <a:off x="8430776" y="5110757"/>
            <a:ext cx="1023143" cy="621808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>
            <a:off x="-289351" y="5875402"/>
            <a:ext cx="866331" cy="52655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>
            <a:off x="7101201" y="82434"/>
            <a:ext cx="113831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09603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13309" y="2535936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5000" b="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4597000" y="3668567"/>
            <a:ext cx="2407200" cy="21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>
                <a:solidFill>
                  <a:schemeClr val="accent6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5641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6778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4318325" y="42304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247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8938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122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713225" y="719333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713225" y="2740993"/>
            <a:ext cx="29841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2"/>
          </p:nvPr>
        </p:nvSpPr>
        <p:spPr>
          <a:xfrm>
            <a:off x="716075" y="1535384"/>
            <a:ext cx="2978400" cy="10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50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3"/>
          </p:nvPr>
        </p:nvSpPr>
        <p:spPr>
          <a:xfrm>
            <a:off x="713225" y="3941817"/>
            <a:ext cx="29841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4"/>
          </p:nvPr>
        </p:nvSpPr>
        <p:spPr>
          <a:xfrm>
            <a:off x="713225" y="5142617"/>
            <a:ext cx="29841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5"/>
          </p:nvPr>
        </p:nvSpPr>
        <p:spPr>
          <a:xfrm>
            <a:off x="5446675" y="2740993"/>
            <a:ext cx="29841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6"/>
          </p:nvPr>
        </p:nvSpPr>
        <p:spPr>
          <a:xfrm>
            <a:off x="5449525" y="1535384"/>
            <a:ext cx="2978400" cy="10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50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7"/>
          </p:nvPr>
        </p:nvSpPr>
        <p:spPr>
          <a:xfrm>
            <a:off x="5446675" y="3941817"/>
            <a:ext cx="29841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8"/>
          </p:nvPr>
        </p:nvSpPr>
        <p:spPr>
          <a:xfrm>
            <a:off x="5446675" y="5142617"/>
            <a:ext cx="29841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2718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96A4-33EB-4287-B6A3-81E434ABF14B}" type="datetimeFigureOut">
              <a:rPr lang="es-ES" smtClean="0"/>
              <a:t>29/09/2021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0903-E638-4664-861A-6C332A1285E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">
  <p:cSld name="Title + subtitle + text 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713225" y="719333"/>
            <a:ext cx="77175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title" idx="2"/>
          </p:nvPr>
        </p:nvSpPr>
        <p:spPr>
          <a:xfrm>
            <a:off x="713175" y="1482933"/>
            <a:ext cx="77175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2994000" y="2390933"/>
            <a:ext cx="3156000" cy="100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8644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048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dk1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6"/>
          <p:cNvSpPr txBox="1">
            <a:spLocks noGrp="1"/>
          </p:cNvSpPr>
          <p:nvPr>
            <p:ph type="title"/>
          </p:nvPr>
        </p:nvSpPr>
        <p:spPr>
          <a:xfrm>
            <a:off x="4595650" y="543073"/>
            <a:ext cx="36981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endParaRPr/>
          </a:p>
        </p:txBody>
      </p:sp>
      <p:sp>
        <p:nvSpPr>
          <p:cNvPr id="613" name="Google Shape;613;p26"/>
          <p:cNvSpPr txBox="1">
            <a:spLocks noGrp="1"/>
          </p:cNvSpPr>
          <p:nvPr>
            <p:ph type="title" idx="2"/>
          </p:nvPr>
        </p:nvSpPr>
        <p:spPr>
          <a:xfrm>
            <a:off x="4595650" y="1270667"/>
            <a:ext cx="36981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7000"/>
            </a:lvl9pPr>
          </a:lstStyle>
          <a:p>
            <a:endParaRPr/>
          </a:p>
        </p:txBody>
      </p:sp>
      <p:sp>
        <p:nvSpPr>
          <p:cNvPr id="614" name="Google Shape;614;p26"/>
          <p:cNvSpPr txBox="1">
            <a:spLocks noGrp="1"/>
          </p:cNvSpPr>
          <p:nvPr>
            <p:ph type="subTitle" idx="1"/>
          </p:nvPr>
        </p:nvSpPr>
        <p:spPr>
          <a:xfrm>
            <a:off x="1241038" y="1646316"/>
            <a:ext cx="3045900" cy="29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R="38100"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marR="38100"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marR="38100"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marR="38100"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marR="38100"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marR="38100"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marR="38100"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marR="38100"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615" name="Google Shape;615;p26"/>
          <p:cNvSpPr/>
          <p:nvPr/>
        </p:nvSpPr>
        <p:spPr>
          <a:xfrm flipH="1">
            <a:off x="-771625" y="1270667"/>
            <a:ext cx="113831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6" name="Google Shape;616;p26"/>
          <p:cNvSpPr/>
          <p:nvPr/>
        </p:nvSpPr>
        <p:spPr>
          <a:xfrm>
            <a:off x="-8550" y="4974401"/>
            <a:ext cx="113831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7" name="Google Shape;617;p26"/>
          <p:cNvSpPr/>
          <p:nvPr/>
        </p:nvSpPr>
        <p:spPr>
          <a:xfrm flipH="1">
            <a:off x="1958088" y="-41094"/>
            <a:ext cx="1509339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8" name="Google Shape;618;p26"/>
          <p:cNvSpPr/>
          <p:nvPr/>
        </p:nvSpPr>
        <p:spPr>
          <a:xfrm flipH="1">
            <a:off x="8518582" y="2467517"/>
            <a:ext cx="105581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9" name="Google Shape;619;p26"/>
          <p:cNvSpPr/>
          <p:nvPr/>
        </p:nvSpPr>
        <p:spPr>
          <a:xfrm>
            <a:off x="4595650" y="6250502"/>
            <a:ext cx="803065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581732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1"/>
          <p:cNvSpPr txBox="1">
            <a:spLocks noGrp="1"/>
          </p:cNvSpPr>
          <p:nvPr>
            <p:ph type="title"/>
          </p:nvPr>
        </p:nvSpPr>
        <p:spPr>
          <a:xfrm>
            <a:off x="5151850" y="2349448"/>
            <a:ext cx="3415200" cy="25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0544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17454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1400">
              <a:solidFill>
                <a:srgbClr val="000000"/>
              </a:solidFill>
            </a:endParaRPr>
          </a:p>
        </p:txBody>
      </p:sp>
      <p:sp>
        <p:nvSpPr>
          <p:cNvPr id="17433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1400">
              <a:solidFill>
                <a:srgbClr val="000000"/>
              </a:solidFill>
            </a:endParaRPr>
          </a:p>
        </p:txBody>
      </p:sp>
      <p:sp>
        <p:nvSpPr>
          <p:cNvPr id="17434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1400">
              <a:solidFill>
                <a:srgbClr val="000000"/>
              </a:solidFill>
            </a:endParaRPr>
          </a:p>
        </p:txBody>
      </p:sp>
      <p:sp>
        <p:nvSpPr>
          <p:cNvPr id="17435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1400">
              <a:solidFill>
                <a:srgbClr val="000000"/>
              </a:solidFill>
            </a:endParaRPr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9109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3819299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087495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4369561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800371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9897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96A4-33EB-4287-B6A3-81E434ABF14B}" type="datetimeFigureOut">
              <a:rPr lang="es-ES" smtClean="0"/>
              <a:t>29/09/2021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0903-E638-4664-861A-6C332A1285E5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3073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844202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029159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5527440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791921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F4E908-21BA-4416-9852-3929A4A8D0E4}" type="datetimeFigureOut">
              <a:rPr lang="es-EC">
                <a:solidFill>
                  <a:srgbClr val="000000"/>
                </a:solidFill>
              </a:rPr>
              <a:pPr/>
              <a:t>29/9/2021</a:t>
            </a:fld>
            <a:endParaRPr lang="es-EC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C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D85D3E-B50C-4FA3-A3D4-1ED219930E42}" type="slidenum">
              <a:rPr lang="es-EC">
                <a:solidFill>
                  <a:srgbClr val="000000"/>
                </a:solidFill>
              </a:rPr>
              <a:pPr/>
              <a:t>‹Nº›</a:t>
            </a:fld>
            <a:endParaRPr lang="es-EC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26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96A4-33EB-4287-B6A3-81E434ABF14B}" type="datetimeFigureOut">
              <a:rPr lang="es-ES" smtClean="0"/>
              <a:t>29/09/2021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0903-E638-4664-861A-6C332A1285E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96A4-33EB-4287-B6A3-81E434ABF14B}" type="datetimeFigureOut">
              <a:rPr lang="es-ES" smtClean="0"/>
              <a:t>29/09/2021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0903-E638-4664-861A-6C332A1285E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96A4-33EB-4287-B6A3-81E434ABF14B}" type="datetimeFigureOut">
              <a:rPr lang="es-ES" smtClean="0"/>
              <a:t>29/09/2021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0903-E638-4664-861A-6C332A1285E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96A4-33EB-4287-B6A3-81E434ABF14B}" type="datetimeFigureOut">
              <a:rPr lang="es-ES" smtClean="0"/>
              <a:t>29/09/2021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0903-E638-4664-861A-6C332A1285E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96A4-33EB-4287-B6A3-81E434ABF14B}" type="datetimeFigureOut">
              <a:rPr lang="es-ES" smtClean="0"/>
              <a:t>29/09/2021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0903-E638-4664-861A-6C332A1285E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296A4-33EB-4287-B6A3-81E434ABF14B}" type="datetimeFigureOut">
              <a:rPr lang="es-ES" smtClean="0"/>
              <a:t>29/09/2021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4F0903-E638-4664-861A-6C332A1285E5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B296A4-33EB-4287-B6A3-81E434ABF14B}" type="datetimeFigureOut">
              <a:rPr lang="es-ES" smtClean="0"/>
              <a:t>29/09/2021</a:t>
            </a:fld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4F0903-E638-4664-861A-6C332A1285E5}" type="slidenum">
              <a:rPr lang="es-ES" smtClean="0"/>
              <a:t>‹Nº›</a:t>
            </a:fld>
            <a:endParaRPr lang="es-E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719333"/>
            <a:ext cx="77175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/>
              <a:buNone/>
              <a:defRPr sz="6000" b="1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536633"/>
            <a:ext cx="7717500" cy="46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Char char="●"/>
              <a:defRPr sz="1800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49536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8" r:id="rId9"/>
    <p:sldLayoutId id="2147483699" r:id="rId10"/>
    <p:sldLayoutId id="214748370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1050" name="Picture 26" descr="LOGO ESPE ORIGINAL copia"/>
          <p:cNvPicPr>
            <a:picLocks noChangeAspect="1" noChangeArrowheads="1"/>
          </p:cNvPicPr>
          <p:nvPr/>
        </p:nvPicPr>
        <p:blipFill>
          <a:blip r:embed="rId14" cstate="print"/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113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txStyles>
    <p:titleStyle>
      <a:lvl1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notesSlide" Target="../notesSlides/notesSlide6.xml"/><Relationship Id="rId7" Type="http://schemas.openxmlformats.org/officeDocument/2006/relationships/slide" Target="slide3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27.jpeg"/><Relationship Id="rId7" Type="http://schemas.openxmlformats.org/officeDocument/2006/relationships/diagramData" Target="../diagrams/data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.png"/><Relationship Id="rId11" Type="http://schemas.microsoft.com/office/2007/relationships/diagramDrawing" Target="../diagrams/drawing4.xml"/><Relationship Id="rId5" Type="http://schemas.openxmlformats.org/officeDocument/2006/relationships/slide" Target="slide12.xml"/><Relationship Id="rId10" Type="http://schemas.openxmlformats.org/officeDocument/2006/relationships/diagramColors" Target="../diagrams/colors4.xml"/><Relationship Id="rId4" Type="http://schemas.openxmlformats.org/officeDocument/2006/relationships/image" Target="../media/image28.jpeg"/><Relationship Id="rId9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slide" Target="slide12.xml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30.jpeg"/><Relationship Id="rId4" Type="http://schemas.openxmlformats.org/officeDocument/2006/relationships/diagramData" Target="../diagrams/data5.xml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33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35.png"/><Relationship Id="rId5" Type="http://schemas.openxmlformats.org/officeDocument/2006/relationships/diagramData" Target="../diagrams/data6.xml"/><Relationship Id="rId10" Type="http://schemas.openxmlformats.org/officeDocument/2006/relationships/image" Target="../media/image34.png"/><Relationship Id="rId4" Type="http://schemas.openxmlformats.org/officeDocument/2006/relationships/slide" Target="slide12.xml"/><Relationship Id="rId9" Type="http://schemas.microsoft.com/office/2007/relationships/diagramDrawing" Target="../diagrams/drawing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7.jpeg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45.jpe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slide" Target="slide5.xml"/><Relationship Id="rId9" Type="http://schemas.microsoft.com/office/2007/relationships/diagramDrawing" Target="../diagrams/drawing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0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diagramData" Target="../diagrams/data3.xml"/><Relationship Id="rId5" Type="http://schemas.openxmlformats.org/officeDocument/2006/relationships/image" Target="../media/image22.jpeg"/><Relationship Id="rId10" Type="http://schemas.microsoft.com/office/2007/relationships/diagramDrawing" Target="../diagrams/drawing3.xml"/><Relationship Id="rId4" Type="http://schemas.openxmlformats.org/officeDocument/2006/relationships/image" Target="../media/image21.jpeg"/><Relationship Id="rId9" Type="http://schemas.openxmlformats.org/officeDocument/2006/relationships/diagramColors" Target="../diagrams/colors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27584" y="1052736"/>
            <a:ext cx="81316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500" b="1" dirty="0"/>
              <a:t>DEPARTAMENTO DE CIENCIAS ECONOMICAS, ADMINISTRATIVAS Y DEL COMERCIO</a:t>
            </a:r>
          </a:p>
          <a:p>
            <a:pPr algn="ctr"/>
            <a:endParaRPr lang="es-EC" sz="1500" b="1" dirty="0"/>
          </a:p>
          <a:p>
            <a:pPr algn="ctr"/>
            <a:r>
              <a:rPr lang="es-EC" sz="1500" b="1" dirty="0"/>
              <a:t>CARRERA DE INGENIERIA EN COMERCIO </a:t>
            </a:r>
            <a:r>
              <a:rPr lang="es-EC" sz="1500" b="1" dirty="0" smtClean="0"/>
              <a:t>EXTERIOR </a:t>
            </a:r>
            <a:r>
              <a:rPr lang="es-EC" sz="1500" b="1" dirty="0"/>
              <a:t>Y NEGOCIACION INTERNACIONAL</a:t>
            </a:r>
          </a:p>
          <a:p>
            <a:pPr algn="ctr"/>
            <a:endParaRPr lang="es-EC" sz="1500" b="1" dirty="0"/>
          </a:p>
          <a:p>
            <a:pPr algn="ctr"/>
            <a:r>
              <a:rPr lang="es-EC" sz="1500" b="1" dirty="0"/>
              <a:t>TRABAJO DE TITULACION, PREVIO A LA OBTENCION DEL TITULO </a:t>
            </a:r>
            <a:r>
              <a:rPr lang="es-EC" sz="1500" b="1"/>
              <a:t>DE </a:t>
            </a:r>
            <a:r>
              <a:rPr lang="es-EC" sz="1500" b="1" smtClean="0"/>
              <a:t>INGENIERA </a:t>
            </a:r>
            <a:r>
              <a:rPr lang="es-EC" sz="1500" b="1" dirty="0"/>
              <a:t>EN COMERCIO EXTERIOR Y NEGOCIACION INTERNACIONAL</a:t>
            </a:r>
          </a:p>
          <a:p>
            <a:pPr algn="ctr"/>
            <a:endParaRPr lang="es-EC" sz="1500" b="1" dirty="0"/>
          </a:p>
          <a:p>
            <a:pPr algn="ctr"/>
            <a:r>
              <a:rPr lang="es-EC" sz="1500" b="1" dirty="0"/>
              <a:t>TEMA: ´´</a:t>
            </a:r>
            <a:r>
              <a:rPr lang="es-ES" sz="1500" b="1" dirty="0"/>
              <a:t>ANÁLISIS DE LA TECA SUBPARTIDA ARANCELARIA 4403.49.00 PARA LA EXPORTACION HACIA EL MERCADO INDÚ Y SU IMPACTO EN EL SECTOR PRODUCTOR ECUATORIANO DURANTE EL PERIODO 2013 -2018</a:t>
            </a:r>
            <a:r>
              <a:rPr lang="es-EC" sz="1500" b="1" dirty="0"/>
              <a:t>´´</a:t>
            </a:r>
          </a:p>
          <a:p>
            <a:pPr algn="ctr"/>
            <a:endParaRPr lang="es-EC" sz="1500" b="1" dirty="0"/>
          </a:p>
          <a:p>
            <a:pPr algn="ctr"/>
            <a:r>
              <a:rPr lang="es-EC" sz="1500" b="1" dirty="0"/>
              <a:t>AUTORES:</a:t>
            </a:r>
          </a:p>
          <a:p>
            <a:pPr algn="ctr"/>
            <a:r>
              <a:rPr lang="es-EC" sz="1500" b="1" dirty="0"/>
              <a:t>MARGOTH MARIBEL RODRIGUEZ ASCUNTAR</a:t>
            </a:r>
          </a:p>
          <a:p>
            <a:pPr algn="ctr"/>
            <a:endParaRPr lang="es-EC" sz="1500" b="1" dirty="0"/>
          </a:p>
          <a:p>
            <a:pPr algn="ctr"/>
            <a:r>
              <a:rPr lang="es-EC" sz="1500" b="1" dirty="0"/>
              <a:t>DIRECTOR:</a:t>
            </a:r>
          </a:p>
          <a:p>
            <a:pPr algn="ctr"/>
            <a:r>
              <a:rPr lang="es-EC" sz="1500" b="1" dirty="0"/>
              <a:t>ING. RAMIRO ABEL RIVERA VALLEJO</a:t>
            </a:r>
          </a:p>
          <a:p>
            <a:pPr algn="ctr"/>
            <a:endParaRPr lang="es-EC" sz="1500" b="1" dirty="0"/>
          </a:p>
          <a:p>
            <a:pPr algn="ctr"/>
            <a:r>
              <a:rPr lang="es-EC" sz="1500" b="1" dirty="0"/>
              <a:t>SANGOLQUI</a:t>
            </a:r>
          </a:p>
          <a:p>
            <a:pPr algn="ctr"/>
            <a:r>
              <a:rPr lang="es-EC" sz="1500" b="1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95022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FEB"/>
        </a:solidFill>
        <a:effectLst/>
      </p:bgPr>
    </p:bg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Qué hay de bueno en los muebles de madera de teca? - Forestal Madere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6" y="5250018"/>
            <a:ext cx="2325997" cy="201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emilla de Tec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9" t="6385" b="22830"/>
          <a:stretch/>
        </p:blipFill>
        <p:spPr bwMode="auto">
          <a:xfrm>
            <a:off x="-18795" y="1048088"/>
            <a:ext cx="3417366" cy="2208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50 Seeds Tectona grandis. Semillas de árbol de teca.Indiano | Ets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025" y="4771163"/>
            <a:ext cx="2983975" cy="205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02" name="Google Shape;902;p37"/>
          <p:cNvGrpSpPr/>
          <p:nvPr/>
        </p:nvGrpSpPr>
        <p:grpSpPr>
          <a:xfrm>
            <a:off x="3113106" y="2109173"/>
            <a:ext cx="3362920" cy="3354006"/>
            <a:chOff x="4048209" y="1327361"/>
            <a:chExt cx="3486698" cy="3477455"/>
          </a:xfrm>
        </p:grpSpPr>
        <p:grpSp>
          <p:nvGrpSpPr>
            <p:cNvPr id="903" name="Google Shape;903;p37"/>
            <p:cNvGrpSpPr/>
            <p:nvPr/>
          </p:nvGrpSpPr>
          <p:grpSpPr>
            <a:xfrm>
              <a:off x="4048209" y="1413837"/>
              <a:ext cx="3486698" cy="3390980"/>
              <a:chOff x="4048209" y="1413837"/>
              <a:chExt cx="3486698" cy="3390980"/>
            </a:xfrm>
          </p:grpSpPr>
          <p:sp>
            <p:nvSpPr>
              <p:cNvPr id="904" name="Google Shape;904;p37"/>
              <p:cNvSpPr/>
              <p:nvPr/>
            </p:nvSpPr>
            <p:spPr>
              <a:xfrm rot="531256">
                <a:off x="6111230" y="1784349"/>
                <a:ext cx="645897" cy="1594695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905" name="Google Shape;905;p37"/>
              <p:cNvGrpSpPr/>
              <p:nvPr/>
            </p:nvGrpSpPr>
            <p:grpSpPr>
              <a:xfrm rot="-515098">
                <a:off x="5663236" y="2476239"/>
                <a:ext cx="1755501" cy="1688207"/>
                <a:chOff x="4531600" y="1944475"/>
                <a:chExt cx="956750" cy="920075"/>
              </a:xfrm>
            </p:grpSpPr>
            <p:sp>
              <p:nvSpPr>
                <p:cNvPr id="906" name="Google Shape;906;p37"/>
                <p:cNvSpPr/>
                <p:nvPr/>
              </p:nvSpPr>
              <p:spPr>
                <a:xfrm>
                  <a:off x="4531600" y="1944475"/>
                  <a:ext cx="956750" cy="9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0" h="36803" extrusionOk="0">
                      <a:moveTo>
                        <a:pt x="29339" y="1"/>
                      </a:moveTo>
                      <a:cubicBezTo>
                        <a:pt x="25169" y="1"/>
                        <a:pt x="20610" y="6521"/>
                        <a:pt x="18847" y="8911"/>
                      </a:cubicBezTo>
                      <a:cubicBezTo>
                        <a:pt x="16907" y="5903"/>
                        <a:pt x="15466" y="4737"/>
                        <a:pt x="14348" y="4737"/>
                      </a:cubicBezTo>
                      <a:cubicBezTo>
                        <a:pt x="11395" y="4737"/>
                        <a:pt x="10698" y="12874"/>
                        <a:pt x="9037" y="16693"/>
                      </a:cubicBezTo>
                      <a:cubicBezTo>
                        <a:pt x="7029" y="14772"/>
                        <a:pt x="5557" y="13973"/>
                        <a:pt x="4497" y="13973"/>
                      </a:cubicBezTo>
                      <a:cubicBezTo>
                        <a:pt x="0" y="13973"/>
                        <a:pt x="2943" y="28364"/>
                        <a:pt x="4002" y="32519"/>
                      </a:cubicBezTo>
                      <a:lnTo>
                        <a:pt x="4721" y="36802"/>
                      </a:lnTo>
                      <a:cubicBezTo>
                        <a:pt x="9561" y="35363"/>
                        <a:pt x="15185" y="32486"/>
                        <a:pt x="20449" y="32257"/>
                      </a:cubicBezTo>
                      <a:cubicBezTo>
                        <a:pt x="26400" y="32028"/>
                        <a:pt x="36700" y="28595"/>
                        <a:pt x="25942" y="24704"/>
                      </a:cubicBezTo>
                      <a:cubicBezTo>
                        <a:pt x="28231" y="21728"/>
                        <a:pt x="34411" y="21499"/>
                        <a:pt x="36013" y="17837"/>
                      </a:cubicBezTo>
                      <a:cubicBezTo>
                        <a:pt x="38270" y="12802"/>
                        <a:pt x="32580" y="12802"/>
                        <a:pt x="29147" y="12573"/>
                      </a:cubicBezTo>
                      <a:cubicBezTo>
                        <a:pt x="29572" y="9597"/>
                        <a:pt x="35065" y="2763"/>
                        <a:pt x="31174" y="474"/>
                      </a:cubicBezTo>
                      <a:cubicBezTo>
                        <a:pt x="30578" y="147"/>
                        <a:pt x="29963" y="1"/>
                        <a:pt x="293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07" name="Google Shape;907;p37"/>
                <p:cNvSpPr/>
                <p:nvPr/>
              </p:nvSpPr>
              <p:spPr>
                <a:xfrm>
                  <a:off x="4656300" y="2089375"/>
                  <a:ext cx="594325" cy="7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3" h="29995" extrusionOk="0">
                      <a:moveTo>
                        <a:pt x="23394" y="0"/>
                      </a:moveTo>
                      <a:cubicBezTo>
                        <a:pt x="23333" y="0"/>
                        <a:pt x="23270" y="22"/>
                        <a:pt x="23211" y="74"/>
                      </a:cubicBezTo>
                      <a:cubicBezTo>
                        <a:pt x="19254" y="3638"/>
                        <a:pt x="16475" y="8248"/>
                        <a:pt x="13205" y="12401"/>
                      </a:cubicBezTo>
                      <a:cubicBezTo>
                        <a:pt x="10197" y="16161"/>
                        <a:pt x="6665" y="19496"/>
                        <a:pt x="3722" y="23322"/>
                      </a:cubicBezTo>
                      <a:cubicBezTo>
                        <a:pt x="2218" y="25251"/>
                        <a:pt x="812" y="27344"/>
                        <a:pt x="60" y="29698"/>
                      </a:cubicBezTo>
                      <a:cubicBezTo>
                        <a:pt x="1" y="29877"/>
                        <a:pt x="169" y="29995"/>
                        <a:pt x="326" y="29995"/>
                      </a:cubicBezTo>
                      <a:cubicBezTo>
                        <a:pt x="428" y="29995"/>
                        <a:pt x="525" y="29945"/>
                        <a:pt x="551" y="29829"/>
                      </a:cubicBezTo>
                      <a:cubicBezTo>
                        <a:pt x="1205" y="27736"/>
                        <a:pt x="2414" y="25873"/>
                        <a:pt x="3722" y="24140"/>
                      </a:cubicBezTo>
                      <a:cubicBezTo>
                        <a:pt x="5226" y="22145"/>
                        <a:pt x="6894" y="20281"/>
                        <a:pt x="8562" y="18417"/>
                      </a:cubicBezTo>
                      <a:cubicBezTo>
                        <a:pt x="10099" y="16717"/>
                        <a:pt x="11701" y="15049"/>
                        <a:pt x="13139" y="13284"/>
                      </a:cubicBezTo>
                      <a:cubicBezTo>
                        <a:pt x="14774" y="11256"/>
                        <a:pt x="16278" y="9164"/>
                        <a:pt x="17815" y="7071"/>
                      </a:cubicBezTo>
                      <a:cubicBezTo>
                        <a:pt x="19548" y="4717"/>
                        <a:pt x="21379" y="2395"/>
                        <a:pt x="23570" y="433"/>
                      </a:cubicBezTo>
                      <a:cubicBezTo>
                        <a:pt x="23773" y="256"/>
                        <a:pt x="23603" y="0"/>
                        <a:pt x="233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08" name="Google Shape;908;p37"/>
                <p:cNvSpPr/>
                <p:nvPr/>
              </p:nvSpPr>
              <p:spPr>
                <a:xfrm>
                  <a:off x="4720725" y="2518075"/>
                  <a:ext cx="225650" cy="19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6" h="7613" extrusionOk="0">
                      <a:moveTo>
                        <a:pt x="695" y="1"/>
                      </a:moveTo>
                      <a:cubicBezTo>
                        <a:pt x="597" y="1"/>
                        <a:pt x="498" y="58"/>
                        <a:pt x="459" y="190"/>
                      </a:cubicBezTo>
                      <a:cubicBezTo>
                        <a:pt x="1" y="2545"/>
                        <a:pt x="230" y="4964"/>
                        <a:pt x="230" y="7351"/>
                      </a:cubicBezTo>
                      <a:cubicBezTo>
                        <a:pt x="230" y="7482"/>
                        <a:pt x="328" y="7613"/>
                        <a:pt x="491" y="7613"/>
                      </a:cubicBezTo>
                      <a:lnTo>
                        <a:pt x="8699" y="6926"/>
                      </a:lnTo>
                      <a:cubicBezTo>
                        <a:pt x="9016" y="6894"/>
                        <a:pt x="9025" y="6402"/>
                        <a:pt x="8727" y="6402"/>
                      </a:cubicBezTo>
                      <a:cubicBezTo>
                        <a:pt x="8718" y="6402"/>
                        <a:pt x="8709" y="6402"/>
                        <a:pt x="8699" y="6403"/>
                      </a:cubicBezTo>
                      <a:lnTo>
                        <a:pt x="719" y="7071"/>
                      </a:lnTo>
                      <a:lnTo>
                        <a:pt x="719" y="7071"/>
                      </a:lnTo>
                      <a:cubicBezTo>
                        <a:pt x="706" y="4810"/>
                        <a:pt x="541" y="2550"/>
                        <a:pt x="949" y="321"/>
                      </a:cubicBezTo>
                      <a:cubicBezTo>
                        <a:pt x="988" y="126"/>
                        <a:pt x="841" y="1"/>
                        <a:pt x="69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09" name="Google Shape;909;p37"/>
                <p:cNvSpPr/>
                <p:nvPr/>
              </p:nvSpPr>
              <p:spPr>
                <a:xfrm>
                  <a:off x="4845150" y="2336650"/>
                  <a:ext cx="256850" cy="2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4" h="8695" extrusionOk="0">
                      <a:moveTo>
                        <a:pt x="1220" y="0"/>
                      </a:moveTo>
                      <a:cubicBezTo>
                        <a:pt x="1106" y="0"/>
                        <a:pt x="991" y="74"/>
                        <a:pt x="975" y="221"/>
                      </a:cubicBezTo>
                      <a:cubicBezTo>
                        <a:pt x="975" y="2935"/>
                        <a:pt x="975" y="5747"/>
                        <a:pt x="59" y="8396"/>
                      </a:cubicBezTo>
                      <a:cubicBezTo>
                        <a:pt x="1" y="8572"/>
                        <a:pt x="153" y="8695"/>
                        <a:pt x="326" y="8695"/>
                      </a:cubicBezTo>
                      <a:cubicBezTo>
                        <a:pt x="346" y="8695"/>
                        <a:pt x="366" y="8693"/>
                        <a:pt x="386" y="8690"/>
                      </a:cubicBezTo>
                      <a:cubicBezTo>
                        <a:pt x="3558" y="8232"/>
                        <a:pt x="6828" y="8298"/>
                        <a:pt x="9967" y="7545"/>
                      </a:cubicBezTo>
                      <a:cubicBezTo>
                        <a:pt x="10274" y="7484"/>
                        <a:pt x="10178" y="7049"/>
                        <a:pt x="9895" y="7049"/>
                      </a:cubicBezTo>
                      <a:cubicBezTo>
                        <a:pt x="9876" y="7049"/>
                        <a:pt x="9857" y="7051"/>
                        <a:pt x="9836" y="7055"/>
                      </a:cubicBezTo>
                      <a:cubicBezTo>
                        <a:pt x="6847" y="7740"/>
                        <a:pt x="3739" y="7743"/>
                        <a:pt x="682" y="8137"/>
                      </a:cubicBezTo>
                      <a:lnTo>
                        <a:pt x="682" y="8137"/>
                      </a:lnTo>
                      <a:cubicBezTo>
                        <a:pt x="1495" y="5597"/>
                        <a:pt x="1465" y="2865"/>
                        <a:pt x="1465" y="221"/>
                      </a:cubicBezTo>
                      <a:cubicBezTo>
                        <a:pt x="1449" y="74"/>
                        <a:pt x="1335" y="0"/>
                        <a:pt x="12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p37"/>
                <p:cNvSpPr/>
                <p:nvPr/>
              </p:nvSpPr>
              <p:spPr>
                <a:xfrm>
                  <a:off x="5001125" y="2227300"/>
                  <a:ext cx="151575" cy="14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3" h="5974" extrusionOk="0">
                      <a:moveTo>
                        <a:pt x="699" y="1"/>
                      </a:moveTo>
                      <a:cubicBezTo>
                        <a:pt x="581" y="1"/>
                        <a:pt x="458" y="83"/>
                        <a:pt x="425" y="246"/>
                      </a:cubicBezTo>
                      <a:cubicBezTo>
                        <a:pt x="425" y="2077"/>
                        <a:pt x="0" y="3876"/>
                        <a:pt x="197" y="5707"/>
                      </a:cubicBezTo>
                      <a:cubicBezTo>
                        <a:pt x="197" y="5853"/>
                        <a:pt x="328" y="5973"/>
                        <a:pt x="473" y="5973"/>
                      </a:cubicBezTo>
                      <a:cubicBezTo>
                        <a:pt x="489" y="5973"/>
                        <a:pt x="507" y="5972"/>
                        <a:pt x="524" y="5968"/>
                      </a:cubicBezTo>
                      <a:cubicBezTo>
                        <a:pt x="2289" y="5739"/>
                        <a:pt x="4088" y="5968"/>
                        <a:pt x="5788" y="5511"/>
                      </a:cubicBezTo>
                      <a:cubicBezTo>
                        <a:pt x="6063" y="5419"/>
                        <a:pt x="5967" y="5014"/>
                        <a:pt x="5713" y="5014"/>
                      </a:cubicBezTo>
                      <a:cubicBezTo>
                        <a:pt x="5695" y="5014"/>
                        <a:pt x="5677" y="5016"/>
                        <a:pt x="5657" y="5020"/>
                      </a:cubicBezTo>
                      <a:cubicBezTo>
                        <a:pt x="4054" y="5452"/>
                        <a:pt x="2335" y="5273"/>
                        <a:pt x="691" y="5443"/>
                      </a:cubicBezTo>
                      <a:lnTo>
                        <a:pt x="691" y="5443"/>
                      </a:lnTo>
                      <a:cubicBezTo>
                        <a:pt x="534" y="3703"/>
                        <a:pt x="949" y="1989"/>
                        <a:pt x="949" y="246"/>
                      </a:cubicBezTo>
                      <a:cubicBezTo>
                        <a:pt x="932" y="83"/>
                        <a:pt x="81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11" name="Google Shape;911;p37"/>
                <p:cNvSpPr/>
                <p:nvPr/>
              </p:nvSpPr>
              <p:spPr>
                <a:xfrm>
                  <a:off x="5113925" y="2118350"/>
                  <a:ext cx="106300" cy="1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2" h="4854" extrusionOk="0">
                      <a:moveTo>
                        <a:pt x="723" y="1"/>
                      </a:moveTo>
                      <a:cubicBezTo>
                        <a:pt x="625" y="1"/>
                        <a:pt x="537" y="58"/>
                        <a:pt x="524" y="190"/>
                      </a:cubicBezTo>
                      <a:cubicBezTo>
                        <a:pt x="295" y="1531"/>
                        <a:pt x="262" y="2937"/>
                        <a:pt x="66" y="4310"/>
                      </a:cubicBezTo>
                      <a:cubicBezTo>
                        <a:pt x="1" y="4441"/>
                        <a:pt x="99" y="4571"/>
                        <a:pt x="230" y="4604"/>
                      </a:cubicBezTo>
                      <a:cubicBezTo>
                        <a:pt x="1213" y="4759"/>
                        <a:pt x="2196" y="4853"/>
                        <a:pt x="3179" y="4853"/>
                      </a:cubicBezTo>
                      <a:cubicBezTo>
                        <a:pt x="3439" y="4853"/>
                        <a:pt x="3698" y="4847"/>
                        <a:pt x="3957" y="4833"/>
                      </a:cubicBezTo>
                      <a:cubicBezTo>
                        <a:pt x="4252" y="4800"/>
                        <a:pt x="4252" y="4375"/>
                        <a:pt x="3957" y="4343"/>
                      </a:cubicBezTo>
                      <a:cubicBezTo>
                        <a:pt x="3761" y="4348"/>
                        <a:pt x="3565" y="4351"/>
                        <a:pt x="3368" y="4351"/>
                      </a:cubicBezTo>
                      <a:cubicBezTo>
                        <a:pt x="2436" y="4351"/>
                        <a:pt x="1507" y="4289"/>
                        <a:pt x="596" y="4151"/>
                      </a:cubicBezTo>
                      <a:lnTo>
                        <a:pt x="596" y="4151"/>
                      </a:lnTo>
                      <a:cubicBezTo>
                        <a:pt x="758" y="2874"/>
                        <a:pt x="802" y="1598"/>
                        <a:pt x="1014" y="321"/>
                      </a:cubicBezTo>
                      <a:cubicBezTo>
                        <a:pt x="1034" y="126"/>
                        <a:pt x="867" y="1"/>
                        <a:pt x="7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12" name="Google Shape;912;p37"/>
              <p:cNvSpPr/>
              <p:nvPr/>
            </p:nvSpPr>
            <p:spPr>
              <a:xfrm rot="-1114893">
                <a:off x="4935863" y="1452219"/>
                <a:ext cx="678191" cy="2865635"/>
              </a:xfrm>
              <a:custGeom>
                <a:avLst/>
                <a:gdLst/>
                <a:ahLst/>
                <a:cxnLst/>
                <a:rect l="l" t="t" r="r" b="b"/>
                <a:pathLst>
                  <a:path w="12688" h="53612" extrusionOk="0">
                    <a:moveTo>
                      <a:pt x="2559" y="0"/>
                    </a:moveTo>
                    <a:cubicBezTo>
                      <a:pt x="2453" y="0"/>
                      <a:pt x="2341" y="19"/>
                      <a:pt x="2224" y="59"/>
                    </a:cubicBezTo>
                    <a:cubicBezTo>
                      <a:pt x="197" y="778"/>
                      <a:pt x="3695" y="4636"/>
                      <a:pt x="4219" y="5388"/>
                    </a:cubicBezTo>
                    <a:cubicBezTo>
                      <a:pt x="4219" y="5421"/>
                      <a:pt x="4251" y="5454"/>
                      <a:pt x="4284" y="5454"/>
                    </a:cubicBezTo>
                    <a:cubicBezTo>
                      <a:pt x="4447" y="6010"/>
                      <a:pt x="4644" y="6598"/>
                      <a:pt x="4807" y="7154"/>
                    </a:cubicBezTo>
                    <a:cubicBezTo>
                      <a:pt x="3950" y="7059"/>
                      <a:pt x="2894" y="6753"/>
                      <a:pt x="1928" y="6753"/>
                    </a:cubicBezTo>
                    <a:cubicBezTo>
                      <a:pt x="1236" y="6753"/>
                      <a:pt x="590" y="6910"/>
                      <a:pt x="99" y="7416"/>
                    </a:cubicBezTo>
                    <a:cubicBezTo>
                      <a:pt x="0" y="7547"/>
                      <a:pt x="0" y="7841"/>
                      <a:pt x="229" y="7841"/>
                    </a:cubicBezTo>
                    <a:cubicBezTo>
                      <a:pt x="665" y="7903"/>
                      <a:pt x="1098" y="7927"/>
                      <a:pt x="1530" y="7927"/>
                    </a:cubicBezTo>
                    <a:cubicBezTo>
                      <a:pt x="2687" y="7927"/>
                      <a:pt x="3837" y="7758"/>
                      <a:pt x="5003" y="7710"/>
                    </a:cubicBezTo>
                    <a:cubicBezTo>
                      <a:pt x="5330" y="8789"/>
                      <a:pt x="5657" y="9901"/>
                      <a:pt x="5952" y="11013"/>
                    </a:cubicBezTo>
                    <a:cubicBezTo>
                      <a:pt x="4971" y="10588"/>
                      <a:pt x="3924" y="10359"/>
                      <a:pt x="2878" y="10326"/>
                    </a:cubicBezTo>
                    <a:cubicBezTo>
                      <a:pt x="2420" y="10326"/>
                      <a:pt x="1276" y="10326"/>
                      <a:pt x="1276" y="11013"/>
                    </a:cubicBezTo>
                    <a:cubicBezTo>
                      <a:pt x="1276" y="11739"/>
                      <a:pt x="2207" y="11916"/>
                      <a:pt x="3262" y="11916"/>
                    </a:cubicBezTo>
                    <a:cubicBezTo>
                      <a:pt x="4265" y="11916"/>
                      <a:pt x="5379" y="11756"/>
                      <a:pt x="5911" y="11756"/>
                    </a:cubicBezTo>
                    <a:cubicBezTo>
                      <a:pt x="5978" y="11756"/>
                      <a:pt x="6035" y="11759"/>
                      <a:pt x="6082" y="11765"/>
                    </a:cubicBezTo>
                    <a:lnTo>
                      <a:pt x="6148" y="11765"/>
                    </a:lnTo>
                    <a:cubicBezTo>
                      <a:pt x="6540" y="13301"/>
                      <a:pt x="6867" y="14838"/>
                      <a:pt x="7161" y="16375"/>
                    </a:cubicBezTo>
                    <a:cubicBezTo>
                      <a:pt x="5965" y="16113"/>
                      <a:pt x="4899" y="15668"/>
                      <a:pt x="3662" y="15668"/>
                    </a:cubicBezTo>
                    <a:cubicBezTo>
                      <a:pt x="3512" y="15668"/>
                      <a:pt x="3360" y="15674"/>
                      <a:pt x="3205" y="15688"/>
                    </a:cubicBezTo>
                    <a:cubicBezTo>
                      <a:pt x="2682" y="15721"/>
                      <a:pt x="1537" y="15754"/>
                      <a:pt x="1472" y="16506"/>
                    </a:cubicBezTo>
                    <a:cubicBezTo>
                      <a:pt x="1406" y="17225"/>
                      <a:pt x="3107" y="17454"/>
                      <a:pt x="3565" y="17520"/>
                    </a:cubicBezTo>
                    <a:cubicBezTo>
                      <a:pt x="4099" y="17579"/>
                      <a:pt x="4681" y="17632"/>
                      <a:pt x="5267" y="17632"/>
                    </a:cubicBezTo>
                    <a:cubicBezTo>
                      <a:pt x="5971" y="17632"/>
                      <a:pt x="6682" y="17555"/>
                      <a:pt x="7325" y="17323"/>
                    </a:cubicBezTo>
                    <a:cubicBezTo>
                      <a:pt x="7554" y="18664"/>
                      <a:pt x="7717" y="20037"/>
                      <a:pt x="7913" y="21378"/>
                    </a:cubicBezTo>
                    <a:cubicBezTo>
                      <a:pt x="6775" y="20991"/>
                      <a:pt x="5541" y="20350"/>
                      <a:pt x="4345" y="20350"/>
                    </a:cubicBezTo>
                    <a:cubicBezTo>
                      <a:pt x="3823" y="20350"/>
                      <a:pt x="3309" y="20472"/>
                      <a:pt x="2812" y="20789"/>
                    </a:cubicBezTo>
                    <a:cubicBezTo>
                      <a:pt x="2649" y="20887"/>
                      <a:pt x="2649" y="21116"/>
                      <a:pt x="2812" y="21214"/>
                    </a:cubicBezTo>
                    <a:cubicBezTo>
                      <a:pt x="3970" y="21885"/>
                      <a:pt x="5411" y="22101"/>
                      <a:pt x="6766" y="22101"/>
                    </a:cubicBezTo>
                    <a:cubicBezTo>
                      <a:pt x="6866" y="22101"/>
                      <a:pt x="6965" y="22100"/>
                      <a:pt x="7063" y="22097"/>
                    </a:cubicBezTo>
                    <a:lnTo>
                      <a:pt x="7129" y="22097"/>
                    </a:lnTo>
                    <a:cubicBezTo>
                      <a:pt x="7145" y="22114"/>
                      <a:pt x="7161" y="22122"/>
                      <a:pt x="7178" y="22122"/>
                    </a:cubicBezTo>
                    <a:cubicBezTo>
                      <a:pt x="7194" y="22122"/>
                      <a:pt x="7210" y="22114"/>
                      <a:pt x="7227" y="22097"/>
                    </a:cubicBezTo>
                    <a:cubicBezTo>
                      <a:pt x="7488" y="22097"/>
                      <a:pt x="7717" y="22097"/>
                      <a:pt x="7979" y="22065"/>
                    </a:cubicBezTo>
                    <a:cubicBezTo>
                      <a:pt x="8208" y="24452"/>
                      <a:pt x="8306" y="26839"/>
                      <a:pt x="8240" y="29225"/>
                    </a:cubicBezTo>
                    <a:cubicBezTo>
                      <a:pt x="8142" y="33215"/>
                      <a:pt x="7685" y="37237"/>
                      <a:pt x="7358" y="41226"/>
                    </a:cubicBezTo>
                    <a:cubicBezTo>
                      <a:pt x="7031" y="45378"/>
                      <a:pt x="5298" y="49269"/>
                      <a:pt x="4349" y="53291"/>
                    </a:cubicBezTo>
                    <a:cubicBezTo>
                      <a:pt x="4310" y="53486"/>
                      <a:pt x="4469" y="53612"/>
                      <a:pt x="4624" y="53612"/>
                    </a:cubicBezTo>
                    <a:cubicBezTo>
                      <a:pt x="4729" y="53612"/>
                      <a:pt x="4833" y="53554"/>
                      <a:pt x="4872" y="53422"/>
                    </a:cubicBezTo>
                    <a:cubicBezTo>
                      <a:pt x="5755" y="49596"/>
                      <a:pt x="7227" y="45934"/>
                      <a:pt x="7783" y="42043"/>
                    </a:cubicBezTo>
                    <a:cubicBezTo>
                      <a:pt x="8371" y="37825"/>
                      <a:pt x="8600" y="33444"/>
                      <a:pt x="8764" y="29225"/>
                    </a:cubicBezTo>
                    <a:cubicBezTo>
                      <a:pt x="8796" y="27885"/>
                      <a:pt x="8796" y="26544"/>
                      <a:pt x="8764" y="25236"/>
                    </a:cubicBezTo>
                    <a:cubicBezTo>
                      <a:pt x="8829" y="25236"/>
                      <a:pt x="8894" y="25171"/>
                      <a:pt x="8927" y="25106"/>
                    </a:cubicBezTo>
                    <a:lnTo>
                      <a:pt x="8927" y="25073"/>
                    </a:lnTo>
                    <a:cubicBezTo>
                      <a:pt x="9777" y="24517"/>
                      <a:pt x="10431" y="23667"/>
                      <a:pt x="11216" y="23046"/>
                    </a:cubicBezTo>
                    <a:cubicBezTo>
                      <a:pt x="11870" y="22490"/>
                      <a:pt x="12687" y="21770"/>
                      <a:pt x="12687" y="20855"/>
                    </a:cubicBezTo>
                    <a:cubicBezTo>
                      <a:pt x="12687" y="20724"/>
                      <a:pt x="12589" y="20626"/>
                      <a:pt x="12458" y="20626"/>
                    </a:cubicBezTo>
                    <a:cubicBezTo>
                      <a:pt x="12295" y="20588"/>
                      <a:pt x="12138" y="20570"/>
                      <a:pt x="11987" y="20570"/>
                    </a:cubicBezTo>
                    <a:cubicBezTo>
                      <a:pt x="10314" y="20570"/>
                      <a:pt x="9325" y="22754"/>
                      <a:pt x="8665" y="24223"/>
                    </a:cubicBezTo>
                    <a:cubicBezTo>
                      <a:pt x="8567" y="22784"/>
                      <a:pt x="8437" y="21313"/>
                      <a:pt x="8240" y="19874"/>
                    </a:cubicBezTo>
                    <a:cubicBezTo>
                      <a:pt x="8306" y="19874"/>
                      <a:pt x="8371" y="19841"/>
                      <a:pt x="8404" y="19808"/>
                    </a:cubicBezTo>
                    <a:cubicBezTo>
                      <a:pt x="9352" y="18729"/>
                      <a:pt x="10791" y="17389"/>
                      <a:pt x="10824" y="15852"/>
                    </a:cubicBezTo>
                    <a:cubicBezTo>
                      <a:pt x="10824" y="15721"/>
                      <a:pt x="10725" y="15590"/>
                      <a:pt x="10562" y="15590"/>
                    </a:cubicBezTo>
                    <a:cubicBezTo>
                      <a:pt x="9123" y="15688"/>
                      <a:pt x="8469" y="17291"/>
                      <a:pt x="8077" y="18631"/>
                    </a:cubicBezTo>
                    <a:cubicBezTo>
                      <a:pt x="7848" y="17323"/>
                      <a:pt x="7619" y="16015"/>
                      <a:pt x="7325" y="14707"/>
                    </a:cubicBezTo>
                    <a:lnTo>
                      <a:pt x="7325" y="14707"/>
                    </a:lnTo>
                    <a:cubicBezTo>
                      <a:pt x="7351" y="14716"/>
                      <a:pt x="7377" y="14720"/>
                      <a:pt x="7403" y="14720"/>
                    </a:cubicBezTo>
                    <a:cubicBezTo>
                      <a:pt x="7473" y="14720"/>
                      <a:pt x="7539" y="14690"/>
                      <a:pt x="7586" y="14642"/>
                    </a:cubicBezTo>
                    <a:cubicBezTo>
                      <a:pt x="7979" y="14217"/>
                      <a:pt x="11510" y="9737"/>
                      <a:pt x="9712" y="9443"/>
                    </a:cubicBezTo>
                    <a:cubicBezTo>
                      <a:pt x="9683" y="9438"/>
                      <a:pt x="9653" y="9436"/>
                      <a:pt x="9625" y="9436"/>
                    </a:cubicBezTo>
                    <a:cubicBezTo>
                      <a:pt x="9045" y="9436"/>
                      <a:pt x="8588" y="10344"/>
                      <a:pt x="8338" y="10718"/>
                    </a:cubicBezTo>
                    <a:cubicBezTo>
                      <a:pt x="7815" y="11667"/>
                      <a:pt x="7390" y="12680"/>
                      <a:pt x="7129" y="13759"/>
                    </a:cubicBezTo>
                    <a:cubicBezTo>
                      <a:pt x="6834" y="12451"/>
                      <a:pt x="6507" y="11143"/>
                      <a:pt x="6115" y="9868"/>
                    </a:cubicBezTo>
                    <a:cubicBezTo>
                      <a:pt x="6867" y="9018"/>
                      <a:pt x="7227" y="7808"/>
                      <a:pt x="7750" y="6827"/>
                    </a:cubicBezTo>
                    <a:cubicBezTo>
                      <a:pt x="8208" y="6010"/>
                      <a:pt x="8731" y="4996"/>
                      <a:pt x="8502" y="4015"/>
                    </a:cubicBezTo>
                    <a:cubicBezTo>
                      <a:pt x="8455" y="3921"/>
                      <a:pt x="8358" y="3845"/>
                      <a:pt x="8246" y="3845"/>
                    </a:cubicBezTo>
                    <a:cubicBezTo>
                      <a:pt x="8202" y="3845"/>
                      <a:pt x="8156" y="3857"/>
                      <a:pt x="8110" y="3884"/>
                    </a:cubicBezTo>
                    <a:cubicBezTo>
                      <a:pt x="6638" y="4538"/>
                      <a:pt x="5788" y="6566"/>
                      <a:pt x="5690" y="8266"/>
                    </a:cubicBezTo>
                    <a:cubicBezTo>
                      <a:pt x="5363" y="7187"/>
                      <a:pt x="5036" y="6141"/>
                      <a:pt x="4676" y="5062"/>
                    </a:cubicBezTo>
                    <a:lnTo>
                      <a:pt x="4676" y="5029"/>
                    </a:lnTo>
                    <a:cubicBezTo>
                      <a:pt x="4584" y="4019"/>
                      <a:pt x="4120" y="0"/>
                      <a:pt x="255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913" name="Google Shape;913;p37"/>
              <p:cNvGrpSpPr/>
              <p:nvPr/>
            </p:nvGrpSpPr>
            <p:grpSpPr>
              <a:xfrm rot="787396">
                <a:off x="4236594" y="2500648"/>
                <a:ext cx="1594312" cy="1706557"/>
                <a:chOff x="6116785" y="2780818"/>
                <a:chExt cx="837925" cy="930000"/>
              </a:xfrm>
            </p:grpSpPr>
            <p:sp>
              <p:nvSpPr>
                <p:cNvPr id="914" name="Google Shape;914;p37"/>
                <p:cNvSpPr/>
                <p:nvPr/>
              </p:nvSpPr>
              <p:spPr>
                <a:xfrm>
                  <a:off x="6116785" y="2780818"/>
                  <a:ext cx="837925" cy="93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17" h="37200" extrusionOk="0">
                      <a:moveTo>
                        <a:pt x="2277" y="1"/>
                      </a:moveTo>
                      <a:cubicBezTo>
                        <a:pt x="1494" y="1"/>
                        <a:pt x="733" y="50"/>
                        <a:pt x="1" y="153"/>
                      </a:cubicBezTo>
                      <a:cubicBezTo>
                        <a:pt x="1" y="9864"/>
                        <a:pt x="4546" y="33930"/>
                        <a:pt x="32176" y="37200"/>
                      </a:cubicBezTo>
                      <a:cubicBezTo>
                        <a:pt x="33516" y="30399"/>
                        <a:pt x="32176" y="21668"/>
                        <a:pt x="29167" y="15390"/>
                      </a:cubicBezTo>
                      <a:cubicBezTo>
                        <a:pt x="25143" y="7584"/>
                        <a:pt x="11991" y="1"/>
                        <a:pt x="22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15" name="Google Shape;915;p37"/>
                <p:cNvSpPr/>
                <p:nvPr/>
              </p:nvSpPr>
              <p:spPr>
                <a:xfrm>
                  <a:off x="6245310" y="2866418"/>
                  <a:ext cx="677700" cy="83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08" h="33231" extrusionOk="0">
                      <a:moveTo>
                        <a:pt x="360" y="0"/>
                      </a:moveTo>
                      <a:cubicBezTo>
                        <a:pt x="191" y="0"/>
                        <a:pt x="1" y="188"/>
                        <a:pt x="91" y="391"/>
                      </a:cubicBezTo>
                      <a:cubicBezTo>
                        <a:pt x="1072" y="2549"/>
                        <a:pt x="3132" y="3988"/>
                        <a:pt x="4636" y="5721"/>
                      </a:cubicBezTo>
                      <a:cubicBezTo>
                        <a:pt x="6500" y="7879"/>
                        <a:pt x="8298" y="10037"/>
                        <a:pt x="10097" y="12260"/>
                      </a:cubicBezTo>
                      <a:cubicBezTo>
                        <a:pt x="13661" y="16707"/>
                        <a:pt x="17552" y="20860"/>
                        <a:pt x="21018" y="25340"/>
                      </a:cubicBezTo>
                      <a:cubicBezTo>
                        <a:pt x="22947" y="27858"/>
                        <a:pt x="24811" y="30441"/>
                        <a:pt x="26544" y="33122"/>
                      </a:cubicBezTo>
                      <a:cubicBezTo>
                        <a:pt x="26592" y="33199"/>
                        <a:pt x="26665" y="33230"/>
                        <a:pt x="26740" y="33230"/>
                      </a:cubicBezTo>
                      <a:cubicBezTo>
                        <a:pt x="26920" y="33230"/>
                        <a:pt x="27108" y="33045"/>
                        <a:pt x="26969" y="32860"/>
                      </a:cubicBezTo>
                      <a:lnTo>
                        <a:pt x="26969" y="32828"/>
                      </a:lnTo>
                      <a:cubicBezTo>
                        <a:pt x="23896" y="28119"/>
                        <a:pt x="20495" y="23639"/>
                        <a:pt x="16833" y="19389"/>
                      </a:cubicBezTo>
                      <a:cubicBezTo>
                        <a:pt x="15002" y="17231"/>
                        <a:pt x="13072" y="15138"/>
                        <a:pt x="11307" y="12914"/>
                      </a:cubicBezTo>
                      <a:cubicBezTo>
                        <a:pt x="9508" y="10724"/>
                        <a:pt x="7775" y="8467"/>
                        <a:pt x="5879" y="6375"/>
                      </a:cubicBezTo>
                      <a:cubicBezTo>
                        <a:pt x="4963" y="5328"/>
                        <a:pt x="4048" y="4347"/>
                        <a:pt x="3067" y="3367"/>
                      </a:cubicBezTo>
                      <a:cubicBezTo>
                        <a:pt x="2119" y="2418"/>
                        <a:pt x="1105" y="1405"/>
                        <a:pt x="549" y="129"/>
                      </a:cubicBezTo>
                      <a:cubicBezTo>
                        <a:pt x="508" y="38"/>
                        <a:pt x="437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16" name="Google Shape;916;p37"/>
                <p:cNvSpPr/>
                <p:nvPr/>
              </p:nvSpPr>
              <p:spPr>
                <a:xfrm>
                  <a:off x="6209660" y="2867393"/>
                  <a:ext cx="206350" cy="18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7552" extrusionOk="0">
                      <a:moveTo>
                        <a:pt x="8008" y="0"/>
                      </a:moveTo>
                      <a:cubicBezTo>
                        <a:pt x="7893" y="0"/>
                        <a:pt x="7779" y="74"/>
                        <a:pt x="7763" y="221"/>
                      </a:cubicBezTo>
                      <a:lnTo>
                        <a:pt x="7763" y="6990"/>
                      </a:lnTo>
                      <a:lnTo>
                        <a:pt x="7763" y="6990"/>
                      </a:lnTo>
                      <a:cubicBezTo>
                        <a:pt x="5340" y="6458"/>
                        <a:pt x="2889" y="5954"/>
                        <a:pt x="438" y="5420"/>
                      </a:cubicBezTo>
                      <a:cubicBezTo>
                        <a:pt x="418" y="5416"/>
                        <a:pt x="398" y="5414"/>
                        <a:pt x="379" y="5414"/>
                      </a:cubicBezTo>
                      <a:cubicBezTo>
                        <a:pt x="97" y="5414"/>
                        <a:pt x="1" y="5849"/>
                        <a:pt x="307" y="5911"/>
                      </a:cubicBezTo>
                      <a:cubicBezTo>
                        <a:pt x="2858" y="6467"/>
                        <a:pt x="5408" y="6990"/>
                        <a:pt x="7926" y="7546"/>
                      </a:cubicBezTo>
                      <a:cubicBezTo>
                        <a:pt x="7947" y="7550"/>
                        <a:pt x="7968" y="7552"/>
                        <a:pt x="7989" y="7552"/>
                      </a:cubicBezTo>
                      <a:cubicBezTo>
                        <a:pt x="8129" y="7552"/>
                        <a:pt x="8253" y="7459"/>
                        <a:pt x="8253" y="7317"/>
                      </a:cubicBezTo>
                      <a:lnTo>
                        <a:pt x="8253" y="221"/>
                      </a:lnTo>
                      <a:cubicBezTo>
                        <a:pt x="8237" y="74"/>
                        <a:pt x="8122" y="0"/>
                        <a:pt x="800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17" name="Google Shape;917;p37"/>
                <p:cNvSpPr/>
                <p:nvPr/>
              </p:nvSpPr>
              <p:spPr>
                <a:xfrm>
                  <a:off x="6257835" y="2975493"/>
                  <a:ext cx="322075" cy="2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3" h="9770" extrusionOk="0">
                      <a:moveTo>
                        <a:pt x="12645" y="1"/>
                      </a:moveTo>
                      <a:cubicBezTo>
                        <a:pt x="12522" y="1"/>
                        <a:pt x="12392" y="83"/>
                        <a:pt x="12375" y="246"/>
                      </a:cubicBezTo>
                      <a:cubicBezTo>
                        <a:pt x="12089" y="3265"/>
                        <a:pt x="11587" y="6222"/>
                        <a:pt x="11049" y="9208"/>
                      </a:cubicBezTo>
                      <a:lnTo>
                        <a:pt x="11049" y="9208"/>
                      </a:lnTo>
                      <a:cubicBezTo>
                        <a:pt x="7542" y="8426"/>
                        <a:pt x="3976" y="7916"/>
                        <a:pt x="440" y="7374"/>
                      </a:cubicBezTo>
                      <a:cubicBezTo>
                        <a:pt x="420" y="7370"/>
                        <a:pt x="400" y="7368"/>
                        <a:pt x="382" y="7368"/>
                      </a:cubicBezTo>
                      <a:cubicBezTo>
                        <a:pt x="99" y="7368"/>
                        <a:pt x="1" y="7803"/>
                        <a:pt x="277" y="7865"/>
                      </a:cubicBezTo>
                      <a:cubicBezTo>
                        <a:pt x="3939" y="8421"/>
                        <a:pt x="7601" y="8944"/>
                        <a:pt x="11198" y="9761"/>
                      </a:cubicBezTo>
                      <a:cubicBezTo>
                        <a:pt x="11221" y="9767"/>
                        <a:pt x="11243" y="9770"/>
                        <a:pt x="11265" y="9770"/>
                      </a:cubicBezTo>
                      <a:cubicBezTo>
                        <a:pt x="11371" y="9770"/>
                        <a:pt x="11465" y="9706"/>
                        <a:pt x="11492" y="9598"/>
                      </a:cubicBezTo>
                      <a:cubicBezTo>
                        <a:pt x="12081" y="6491"/>
                        <a:pt x="12571" y="3385"/>
                        <a:pt x="12866" y="246"/>
                      </a:cubicBezTo>
                      <a:cubicBezTo>
                        <a:pt x="12882" y="83"/>
                        <a:pt x="12768" y="1"/>
                        <a:pt x="126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37"/>
                <p:cNvSpPr/>
                <p:nvPr/>
              </p:nvSpPr>
              <p:spPr>
                <a:xfrm>
                  <a:off x="6354660" y="3111768"/>
                  <a:ext cx="383250" cy="27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0" h="11145" extrusionOk="0">
                      <a:moveTo>
                        <a:pt x="15026" y="1"/>
                      </a:moveTo>
                      <a:cubicBezTo>
                        <a:pt x="14923" y="1"/>
                        <a:pt x="14820" y="58"/>
                        <a:pt x="14780" y="190"/>
                      </a:cubicBezTo>
                      <a:cubicBezTo>
                        <a:pt x="13658" y="3556"/>
                        <a:pt x="13165" y="7110"/>
                        <a:pt x="12622" y="10606"/>
                      </a:cubicBezTo>
                      <a:lnTo>
                        <a:pt x="12622" y="10606"/>
                      </a:lnTo>
                      <a:cubicBezTo>
                        <a:pt x="8513" y="10339"/>
                        <a:pt x="4404" y="9804"/>
                        <a:pt x="295" y="9804"/>
                      </a:cubicBezTo>
                      <a:cubicBezTo>
                        <a:pt x="1" y="9836"/>
                        <a:pt x="1" y="10294"/>
                        <a:pt x="295" y="10327"/>
                      </a:cubicBezTo>
                      <a:cubicBezTo>
                        <a:pt x="4480" y="10327"/>
                        <a:pt x="8666" y="10850"/>
                        <a:pt x="12851" y="11144"/>
                      </a:cubicBezTo>
                      <a:cubicBezTo>
                        <a:pt x="12949" y="11144"/>
                        <a:pt x="13047" y="11046"/>
                        <a:pt x="13080" y="10948"/>
                      </a:cubicBezTo>
                      <a:cubicBezTo>
                        <a:pt x="13636" y="7384"/>
                        <a:pt x="14126" y="3754"/>
                        <a:pt x="15271" y="321"/>
                      </a:cubicBezTo>
                      <a:cubicBezTo>
                        <a:pt x="15329" y="126"/>
                        <a:pt x="15179" y="1"/>
                        <a:pt x="150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19" name="Google Shape;919;p37"/>
              <p:cNvGrpSpPr/>
              <p:nvPr/>
            </p:nvGrpSpPr>
            <p:grpSpPr>
              <a:xfrm rot="203786">
                <a:off x="5141855" y="1443647"/>
                <a:ext cx="1091882" cy="2884864"/>
                <a:chOff x="2058600" y="1081575"/>
                <a:chExt cx="596750" cy="1576675"/>
              </a:xfrm>
            </p:grpSpPr>
            <p:sp>
              <p:nvSpPr>
                <p:cNvPr id="920" name="Google Shape;920;p37"/>
                <p:cNvSpPr/>
                <p:nvPr/>
              </p:nvSpPr>
              <p:spPr>
                <a:xfrm>
                  <a:off x="2407000" y="1708025"/>
                  <a:ext cx="44700" cy="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8" h="1089" extrusionOk="0">
                      <a:moveTo>
                        <a:pt x="350" y="1"/>
                      </a:moveTo>
                      <a:cubicBezTo>
                        <a:pt x="95" y="1"/>
                        <a:pt x="0" y="428"/>
                        <a:pt x="320" y="545"/>
                      </a:cubicBezTo>
                      <a:cubicBezTo>
                        <a:pt x="544" y="634"/>
                        <a:pt x="767" y="738"/>
                        <a:pt x="980" y="858"/>
                      </a:cubicBezTo>
                      <a:lnTo>
                        <a:pt x="980" y="858"/>
                      </a:lnTo>
                      <a:cubicBezTo>
                        <a:pt x="1010" y="893"/>
                        <a:pt x="1051" y="921"/>
                        <a:pt x="1105" y="937"/>
                      </a:cubicBezTo>
                      <a:cubicBezTo>
                        <a:pt x="1109" y="937"/>
                        <a:pt x="1112" y="937"/>
                        <a:pt x="1115" y="937"/>
                      </a:cubicBezTo>
                      <a:lnTo>
                        <a:pt x="1115" y="937"/>
                      </a:lnTo>
                      <a:cubicBezTo>
                        <a:pt x="1167" y="969"/>
                        <a:pt x="1218" y="1001"/>
                        <a:pt x="1269" y="1035"/>
                      </a:cubicBezTo>
                      <a:cubicBezTo>
                        <a:pt x="1318" y="1072"/>
                        <a:pt x="1369" y="1088"/>
                        <a:pt x="1417" y="1088"/>
                      </a:cubicBezTo>
                      <a:cubicBezTo>
                        <a:pt x="1624" y="1088"/>
                        <a:pt x="1787" y="795"/>
                        <a:pt x="1628" y="610"/>
                      </a:cubicBezTo>
                      <a:cubicBezTo>
                        <a:pt x="1530" y="512"/>
                        <a:pt x="1399" y="414"/>
                        <a:pt x="1269" y="381"/>
                      </a:cubicBezTo>
                      <a:cubicBezTo>
                        <a:pt x="1266" y="381"/>
                        <a:pt x="1264" y="380"/>
                        <a:pt x="1261" y="380"/>
                      </a:cubicBezTo>
                      <a:lnTo>
                        <a:pt x="1261" y="380"/>
                      </a:lnTo>
                      <a:cubicBezTo>
                        <a:pt x="1000" y="227"/>
                        <a:pt x="734" y="116"/>
                        <a:pt x="451" y="21"/>
                      </a:cubicBezTo>
                      <a:cubicBezTo>
                        <a:pt x="415" y="7"/>
                        <a:pt x="382" y="1"/>
                        <a:pt x="350" y="1"/>
                      </a:cubicBezTo>
                      <a:close/>
                    </a:path>
                  </a:pathLst>
                </a:custGeom>
                <a:solidFill>
                  <a:srgbClr val="004D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37"/>
                <p:cNvSpPr/>
                <p:nvPr/>
              </p:nvSpPr>
              <p:spPr>
                <a:xfrm>
                  <a:off x="2390375" y="1700375"/>
                  <a:ext cx="73700" cy="4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8" h="1729" extrusionOk="0">
                      <a:moveTo>
                        <a:pt x="1060" y="636"/>
                      </a:moveTo>
                      <a:cubicBezTo>
                        <a:pt x="1306" y="687"/>
                        <a:pt x="1548" y="758"/>
                        <a:pt x="1770" y="851"/>
                      </a:cubicBezTo>
                      <a:cubicBezTo>
                        <a:pt x="1904" y="904"/>
                        <a:pt x="2015" y="1001"/>
                        <a:pt x="2087" y="1141"/>
                      </a:cubicBezTo>
                      <a:lnTo>
                        <a:pt x="2087" y="1141"/>
                      </a:lnTo>
                      <a:cubicBezTo>
                        <a:pt x="1733" y="1016"/>
                        <a:pt x="1379" y="850"/>
                        <a:pt x="1060" y="636"/>
                      </a:cubicBezTo>
                      <a:close/>
                      <a:moveTo>
                        <a:pt x="495" y="0"/>
                      </a:moveTo>
                      <a:cubicBezTo>
                        <a:pt x="369" y="13"/>
                        <a:pt x="292" y="93"/>
                        <a:pt x="263" y="189"/>
                      </a:cubicBezTo>
                      <a:lnTo>
                        <a:pt x="263" y="189"/>
                      </a:lnTo>
                      <a:cubicBezTo>
                        <a:pt x="101" y="267"/>
                        <a:pt x="1" y="487"/>
                        <a:pt x="168" y="654"/>
                      </a:cubicBezTo>
                      <a:lnTo>
                        <a:pt x="168" y="622"/>
                      </a:lnTo>
                      <a:cubicBezTo>
                        <a:pt x="462" y="916"/>
                        <a:pt x="822" y="1145"/>
                        <a:pt x="1182" y="1341"/>
                      </a:cubicBezTo>
                      <a:cubicBezTo>
                        <a:pt x="1438" y="1495"/>
                        <a:pt x="1834" y="1729"/>
                        <a:pt x="2182" y="1729"/>
                      </a:cubicBezTo>
                      <a:cubicBezTo>
                        <a:pt x="2279" y="1729"/>
                        <a:pt x="2372" y="1711"/>
                        <a:pt x="2457" y="1668"/>
                      </a:cubicBezTo>
                      <a:cubicBezTo>
                        <a:pt x="2947" y="1439"/>
                        <a:pt x="2588" y="785"/>
                        <a:pt x="2326" y="556"/>
                      </a:cubicBezTo>
                      <a:cubicBezTo>
                        <a:pt x="1770" y="197"/>
                        <a:pt x="1149" y="0"/>
                        <a:pt x="4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37"/>
                <p:cNvSpPr/>
                <p:nvPr/>
              </p:nvSpPr>
              <p:spPr>
                <a:xfrm>
                  <a:off x="2141150" y="1373050"/>
                  <a:ext cx="114475" cy="4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9" h="1601" extrusionOk="0">
                      <a:moveTo>
                        <a:pt x="1787" y="0"/>
                      </a:moveTo>
                      <a:cubicBezTo>
                        <a:pt x="1582" y="0"/>
                        <a:pt x="1379" y="14"/>
                        <a:pt x="1178" y="47"/>
                      </a:cubicBezTo>
                      <a:cubicBezTo>
                        <a:pt x="753" y="112"/>
                        <a:pt x="1" y="668"/>
                        <a:pt x="393" y="1191"/>
                      </a:cubicBezTo>
                      <a:cubicBezTo>
                        <a:pt x="673" y="1542"/>
                        <a:pt x="1220" y="1592"/>
                        <a:pt x="1701" y="1592"/>
                      </a:cubicBezTo>
                      <a:cubicBezTo>
                        <a:pt x="1893" y="1592"/>
                        <a:pt x="2075" y="1584"/>
                        <a:pt x="2224" y="1584"/>
                      </a:cubicBezTo>
                      <a:cubicBezTo>
                        <a:pt x="2349" y="1595"/>
                        <a:pt x="2474" y="1600"/>
                        <a:pt x="2597" y="1600"/>
                      </a:cubicBezTo>
                      <a:cubicBezTo>
                        <a:pt x="3215" y="1600"/>
                        <a:pt x="3810" y="1464"/>
                        <a:pt x="4382" y="1191"/>
                      </a:cubicBezTo>
                      <a:cubicBezTo>
                        <a:pt x="4546" y="1126"/>
                        <a:pt x="4578" y="897"/>
                        <a:pt x="4447" y="799"/>
                      </a:cubicBezTo>
                      <a:cubicBezTo>
                        <a:pt x="4480" y="635"/>
                        <a:pt x="4382" y="505"/>
                        <a:pt x="4251" y="472"/>
                      </a:cubicBezTo>
                      <a:cubicBezTo>
                        <a:pt x="3465" y="236"/>
                        <a:pt x="2615" y="0"/>
                        <a:pt x="178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37"/>
                <p:cNvSpPr/>
                <p:nvPr/>
              </p:nvSpPr>
              <p:spPr>
                <a:xfrm>
                  <a:off x="2258875" y="1336050"/>
                  <a:ext cx="53150" cy="9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" h="3752" extrusionOk="0">
                      <a:moveTo>
                        <a:pt x="793" y="0"/>
                      </a:moveTo>
                      <a:cubicBezTo>
                        <a:pt x="704" y="0"/>
                        <a:pt x="617" y="51"/>
                        <a:pt x="556" y="154"/>
                      </a:cubicBezTo>
                      <a:cubicBezTo>
                        <a:pt x="0" y="1167"/>
                        <a:pt x="425" y="2344"/>
                        <a:pt x="621" y="3391"/>
                      </a:cubicBezTo>
                      <a:cubicBezTo>
                        <a:pt x="621" y="3456"/>
                        <a:pt x="654" y="3521"/>
                        <a:pt x="687" y="3554"/>
                      </a:cubicBezTo>
                      <a:cubicBezTo>
                        <a:pt x="704" y="3676"/>
                        <a:pt x="841" y="3751"/>
                        <a:pt x="971" y="3751"/>
                      </a:cubicBezTo>
                      <a:cubicBezTo>
                        <a:pt x="1086" y="3751"/>
                        <a:pt x="1195" y="3692"/>
                        <a:pt x="1210" y="3554"/>
                      </a:cubicBezTo>
                      <a:cubicBezTo>
                        <a:pt x="1439" y="2410"/>
                        <a:pt x="2125" y="906"/>
                        <a:pt x="948" y="55"/>
                      </a:cubicBezTo>
                      <a:cubicBezTo>
                        <a:pt x="899" y="19"/>
                        <a:pt x="846" y="0"/>
                        <a:pt x="79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37"/>
                <p:cNvSpPr/>
                <p:nvPr/>
              </p:nvSpPr>
              <p:spPr>
                <a:xfrm>
                  <a:off x="2269500" y="1230625"/>
                  <a:ext cx="68675" cy="6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" h="2743" extrusionOk="0">
                      <a:moveTo>
                        <a:pt x="778" y="0"/>
                      </a:moveTo>
                      <a:cubicBezTo>
                        <a:pt x="583" y="0"/>
                        <a:pt x="378" y="66"/>
                        <a:pt x="164" y="218"/>
                      </a:cubicBezTo>
                      <a:cubicBezTo>
                        <a:pt x="66" y="283"/>
                        <a:pt x="0" y="414"/>
                        <a:pt x="33" y="545"/>
                      </a:cubicBezTo>
                      <a:cubicBezTo>
                        <a:pt x="360" y="1493"/>
                        <a:pt x="1308" y="2507"/>
                        <a:pt x="2322" y="2736"/>
                      </a:cubicBezTo>
                      <a:cubicBezTo>
                        <a:pt x="2339" y="2740"/>
                        <a:pt x="2357" y="2742"/>
                        <a:pt x="2375" y="2742"/>
                      </a:cubicBezTo>
                      <a:cubicBezTo>
                        <a:pt x="2493" y="2742"/>
                        <a:pt x="2620" y="2653"/>
                        <a:pt x="2649" y="2539"/>
                      </a:cubicBezTo>
                      <a:cubicBezTo>
                        <a:pt x="2714" y="2474"/>
                        <a:pt x="2747" y="2343"/>
                        <a:pt x="2714" y="2245"/>
                      </a:cubicBezTo>
                      <a:cubicBezTo>
                        <a:pt x="2416" y="1515"/>
                        <a:pt x="1716" y="0"/>
                        <a:pt x="77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37"/>
                <p:cNvSpPr/>
                <p:nvPr/>
              </p:nvSpPr>
              <p:spPr>
                <a:xfrm>
                  <a:off x="2345525" y="1185425"/>
                  <a:ext cx="58050" cy="4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863" extrusionOk="0">
                      <a:moveTo>
                        <a:pt x="1652" y="1"/>
                      </a:moveTo>
                      <a:cubicBezTo>
                        <a:pt x="1355" y="1"/>
                        <a:pt x="1060" y="230"/>
                        <a:pt x="818" y="424"/>
                      </a:cubicBezTo>
                      <a:cubicBezTo>
                        <a:pt x="458" y="685"/>
                        <a:pt x="196" y="1045"/>
                        <a:pt x="33" y="1437"/>
                      </a:cubicBezTo>
                      <a:cubicBezTo>
                        <a:pt x="0" y="1535"/>
                        <a:pt x="33" y="1666"/>
                        <a:pt x="131" y="1732"/>
                      </a:cubicBezTo>
                      <a:cubicBezTo>
                        <a:pt x="174" y="1819"/>
                        <a:pt x="276" y="1862"/>
                        <a:pt x="378" y="1862"/>
                      </a:cubicBezTo>
                      <a:cubicBezTo>
                        <a:pt x="429" y="1862"/>
                        <a:pt x="480" y="1852"/>
                        <a:pt x="523" y="1830"/>
                      </a:cubicBezTo>
                      <a:cubicBezTo>
                        <a:pt x="1014" y="1699"/>
                        <a:pt x="1472" y="1503"/>
                        <a:pt x="1897" y="1241"/>
                      </a:cubicBezTo>
                      <a:cubicBezTo>
                        <a:pt x="2289" y="980"/>
                        <a:pt x="2322" y="391"/>
                        <a:pt x="1962" y="97"/>
                      </a:cubicBezTo>
                      <a:cubicBezTo>
                        <a:pt x="1860" y="29"/>
                        <a:pt x="1756" y="1"/>
                        <a:pt x="16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37"/>
                <p:cNvSpPr/>
                <p:nvPr/>
              </p:nvSpPr>
              <p:spPr>
                <a:xfrm>
                  <a:off x="2308725" y="1130475"/>
                  <a:ext cx="53350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" h="2080" extrusionOk="0">
                      <a:moveTo>
                        <a:pt x="309" y="1"/>
                      </a:moveTo>
                      <a:cubicBezTo>
                        <a:pt x="158" y="1"/>
                        <a:pt x="1" y="124"/>
                        <a:pt x="1" y="300"/>
                      </a:cubicBezTo>
                      <a:cubicBezTo>
                        <a:pt x="66" y="1216"/>
                        <a:pt x="949" y="1739"/>
                        <a:pt x="1701" y="2066"/>
                      </a:cubicBezTo>
                      <a:cubicBezTo>
                        <a:pt x="1732" y="2075"/>
                        <a:pt x="1761" y="2079"/>
                        <a:pt x="1789" y="2079"/>
                      </a:cubicBezTo>
                      <a:cubicBezTo>
                        <a:pt x="2049" y="2079"/>
                        <a:pt x="2134" y="1691"/>
                        <a:pt x="1897" y="1543"/>
                      </a:cubicBezTo>
                      <a:cubicBezTo>
                        <a:pt x="1897" y="1510"/>
                        <a:pt x="1897" y="1445"/>
                        <a:pt x="1864" y="1412"/>
                      </a:cubicBezTo>
                      <a:cubicBezTo>
                        <a:pt x="1603" y="791"/>
                        <a:pt x="1080" y="137"/>
                        <a:pt x="360" y="6"/>
                      </a:cubicBezTo>
                      <a:cubicBezTo>
                        <a:pt x="343" y="3"/>
                        <a:pt x="326" y="1"/>
                        <a:pt x="30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37"/>
                <p:cNvSpPr/>
                <p:nvPr/>
              </p:nvSpPr>
              <p:spPr>
                <a:xfrm>
                  <a:off x="2366775" y="1325200"/>
                  <a:ext cx="35175" cy="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" h="2705" extrusionOk="0">
                      <a:moveTo>
                        <a:pt x="568" y="1"/>
                      </a:moveTo>
                      <a:cubicBezTo>
                        <a:pt x="449" y="1"/>
                        <a:pt x="331" y="68"/>
                        <a:pt x="295" y="195"/>
                      </a:cubicBezTo>
                      <a:cubicBezTo>
                        <a:pt x="0" y="1013"/>
                        <a:pt x="131" y="1896"/>
                        <a:pt x="622" y="2582"/>
                      </a:cubicBezTo>
                      <a:cubicBezTo>
                        <a:pt x="680" y="2669"/>
                        <a:pt x="764" y="2705"/>
                        <a:pt x="848" y="2705"/>
                      </a:cubicBezTo>
                      <a:cubicBezTo>
                        <a:pt x="1048" y="2705"/>
                        <a:pt x="1250" y="2505"/>
                        <a:pt x="1112" y="2321"/>
                      </a:cubicBezTo>
                      <a:lnTo>
                        <a:pt x="1112" y="2288"/>
                      </a:lnTo>
                      <a:cubicBezTo>
                        <a:pt x="1406" y="1699"/>
                        <a:pt x="1112" y="686"/>
                        <a:pt x="818" y="130"/>
                      </a:cubicBezTo>
                      <a:cubicBezTo>
                        <a:pt x="760" y="43"/>
                        <a:pt x="664" y="1"/>
                        <a:pt x="56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37"/>
                <p:cNvSpPr/>
                <p:nvPr/>
              </p:nvSpPr>
              <p:spPr>
                <a:xfrm>
                  <a:off x="2406000" y="1345600"/>
                  <a:ext cx="73600" cy="4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4" h="1833" extrusionOk="0">
                      <a:moveTo>
                        <a:pt x="491" y="0"/>
                      </a:moveTo>
                      <a:cubicBezTo>
                        <a:pt x="360" y="0"/>
                        <a:pt x="262" y="66"/>
                        <a:pt x="230" y="164"/>
                      </a:cubicBezTo>
                      <a:cubicBezTo>
                        <a:pt x="33" y="262"/>
                        <a:pt x="1" y="491"/>
                        <a:pt x="132" y="622"/>
                      </a:cubicBezTo>
                      <a:cubicBezTo>
                        <a:pt x="466" y="956"/>
                        <a:pt x="1360" y="1833"/>
                        <a:pt x="1996" y="1833"/>
                      </a:cubicBezTo>
                      <a:cubicBezTo>
                        <a:pt x="2229" y="1833"/>
                        <a:pt x="2428" y="1714"/>
                        <a:pt x="2551" y="1406"/>
                      </a:cubicBezTo>
                      <a:cubicBezTo>
                        <a:pt x="2944" y="491"/>
                        <a:pt x="1080" y="0"/>
                        <a:pt x="49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37"/>
                <p:cNvSpPr/>
                <p:nvPr/>
              </p:nvSpPr>
              <p:spPr>
                <a:xfrm>
                  <a:off x="2374950" y="1588375"/>
                  <a:ext cx="49875" cy="7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5" h="3188" extrusionOk="0">
                      <a:moveTo>
                        <a:pt x="1047" y="1"/>
                      </a:moveTo>
                      <a:cubicBezTo>
                        <a:pt x="973" y="1"/>
                        <a:pt x="899" y="33"/>
                        <a:pt x="850" y="99"/>
                      </a:cubicBezTo>
                      <a:cubicBezTo>
                        <a:pt x="0" y="982"/>
                        <a:pt x="818" y="2159"/>
                        <a:pt x="1243" y="3042"/>
                      </a:cubicBezTo>
                      <a:cubicBezTo>
                        <a:pt x="1300" y="3144"/>
                        <a:pt x="1385" y="3187"/>
                        <a:pt x="1469" y="3187"/>
                      </a:cubicBezTo>
                      <a:cubicBezTo>
                        <a:pt x="1628" y="3187"/>
                        <a:pt x="1787" y="3037"/>
                        <a:pt x="1766" y="2846"/>
                      </a:cubicBezTo>
                      <a:cubicBezTo>
                        <a:pt x="1864" y="2813"/>
                        <a:pt x="1897" y="2715"/>
                        <a:pt x="1929" y="2584"/>
                      </a:cubicBezTo>
                      <a:cubicBezTo>
                        <a:pt x="1995" y="1766"/>
                        <a:pt x="1929" y="687"/>
                        <a:pt x="1243" y="99"/>
                      </a:cubicBezTo>
                      <a:cubicBezTo>
                        <a:pt x="1194" y="33"/>
                        <a:pt x="1120" y="1"/>
                        <a:pt x="104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37"/>
                <p:cNvSpPr/>
                <p:nvPr/>
              </p:nvSpPr>
              <p:spPr>
                <a:xfrm>
                  <a:off x="2439525" y="1596875"/>
                  <a:ext cx="75225" cy="4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9" h="1676" extrusionOk="0">
                      <a:moveTo>
                        <a:pt x="801" y="1"/>
                      </a:moveTo>
                      <a:cubicBezTo>
                        <a:pt x="675" y="1"/>
                        <a:pt x="550" y="7"/>
                        <a:pt x="425" y="20"/>
                      </a:cubicBezTo>
                      <a:cubicBezTo>
                        <a:pt x="131" y="86"/>
                        <a:pt x="0" y="511"/>
                        <a:pt x="327" y="576"/>
                      </a:cubicBezTo>
                      <a:cubicBezTo>
                        <a:pt x="360" y="609"/>
                        <a:pt x="425" y="609"/>
                        <a:pt x="458" y="609"/>
                      </a:cubicBezTo>
                      <a:cubicBezTo>
                        <a:pt x="458" y="674"/>
                        <a:pt x="458" y="773"/>
                        <a:pt x="524" y="805"/>
                      </a:cubicBezTo>
                      <a:cubicBezTo>
                        <a:pt x="739" y="1092"/>
                        <a:pt x="1670" y="1676"/>
                        <a:pt x="2296" y="1676"/>
                      </a:cubicBezTo>
                      <a:cubicBezTo>
                        <a:pt x="2526" y="1676"/>
                        <a:pt x="2716" y="1596"/>
                        <a:pt x="2812" y="1394"/>
                      </a:cubicBezTo>
                      <a:cubicBezTo>
                        <a:pt x="3009" y="969"/>
                        <a:pt x="2649" y="511"/>
                        <a:pt x="2289" y="315"/>
                      </a:cubicBezTo>
                      <a:cubicBezTo>
                        <a:pt x="1818" y="105"/>
                        <a:pt x="1306" y="1"/>
                        <a:pt x="80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37"/>
                <p:cNvSpPr/>
                <p:nvPr/>
              </p:nvSpPr>
              <p:spPr>
                <a:xfrm>
                  <a:off x="2446050" y="1487450"/>
                  <a:ext cx="41725" cy="7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9" h="2935" extrusionOk="0">
                      <a:moveTo>
                        <a:pt x="730" y="1"/>
                      </a:moveTo>
                      <a:cubicBezTo>
                        <a:pt x="639" y="1"/>
                        <a:pt x="549" y="51"/>
                        <a:pt x="491" y="147"/>
                      </a:cubicBezTo>
                      <a:cubicBezTo>
                        <a:pt x="1" y="997"/>
                        <a:pt x="786" y="1814"/>
                        <a:pt x="818" y="2664"/>
                      </a:cubicBezTo>
                      <a:cubicBezTo>
                        <a:pt x="818" y="2844"/>
                        <a:pt x="966" y="2934"/>
                        <a:pt x="1109" y="2934"/>
                      </a:cubicBezTo>
                      <a:cubicBezTo>
                        <a:pt x="1252" y="2934"/>
                        <a:pt x="1391" y="2844"/>
                        <a:pt x="1374" y="2664"/>
                      </a:cubicBezTo>
                      <a:lnTo>
                        <a:pt x="1374" y="2566"/>
                      </a:lnTo>
                      <a:cubicBezTo>
                        <a:pt x="1407" y="2534"/>
                        <a:pt x="1440" y="2501"/>
                        <a:pt x="1440" y="2436"/>
                      </a:cubicBezTo>
                      <a:cubicBezTo>
                        <a:pt x="1669" y="1684"/>
                        <a:pt x="1538" y="604"/>
                        <a:pt x="917" y="81"/>
                      </a:cubicBezTo>
                      <a:cubicBezTo>
                        <a:pt x="862" y="27"/>
                        <a:pt x="796" y="1"/>
                        <a:pt x="7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37"/>
                <p:cNvSpPr/>
                <p:nvPr/>
              </p:nvSpPr>
              <p:spPr>
                <a:xfrm>
                  <a:off x="2170575" y="1515625"/>
                  <a:ext cx="47450" cy="8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8" h="3239" extrusionOk="0">
                      <a:moveTo>
                        <a:pt x="1062" y="1"/>
                      </a:moveTo>
                      <a:cubicBezTo>
                        <a:pt x="1011" y="1"/>
                        <a:pt x="960" y="12"/>
                        <a:pt x="916" y="33"/>
                      </a:cubicBezTo>
                      <a:cubicBezTo>
                        <a:pt x="1" y="589"/>
                        <a:pt x="458" y="1930"/>
                        <a:pt x="491" y="2813"/>
                      </a:cubicBezTo>
                      <a:cubicBezTo>
                        <a:pt x="491" y="2911"/>
                        <a:pt x="557" y="3009"/>
                        <a:pt x="655" y="3074"/>
                      </a:cubicBezTo>
                      <a:cubicBezTo>
                        <a:pt x="708" y="3180"/>
                        <a:pt x="818" y="3239"/>
                        <a:pt x="924" y="3239"/>
                      </a:cubicBezTo>
                      <a:cubicBezTo>
                        <a:pt x="1014" y="3239"/>
                        <a:pt x="1100" y="3197"/>
                        <a:pt x="1145" y="3107"/>
                      </a:cubicBezTo>
                      <a:cubicBezTo>
                        <a:pt x="1701" y="2322"/>
                        <a:pt x="1897" y="949"/>
                        <a:pt x="1309" y="131"/>
                      </a:cubicBezTo>
                      <a:cubicBezTo>
                        <a:pt x="1265" y="44"/>
                        <a:pt x="1163" y="1"/>
                        <a:pt x="106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33" name="Google Shape;933;p37"/>
                <p:cNvSpPr/>
                <p:nvPr/>
              </p:nvSpPr>
              <p:spPr>
                <a:xfrm>
                  <a:off x="2124800" y="1608175"/>
                  <a:ext cx="95675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" h="1308" extrusionOk="0">
                      <a:moveTo>
                        <a:pt x="1412" y="1"/>
                      </a:moveTo>
                      <a:cubicBezTo>
                        <a:pt x="1244" y="1"/>
                        <a:pt x="1078" y="27"/>
                        <a:pt x="916" y="92"/>
                      </a:cubicBezTo>
                      <a:cubicBezTo>
                        <a:pt x="556" y="255"/>
                        <a:pt x="1" y="713"/>
                        <a:pt x="458" y="1073"/>
                      </a:cubicBezTo>
                      <a:cubicBezTo>
                        <a:pt x="730" y="1276"/>
                        <a:pt x="1143" y="1308"/>
                        <a:pt x="1523" y="1308"/>
                      </a:cubicBezTo>
                      <a:cubicBezTo>
                        <a:pt x="1692" y="1308"/>
                        <a:pt x="1854" y="1301"/>
                        <a:pt x="1995" y="1301"/>
                      </a:cubicBezTo>
                      <a:cubicBezTo>
                        <a:pt x="2453" y="1301"/>
                        <a:pt x="2976" y="1269"/>
                        <a:pt x="3499" y="1269"/>
                      </a:cubicBezTo>
                      <a:cubicBezTo>
                        <a:pt x="3695" y="1236"/>
                        <a:pt x="3794" y="1040"/>
                        <a:pt x="3761" y="876"/>
                      </a:cubicBezTo>
                      <a:cubicBezTo>
                        <a:pt x="3826" y="680"/>
                        <a:pt x="3695" y="484"/>
                        <a:pt x="3499" y="484"/>
                      </a:cubicBezTo>
                      <a:cubicBezTo>
                        <a:pt x="2817" y="432"/>
                        <a:pt x="2094" y="1"/>
                        <a:pt x="141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34" name="Google Shape;934;p37"/>
                <p:cNvSpPr/>
                <p:nvPr/>
              </p:nvSpPr>
              <p:spPr>
                <a:xfrm>
                  <a:off x="2240875" y="1597875"/>
                  <a:ext cx="51525" cy="8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" h="3245" extrusionOk="0">
                      <a:moveTo>
                        <a:pt x="1161" y="0"/>
                      </a:moveTo>
                      <a:cubicBezTo>
                        <a:pt x="1109" y="0"/>
                        <a:pt x="1058" y="16"/>
                        <a:pt x="1014" y="46"/>
                      </a:cubicBezTo>
                      <a:cubicBezTo>
                        <a:pt x="1" y="602"/>
                        <a:pt x="262" y="1844"/>
                        <a:pt x="295" y="2825"/>
                      </a:cubicBezTo>
                      <a:cubicBezTo>
                        <a:pt x="262" y="2923"/>
                        <a:pt x="360" y="3021"/>
                        <a:pt x="458" y="3054"/>
                      </a:cubicBezTo>
                      <a:cubicBezTo>
                        <a:pt x="498" y="3174"/>
                        <a:pt x="599" y="3245"/>
                        <a:pt x="709" y="3245"/>
                      </a:cubicBezTo>
                      <a:cubicBezTo>
                        <a:pt x="779" y="3245"/>
                        <a:pt x="853" y="3216"/>
                        <a:pt x="916" y="3152"/>
                      </a:cubicBezTo>
                      <a:cubicBezTo>
                        <a:pt x="1570" y="2367"/>
                        <a:pt x="2061" y="1027"/>
                        <a:pt x="1341" y="79"/>
                      </a:cubicBezTo>
                      <a:cubicBezTo>
                        <a:pt x="1287" y="25"/>
                        <a:pt x="1223" y="0"/>
                        <a:pt x="11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35" name="Google Shape;935;p37"/>
                <p:cNvSpPr/>
                <p:nvPr/>
              </p:nvSpPr>
              <p:spPr>
                <a:xfrm>
                  <a:off x="2226175" y="1704700"/>
                  <a:ext cx="76050" cy="4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2" h="1715" extrusionOk="0">
                      <a:moveTo>
                        <a:pt x="2128" y="0"/>
                      </a:moveTo>
                      <a:cubicBezTo>
                        <a:pt x="1643" y="0"/>
                        <a:pt x="1173" y="117"/>
                        <a:pt x="752" y="351"/>
                      </a:cubicBezTo>
                      <a:cubicBezTo>
                        <a:pt x="425" y="514"/>
                        <a:pt x="0" y="1201"/>
                        <a:pt x="360" y="1560"/>
                      </a:cubicBezTo>
                      <a:cubicBezTo>
                        <a:pt x="482" y="1673"/>
                        <a:pt x="621" y="1715"/>
                        <a:pt x="763" y="1715"/>
                      </a:cubicBezTo>
                      <a:cubicBezTo>
                        <a:pt x="1077" y="1715"/>
                        <a:pt x="1410" y="1509"/>
                        <a:pt x="1635" y="1397"/>
                      </a:cubicBezTo>
                      <a:cubicBezTo>
                        <a:pt x="2060" y="1233"/>
                        <a:pt x="2453" y="1005"/>
                        <a:pt x="2845" y="743"/>
                      </a:cubicBezTo>
                      <a:cubicBezTo>
                        <a:pt x="3041" y="547"/>
                        <a:pt x="2976" y="187"/>
                        <a:pt x="2714" y="89"/>
                      </a:cubicBezTo>
                      <a:lnTo>
                        <a:pt x="2714" y="56"/>
                      </a:lnTo>
                      <a:cubicBezTo>
                        <a:pt x="2518" y="19"/>
                        <a:pt x="2322" y="0"/>
                        <a:pt x="21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36" name="Google Shape;936;p37"/>
                <p:cNvSpPr/>
                <p:nvPr/>
              </p:nvSpPr>
              <p:spPr>
                <a:xfrm>
                  <a:off x="2421550" y="1915500"/>
                  <a:ext cx="40875" cy="8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3476" extrusionOk="0">
                      <a:moveTo>
                        <a:pt x="664" y="0"/>
                      </a:moveTo>
                      <a:cubicBezTo>
                        <a:pt x="545" y="0"/>
                        <a:pt x="432" y="71"/>
                        <a:pt x="392" y="191"/>
                      </a:cubicBezTo>
                      <a:cubicBezTo>
                        <a:pt x="0" y="1303"/>
                        <a:pt x="589" y="2349"/>
                        <a:pt x="1014" y="3330"/>
                      </a:cubicBezTo>
                      <a:cubicBezTo>
                        <a:pt x="1059" y="3433"/>
                        <a:pt x="1141" y="3476"/>
                        <a:pt x="1226" y="3476"/>
                      </a:cubicBezTo>
                      <a:cubicBezTo>
                        <a:pt x="1385" y="3476"/>
                        <a:pt x="1558" y="3326"/>
                        <a:pt x="1537" y="3134"/>
                      </a:cubicBezTo>
                      <a:cubicBezTo>
                        <a:pt x="1537" y="3101"/>
                        <a:pt x="1537" y="3069"/>
                        <a:pt x="1537" y="3036"/>
                      </a:cubicBezTo>
                      <a:cubicBezTo>
                        <a:pt x="1635" y="2055"/>
                        <a:pt x="1635" y="845"/>
                        <a:pt x="883" y="93"/>
                      </a:cubicBezTo>
                      <a:cubicBezTo>
                        <a:pt x="819" y="29"/>
                        <a:pt x="741" y="0"/>
                        <a:pt x="66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37" name="Google Shape;937;p37"/>
                <p:cNvSpPr/>
                <p:nvPr/>
              </p:nvSpPr>
              <p:spPr>
                <a:xfrm>
                  <a:off x="2491850" y="1934175"/>
                  <a:ext cx="76050" cy="4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2" h="1783" extrusionOk="0">
                      <a:moveTo>
                        <a:pt x="392" y="0"/>
                      </a:moveTo>
                      <a:cubicBezTo>
                        <a:pt x="229" y="0"/>
                        <a:pt x="131" y="98"/>
                        <a:pt x="98" y="262"/>
                      </a:cubicBezTo>
                      <a:cubicBezTo>
                        <a:pt x="0" y="327"/>
                        <a:pt x="0" y="523"/>
                        <a:pt x="98" y="621"/>
                      </a:cubicBezTo>
                      <a:cubicBezTo>
                        <a:pt x="589" y="1046"/>
                        <a:pt x="1145" y="1406"/>
                        <a:pt x="1733" y="1700"/>
                      </a:cubicBezTo>
                      <a:cubicBezTo>
                        <a:pt x="1884" y="1751"/>
                        <a:pt x="2059" y="1782"/>
                        <a:pt x="2230" y="1782"/>
                      </a:cubicBezTo>
                      <a:cubicBezTo>
                        <a:pt x="2617" y="1782"/>
                        <a:pt x="2986" y="1620"/>
                        <a:pt x="3008" y="1144"/>
                      </a:cubicBezTo>
                      <a:cubicBezTo>
                        <a:pt x="3041" y="164"/>
                        <a:pt x="1046" y="0"/>
                        <a:pt x="39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38" name="Google Shape;938;p37"/>
                <p:cNvSpPr/>
                <p:nvPr/>
              </p:nvSpPr>
              <p:spPr>
                <a:xfrm>
                  <a:off x="2485300" y="1819900"/>
                  <a:ext cx="44075" cy="6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3" h="2773" extrusionOk="0">
                      <a:moveTo>
                        <a:pt x="486" y="1"/>
                      </a:moveTo>
                      <a:cubicBezTo>
                        <a:pt x="374" y="1"/>
                        <a:pt x="270" y="80"/>
                        <a:pt x="229" y="222"/>
                      </a:cubicBezTo>
                      <a:cubicBezTo>
                        <a:pt x="0" y="1072"/>
                        <a:pt x="491" y="1988"/>
                        <a:pt x="1047" y="2675"/>
                      </a:cubicBezTo>
                      <a:cubicBezTo>
                        <a:pt x="1096" y="2740"/>
                        <a:pt x="1169" y="2773"/>
                        <a:pt x="1243" y="2773"/>
                      </a:cubicBezTo>
                      <a:cubicBezTo>
                        <a:pt x="1317" y="2773"/>
                        <a:pt x="1390" y="2740"/>
                        <a:pt x="1439" y="2675"/>
                      </a:cubicBezTo>
                      <a:cubicBezTo>
                        <a:pt x="1456" y="2678"/>
                        <a:pt x="1473" y="2680"/>
                        <a:pt x="1490" y="2680"/>
                      </a:cubicBezTo>
                      <a:cubicBezTo>
                        <a:pt x="1635" y="2680"/>
                        <a:pt x="1763" y="2559"/>
                        <a:pt x="1733" y="2413"/>
                      </a:cubicBezTo>
                      <a:cubicBezTo>
                        <a:pt x="1733" y="1530"/>
                        <a:pt x="1341" y="680"/>
                        <a:pt x="687" y="91"/>
                      </a:cubicBezTo>
                      <a:cubicBezTo>
                        <a:pt x="625" y="30"/>
                        <a:pt x="554" y="1"/>
                        <a:pt x="48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39" name="Google Shape;939;p37"/>
                <p:cNvSpPr/>
                <p:nvPr/>
              </p:nvSpPr>
              <p:spPr>
                <a:xfrm>
                  <a:off x="2527800" y="1836375"/>
                  <a:ext cx="69525" cy="3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1" h="1236" extrusionOk="0">
                      <a:moveTo>
                        <a:pt x="1760" y="0"/>
                      </a:moveTo>
                      <a:cubicBezTo>
                        <a:pt x="1633" y="0"/>
                        <a:pt x="1510" y="11"/>
                        <a:pt x="1407" y="21"/>
                      </a:cubicBezTo>
                      <a:cubicBezTo>
                        <a:pt x="1014" y="21"/>
                        <a:pt x="655" y="119"/>
                        <a:pt x="328" y="315"/>
                      </a:cubicBezTo>
                      <a:cubicBezTo>
                        <a:pt x="66" y="315"/>
                        <a:pt x="1" y="740"/>
                        <a:pt x="295" y="871"/>
                      </a:cubicBezTo>
                      <a:cubicBezTo>
                        <a:pt x="736" y="1106"/>
                        <a:pt x="1256" y="1236"/>
                        <a:pt x="1784" y="1236"/>
                      </a:cubicBezTo>
                      <a:cubicBezTo>
                        <a:pt x="1844" y="1236"/>
                        <a:pt x="1903" y="1234"/>
                        <a:pt x="1963" y="1231"/>
                      </a:cubicBezTo>
                      <a:cubicBezTo>
                        <a:pt x="2355" y="1133"/>
                        <a:pt x="2780" y="610"/>
                        <a:pt x="2486" y="250"/>
                      </a:cubicBezTo>
                      <a:cubicBezTo>
                        <a:pt x="2329" y="49"/>
                        <a:pt x="2035" y="0"/>
                        <a:pt x="176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40" name="Google Shape;940;p37"/>
                <p:cNvSpPr/>
                <p:nvPr/>
              </p:nvSpPr>
              <p:spPr>
                <a:xfrm>
                  <a:off x="2189375" y="1811300"/>
                  <a:ext cx="38450" cy="7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8" h="2994" extrusionOk="0">
                      <a:moveTo>
                        <a:pt x="981" y="1"/>
                      </a:moveTo>
                      <a:cubicBezTo>
                        <a:pt x="719" y="1"/>
                        <a:pt x="458" y="347"/>
                        <a:pt x="360" y="566"/>
                      </a:cubicBezTo>
                      <a:cubicBezTo>
                        <a:pt x="1" y="1220"/>
                        <a:pt x="328" y="2136"/>
                        <a:pt x="491" y="2790"/>
                      </a:cubicBezTo>
                      <a:cubicBezTo>
                        <a:pt x="517" y="2933"/>
                        <a:pt x="621" y="2993"/>
                        <a:pt x="730" y="2993"/>
                      </a:cubicBezTo>
                      <a:cubicBezTo>
                        <a:pt x="896" y="2993"/>
                        <a:pt x="1073" y="2856"/>
                        <a:pt x="1014" y="2659"/>
                      </a:cubicBezTo>
                      <a:lnTo>
                        <a:pt x="982" y="2561"/>
                      </a:lnTo>
                      <a:cubicBezTo>
                        <a:pt x="1211" y="2201"/>
                        <a:pt x="1341" y="1776"/>
                        <a:pt x="1374" y="1384"/>
                      </a:cubicBezTo>
                      <a:cubicBezTo>
                        <a:pt x="1439" y="1024"/>
                        <a:pt x="1538" y="435"/>
                        <a:pt x="1243" y="141"/>
                      </a:cubicBezTo>
                      <a:cubicBezTo>
                        <a:pt x="1160" y="41"/>
                        <a:pt x="1070" y="1"/>
                        <a:pt x="9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41" name="Google Shape;941;p37"/>
                <p:cNvSpPr/>
                <p:nvPr/>
              </p:nvSpPr>
              <p:spPr>
                <a:xfrm>
                  <a:off x="2170575" y="1912800"/>
                  <a:ext cx="72775" cy="3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1" h="1563" extrusionOk="0">
                      <a:moveTo>
                        <a:pt x="1676" y="0"/>
                      </a:moveTo>
                      <a:cubicBezTo>
                        <a:pt x="1410" y="0"/>
                        <a:pt x="1145" y="29"/>
                        <a:pt x="916" y="136"/>
                      </a:cubicBezTo>
                      <a:cubicBezTo>
                        <a:pt x="622" y="299"/>
                        <a:pt x="1" y="659"/>
                        <a:pt x="131" y="1084"/>
                      </a:cubicBezTo>
                      <a:cubicBezTo>
                        <a:pt x="228" y="1420"/>
                        <a:pt x="570" y="1562"/>
                        <a:pt x="901" y="1562"/>
                      </a:cubicBezTo>
                      <a:cubicBezTo>
                        <a:pt x="1021" y="1562"/>
                        <a:pt x="1139" y="1544"/>
                        <a:pt x="1243" y="1509"/>
                      </a:cubicBezTo>
                      <a:cubicBezTo>
                        <a:pt x="1701" y="1346"/>
                        <a:pt x="2093" y="1084"/>
                        <a:pt x="2486" y="790"/>
                      </a:cubicBezTo>
                      <a:cubicBezTo>
                        <a:pt x="2518" y="724"/>
                        <a:pt x="2584" y="659"/>
                        <a:pt x="2584" y="593"/>
                      </a:cubicBezTo>
                      <a:cubicBezTo>
                        <a:pt x="2911" y="528"/>
                        <a:pt x="2878" y="38"/>
                        <a:pt x="2551" y="38"/>
                      </a:cubicBezTo>
                      <a:cubicBezTo>
                        <a:pt x="2290" y="38"/>
                        <a:pt x="1981" y="0"/>
                        <a:pt x="167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42" name="Google Shape;942;p37"/>
                <p:cNvSpPr/>
                <p:nvPr/>
              </p:nvSpPr>
              <p:spPr>
                <a:xfrm>
                  <a:off x="2262950" y="1892900"/>
                  <a:ext cx="36800" cy="6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2722" extrusionOk="0">
                      <a:moveTo>
                        <a:pt x="652" y="1"/>
                      </a:moveTo>
                      <a:cubicBezTo>
                        <a:pt x="552" y="1"/>
                        <a:pt x="450" y="52"/>
                        <a:pt x="393" y="147"/>
                      </a:cubicBezTo>
                      <a:cubicBezTo>
                        <a:pt x="1" y="899"/>
                        <a:pt x="33" y="1782"/>
                        <a:pt x="458" y="2534"/>
                      </a:cubicBezTo>
                      <a:cubicBezTo>
                        <a:pt x="491" y="2567"/>
                        <a:pt x="524" y="2599"/>
                        <a:pt x="556" y="2599"/>
                      </a:cubicBezTo>
                      <a:cubicBezTo>
                        <a:pt x="622" y="2681"/>
                        <a:pt x="712" y="2722"/>
                        <a:pt x="798" y="2722"/>
                      </a:cubicBezTo>
                      <a:cubicBezTo>
                        <a:pt x="883" y="2722"/>
                        <a:pt x="965" y="2681"/>
                        <a:pt x="1014" y="2599"/>
                      </a:cubicBezTo>
                      <a:cubicBezTo>
                        <a:pt x="1472" y="1782"/>
                        <a:pt x="1374" y="801"/>
                        <a:pt x="851" y="82"/>
                      </a:cubicBezTo>
                      <a:cubicBezTo>
                        <a:pt x="796" y="27"/>
                        <a:pt x="724" y="1"/>
                        <a:pt x="6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43" name="Google Shape;943;p37"/>
                <p:cNvSpPr/>
                <p:nvPr/>
              </p:nvSpPr>
              <p:spPr>
                <a:xfrm>
                  <a:off x="2249875" y="1994400"/>
                  <a:ext cx="77750" cy="3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0" h="1485" extrusionOk="0">
                      <a:moveTo>
                        <a:pt x="1400" y="0"/>
                      </a:moveTo>
                      <a:cubicBezTo>
                        <a:pt x="1153" y="0"/>
                        <a:pt x="909" y="37"/>
                        <a:pt x="687" y="142"/>
                      </a:cubicBezTo>
                      <a:cubicBezTo>
                        <a:pt x="327" y="338"/>
                        <a:pt x="0" y="926"/>
                        <a:pt x="327" y="1286"/>
                      </a:cubicBezTo>
                      <a:cubicBezTo>
                        <a:pt x="451" y="1434"/>
                        <a:pt x="616" y="1484"/>
                        <a:pt x="791" y="1484"/>
                      </a:cubicBezTo>
                      <a:cubicBezTo>
                        <a:pt x="1081" y="1484"/>
                        <a:pt x="1399" y="1347"/>
                        <a:pt x="1603" y="1286"/>
                      </a:cubicBezTo>
                      <a:cubicBezTo>
                        <a:pt x="2060" y="1155"/>
                        <a:pt x="2485" y="992"/>
                        <a:pt x="2845" y="730"/>
                      </a:cubicBezTo>
                      <a:cubicBezTo>
                        <a:pt x="3110" y="554"/>
                        <a:pt x="2951" y="192"/>
                        <a:pt x="2727" y="192"/>
                      </a:cubicBezTo>
                      <a:cubicBezTo>
                        <a:pt x="2702" y="192"/>
                        <a:pt x="2675" y="197"/>
                        <a:pt x="2649" y="207"/>
                      </a:cubicBezTo>
                      <a:cubicBezTo>
                        <a:pt x="2616" y="174"/>
                        <a:pt x="2551" y="142"/>
                        <a:pt x="2485" y="142"/>
                      </a:cubicBezTo>
                      <a:cubicBezTo>
                        <a:pt x="2152" y="83"/>
                        <a:pt x="1771" y="0"/>
                        <a:pt x="140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44" name="Google Shape;944;p37"/>
                <p:cNvSpPr/>
                <p:nvPr/>
              </p:nvSpPr>
              <p:spPr>
                <a:xfrm>
                  <a:off x="2339800" y="1977550"/>
                  <a:ext cx="28625" cy="5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5" h="2334" extrusionOk="0">
                      <a:moveTo>
                        <a:pt x="372" y="0"/>
                      </a:moveTo>
                      <a:cubicBezTo>
                        <a:pt x="252" y="0"/>
                        <a:pt x="135" y="67"/>
                        <a:pt x="98" y="194"/>
                      </a:cubicBezTo>
                      <a:cubicBezTo>
                        <a:pt x="0" y="816"/>
                        <a:pt x="66" y="1437"/>
                        <a:pt x="327" y="1993"/>
                      </a:cubicBezTo>
                      <a:cubicBezTo>
                        <a:pt x="360" y="2091"/>
                        <a:pt x="458" y="2156"/>
                        <a:pt x="589" y="2156"/>
                      </a:cubicBezTo>
                      <a:cubicBezTo>
                        <a:pt x="630" y="2279"/>
                        <a:pt x="723" y="2334"/>
                        <a:pt x="819" y="2334"/>
                      </a:cubicBezTo>
                      <a:cubicBezTo>
                        <a:pt x="952" y="2334"/>
                        <a:pt x="1093" y="2229"/>
                        <a:pt x="1112" y="2058"/>
                      </a:cubicBezTo>
                      <a:cubicBezTo>
                        <a:pt x="1145" y="1371"/>
                        <a:pt x="981" y="717"/>
                        <a:pt x="621" y="129"/>
                      </a:cubicBezTo>
                      <a:cubicBezTo>
                        <a:pt x="564" y="42"/>
                        <a:pt x="467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45" name="Google Shape;945;p37"/>
                <p:cNvSpPr/>
                <p:nvPr/>
              </p:nvSpPr>
              <p:spPr>
                <a:xfrm>
                  <a:off x="2072000" y="2140525"/>
                  <a:ext cx="90950" cy="3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8" h="1579" extrusionOk="0">
                      <a:moveTo>
                        <a:pt x="2203" y="1"/>
                      </a:moveTo>
                      <a:cubicBezTo>
                        <a:pt x="1255" y="1"/>
                        <a:pt x="1" y="210"/>
                        <a:pt x="510" y="1228"/>
                      </a:cubicBezTo>
                      <a:cubicBezTo>
                        <a:pt x="623" y="1481"/>
                        <a:pt x="872" y="1579"/>
                        <a:pt x="1182" y="1579"/>
                      </a:cubicBezTo>
                      <a:cubicBezTo>
                        <a:pt x="1952" y="1579"/>
                        <a:pt x="3094" y="976"/>
                        <a:pt x="3420" y="673"/>
                      </a:cubicBezTo>
                      <a:cubicBezTo>
                        <a:pt x="3638" y="487"/>
                        <a:pt x="3443" y="212"/>
                        <a:pt x="3227" y="212"/>
                      </a:cubicBezTo>
                      <a:cubicBezTo>
                        <a:pt x="3215" y="212"/>
                        <a:pt x="3203" y="213"/>
                        <a:pt x="3192" y="215"/>
                      </a:cubicBezTo>
                      <a:cubicBezTo>
                        <a:pt x="3159" y="117"/>
                        <a:pt x="3094" y="51"/>
                        <a:pt x="2995" y="51"/>
                      </a:cubicBezTo>
                      <a:cubicBezTo>
                        <a:pt x="2827" y="26"/>
                        <a:pt x="2533" y="1"/>
                        <a:pt x="22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46" name="Google Shape;946;p37"/>
                <p:cNvSpPr/>
                <p:nvPr/>
              </p:nvSpPr>
              <p:spPr>
                <a:xfrm>
                  <a:off x="2178750" y="2111650"/>
                  <a:ext cx="39275" cy="7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1" h="2979" extrusionOk="0">
                      <a:moveTo>
                        <a:pt x="845" y="0"/>
                      </a:moveTo>
                      <a:cubicBezTo>
                        <a:pt x="767" y="0"/>
                        <a:pt x="684" y="33"/>
                        <a:pt x="622" y="95"/>
                      </a:cubicBezTo>
                      <a:cubicBezTo>
                        <a:pt x="1" y="814"/>
                        <a:pt x="131" y="2024"/>
                        <a:pt x="589" y="2809"/>
                      </a:cubicBezTo>
                      <a:cubicBezTo>
                        <a:pt x="645" y="2920"/>
                        <a:pt x="753" y="2979"/>
                        <a:pt x="867" y="2979"/>
                      </a:cubicBezTo>
                      <a:cubicBezTo>
                        <a:pt x="953" y="2979"/>
                        <a:pt x="1042" y="2945"/>
                        <a:pt x="1112" y="2874"/>
                      </a:cubicBezTo>
                      <a:cubicBezTo>
                        <a:pt x="1570" y="2024"/>
                        <a:pt x="1537" y="977"/>
                        <a:pt x="1047" y="127"/>
                      </a:cubicBezTo>
                      <a:cubicBezTo>
                        <a:pt x="1012" y="41"/>
                        <a:pt x="932" y="0"/>
                        <a:pt x="8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47" name="Google Shape;947;p37"/>
                <p:cNvSpPr/>
                <p:nvPr/>
              </p:nvSpPr>
              <p:spPr>
                <a:xfrm>
                  <a:off x="2172225" y="2223100"/>
                  <a:ext cx="82575" cy="3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3" h="1483" extrusionOk="0">
                      <a:moveTo>
                        <a:pt x="1759" y="0"/>
                      </a:moveTo>
                      <a:cubicBezTo>
                        <a:pt x="1352" y="0"/>
                        <a:pt x="944" y="32"/>
                        <a:pt x="589" y="182"/>
                      </a:cubicBezTo>
                      <a:cubicBezTo>
                        <a:pt x="164" y="345"/>
                        <a:pt x="0" y="868"/>
                        <a:pt x="262" y="1261"/>
                      </a:cubicBezTo>
                      <a:cubicBezTo>
                        <a:pt x="399" y="1428"/>
                        <a:pt x="621" y="1482"/>
                        <a:pt x="859" y="1482"/>
                      </a:cubicBezTo>
                      <a:cubicBezTo>
                        <a:pt x="1132" y="1482"/>
                        <a:pt x="1425" y="1411"/>
                        <a:pt x="1635" y="1359"/>
                      </a:cubicBezTo>
                      <a:cubicBezTo>
                        <a:pt x="2027" y="1293"/>
                        <a:pt x="2387" y="1130"/>
                        <a:pt x="2747" y="966"/>
                      </a:cubicBezTo>
                      <a:cubicBezTo>
                        <a:pt x="2812" y="934"/>
                        <a:pt x="2910" y="901"/>
                        <a:pt x="2943" y="803"/>
                      </a:cubicBezTo>
                      <a:cubicBezTo>
                        <a:pt x="3008" y="770"/>
                        <a:pt x="3074" y="705"/>
                        <a:pt x="3139" y="672"/>
                      </a:cubicBezTo>
                      <a:cubicBezTo>
                        <a:pt x="3303" y="476"/>
                        <a:pt x="3172" y="182"/>
                        <a:pt x="2943" y="182"/>
                      </a:cubicBezTo>
                      <a:lnTo>
                        <a:pt x="2878" y="182"/>
                      </a:lnTo>
                      <a:cubicBezTo>
                        <a:pt x="2845" y="84"/>
                        <a:pt x="2747" y="18"/>
                        <a:pt x="2649" y="18"/>
                      </a:cubicBezTo>
                      <a:cubicBezTo>
                        <a:pt x="2368" y="18"/>
                        <a:pt x="2064" y="0"/>
                        <a:pt x="175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48" name="Google Shape;948;p37"/>
                <p:cNvSpPr/>
                <p:nvPr/>
              </p:nvSpPr>
              <p:spPr>
                <a:xfrm>
                  <a:off x="2263675" y="2194975"/>
                  <a:ext cx="51625" cy="7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5" h="2845" extrusionOk="0">
                      <a:moveTo>
                        <a:pt x="989" y="0"/>
                      </a:moveTo>
                      <a:cubicBezTo>
                        <a:pt x="1" y="0"/>
                        <a:pt x="442" y="2095"/>
                        <a:pt x="626" y="2615"/>
                      </a:cubicBezTo>
                      <a:cubicBezTo>
                        <a:pt x="680" y="2751"/>
                        <a:pt x="803" y="2819"/>
                        <a:pt x="937" y="2819"/>
                      </a:cubicBezTo>
                      <a:cubicBezTo>
                        <a:pt x="963" y="2819"/>
                        <a:pt x="991" y="2816"/>
                        <a:pt x="1018" y="2811"/>
                      </a:cubicBezTo>
                      <a:cubicBezTo>
                        <a:pt x="1053" y="2834"/>
                        <a:pt x="1092" y="2845"/>
                        <a:pt x="1130" y="2845"/>
                      </a:cubicBezTo>
                      <a:cubicBezTo>
                        <a:pt x="1200" y="2845"/>
                        <a:pt x="1270" y="2809"/>
                        <a:pt x="1312" y="2745"/>
                      </a:cubicBezTo>
                      <a:cubicBezTo>
                        <a:pt x="1770" y="2255"/>
                        <a:pt x="2064" y="293"/>
                        <a:pt x="1214" y="31"/>
                      </a:cubicBezTo>
                      <a:cubicBezTo>
                        <a:pt x="1132" y="10"/>
                        <a:pt x="1057" y="0"/>
                        <a:pt x="98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49" name="Google Shape;949;p37"/>
                <p:cNvSpPr/>
                <p:nvPr/>
              </p:nvSpPr>
              <p:spPr>
                <a:xfrm>
                  <a:off x="2274400" y="2311825"/>
                  <a:ext cx="70325" cy="4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3" h="1773" extrusionOk="0">
                      <a:moveTo>
                        <a:pt x="2257" y="1"/>
                      </a:moveTo>
                      <a:cubicBezTo>
                        <a:pt x="1570" y="1"/>
                        <a:pt x="883" y="66"/>
                        <a:pt x="360" y="556"/>
                      </a:cubicBezTo>
                      <a:cubicBezTo>
                        <a:pt x="0" y="818"/>
                        <a:pt x="0" y="1341"/>
                        <a:pt x="360" y="1603"/>
                      </a:cubicBezTo>
                      <a:cubicBezTo>
                        <a:pt x="583" y="1714"/>
                        <a:pt x="827" y="1773"/>
                        <a:pt x="1074" y="1773"/>
                      </a:cubicBezTo>
                      <a:cubicBezTo>
                        <a:pt x="1262" y="1773"/>
                        <a:pt x="1452" y="1739"/>
                        <a:pt x="1635" y="1668"/>
                      </a:cubicBezTo>
                      <a:cubicBezTo>
                        <a:pt x="2158" y="1505"/>
                        <a:pt x="2551" y="1112"/>
                        <a:pt x="2747" y="589"/>
                      </a:cubicBezTo>
                      <a:cubicBezTo>
                        <a:pt x="2812" y="426"/>
                        <a:pt x="2682" y="262"/>
                        <a:pt x="2518" y="262"/>
                      </a:cubicBezTo>
                      <a:cubicBezTo>
                        <a:pt x="2518" y="99"/>
                        <a:pt x="2387" y="1"/>
                        <a:pt x="225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50" name="Google Shape;950;p37"/>
                <p:cNvSpPr/>
                <p:nvPr/>
              </p:nvSpPr>
              <p:spPr>
                <a:xfrm>
                  <a:off x="2349600" y="2278025"/>
                  <a:ext cx="31100" cy="6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4" h="2797" extrusionOk="0">
                      <a:moveTo>
                        <a:pt x="575" y="0"/>
                      </a:moveTo>
                      <a:cubicBezTo>
                        <a:pt x="487" y="0"/>
                        <a:pt x="402" y="44"/>
                        <a:pt x="360" y="143"/>
                      </a:cubicBezTo>
                      <a:cubicBezTo>
                        <a:pt x="33" y="797"/>
                        <a:pt x="1" y="1549"/>
                        <a:pt x="197" y="2268"/>
                      </a:cubicBezTo>
                      <a:cubicBezTo>
                        <a:pt x="164" y="2334"/>
                        <a:pt x="164" y="2432"/>
                        <a:pt x="229" y="2497"/>
                      </a:cubicBezTo>
                      <a:lnTo>
                        <a:pt x="229" y="2595"/>
                      </a:lnTo>
                      <a:cubicBezTo>
                        <a:pt x="255" y="2736"/>
                        <a:pt x="351" y="2797"/>
                        <a:pt x="454" y="2797"/>
                      </a:cubicBezTo>
                      <a:cubicBezTo>
                        <a:pt x="614" y="2797"/>
                        <a:pt x="792" y="2650"/>
                        <a:pt x="753" y="2432"/>
                      </a:cubicBezTo>
                      <a:cubicBezTo>
                        <a:pt x="1243" y="1974"/>
                        <a:pt x="1047" y="666"/>
                        <a:pt x="851" y="208"/>
                      </a:cubicBezTo>
                      <a:cubicBezTo>
                        <a:pt x="813" y="78"/>
                        <a:pt x="691" y="0"/>
                        <a:pt x="57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51" name="Google Shape;951;p37"/>
                <p:cNvSpPr/>
                <p:nvPr/>
              </p:nvSpPr>
              <p:spPr>
                <a:xfrm>
                  <a:off x="2443600" y="2279575"/>
                  <a:ext cx="39275" cy="7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1" h="3029" extrusionOk="0">
                      <a:moveTo>
                        <a:pt x="906" y="0"/>
                      </a:moveTo>
                      <a:cubicBezTo>
                        <a:pt x="841" y="0"/>
                        <a:pt x="775" y="26"/>
                        <a:pt x="720" y="81"/>
                      </a:cubicBezTo>
                      <a:cubicBezTo>
                        <a:pt x="1" y="702"/>
                        <a:pt x="328" y="2043"/>
                        <a:pt x="491" y="2827"/>
                      </a:cubicBezTo>
                      <a:cubicBezTo>
                        <a:pt x="517" y="2968"/>
                        <a:pt x="618" y="3029"/>
                        <a:pt x="725" y="3029"/>
                      </a:cubicBezTo>
                      <a:cubicBezTo>
                        <a:pt x="892" y="3029"/>
                        <a:pt x="1074" y="2883"/>
                        <a:pt x="1015" y="2664"/>
                      </a:cubicBezTo>
                      <a:cubicBezTo>
                        <a:pt x="1015" y="2664"/>
                        <a:pt x="1015" y="2664"/>
                        <a:pt x="1015" y="2631"/>
                      </a:cubicBezTo>
                      <a:cubicBezTo>
                        <a:pt x="1080" y="2598"/>
                        <a:pt x="1113" y="2566"/>
                        <a:pt x="1145" y="2533"/>
                      </a:cubicBezTo>
                      <a:cubicBezTo>
                        <a:pt x="1570" y="1781"/>
                        <a:pt x="1570" y="865"/>
                        <a:pt x="1145" y="146"/>
                      </a:cubicBezTo>
                      <a:cubicBezTo>
                        <a:pt x="1088" y="51"/>
                        <a:pt x="998" y="0"/>
                        <a:pt x="90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52" name="Google Shape;952;p37"/>
                <p:cNvSpPr/>
                <p:nvPr/>
              </p:nvSpPr>
              <p:spPr>
                <a:xfrm>
                  <a:off x="2500825" y="2309375"/>
                  <a:ext cx="67075" cy="4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3" h="1761" extrusionOk="0">
                      <a:moveTo>
                        <a:pt x="328" y="0"/>
                      </a:moveTo>
                      <a:cubicBezTo>
                        <a:pt x="1" y="0"/>
                        <a:pt x="1" y="491"/>
                        <a:pt x="262" y="556"/>
                      </a:cubicBezTo>
                      <a:cubicBezTo>
                        <a:pt x="557" y="851"/>
                        <a:pt x="851" y="1145"/>
                        <a:pt x="1178" y="1374"/>
                      </a:cubicBezTo>
                      <a:cubicBezTo>
                        <a:pt x="1367" y="1516"/>
                        <a:pt x="1694" y="1761"/>
                        <a:pt x="1984" y="1761"/>
                      </a:cubicBezTo>
                      <a:cubicBezTo>
                        <a:pt x="2094" y="1761"/>
                        <a:pt x="2200" y="1725"/>
                        <a:pt x="2290" y="1635"/>
                      </a:cubicBezTo>
                      <a:cubicBezTo>
                        <a:pt x="2682" y="1210"/>
                        <a:pt x="2126" y="720"/>
                        <a:pt x="1799" y="524"/>
                      </a:cubicBezTo>
                      <a:cubicBezTo>
                        <a:pt x="1407" y="295"/>
                        <a:pt x="982" y="131"/>
                        <a:pt x="524" y="33"/>
                      </a:cubicBezTo>
                      <a:cubicBezTo>
                        <a:pt x="491" y="0"/>
                        <a:pt x="393" y="0"/>
                        <a:pt x="3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53" name="Google Shape;953;p37"/>
                <p:cNvSpPr/>
                <p:nvPr/>
              </p:nvSpPr>
              <p:spPr>
                <a:xfrm>
                  <a:off x="2509000" y="2214175"/>
                  <a:ext cx="37625" cy="7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5" h="3091" extrusionOk="0">
                      <a:moveTo>
                        <a:pt x="951" y="0"/>
                      </a:moveTo>
                      <a:cubicBezTo>
                        <a:pt x="879" y="0"/>
                        <a:pt x="807" y="26"/>
                        <a:pt x="753" y="81"/>
                      </a:cubicBezTo>
                      <a:cubicBezTo>
                        <a:pt x="1" y="768"/>
                        <a:pt x="459" y="2174"/>
                        <a:pt x="785" y="2926"/>
                      </a:cubicBezTo>
                      <a:cubicBezTo>
                        <a:pt x="839" y="3043"/>
                        <a:pt x="923" y="3090"/>
                        <a:pt x="1008" y="3090"/>
                      </a:cubicBezTo>
                      <a:cubicBezTo>
                        <a:pt x="1185" y="3090"/>
                        <a:pt x="1364" y="2885"/>
                        <a:pt x="1276" y="2664"/>
                      </a:cubicBezTo>
                      <a:lnTo>
                        <a:pt x="1276" y="2599"/>
                      </a:lnTo>
                      <a:cubicBezTo>
                        <a:pt x="1276" y="2566"/>
                        <a:pt x="1309" y="2566"/>
                        <a:pt x="1309" y="2533"/>
                      </a:cubicBezTo>
                      <a:cubicBezTo>
                        <a:pt x="1505" y="1716"/>
                        <a:pt x="1439" y="898"/>
                        <a:pt x="1211" y="146"/>
                      </a:cubicBezTo>
                      <a:cubicBezTo>
                        <a:pt x="1153" y="51"/>
                        <a:pt x="1052" y="0"/>
                        <a:pt x="95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54" name="Google Shape;954;p37"/>
                <p:cNvSpPr/>
                <p:nvPr/>
              </p:nvSpPr>
              <p:spPr>
                <a:xfrm>
                  <a:off x="2564950" y="2247125"/>
                  <a:ext cx="61550" cy="3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2" h="1482" extrusionOk="0">
                      <a:moveTo>
                        <a:pt x="802" y="0"/>
                      </a:moveTo>
                      <a:cubicBezTo>
                        <a:pt x="665" y="0"/>
                        <a:pt x="532" y="13"/>
                        <a:pt x="411" y="38"/>
                      </a:cubicBezTo>
                      <a:cubicBezTo>
                        <a:pt x="388" y="32"/>
                        <a:pt x="366" y="30"/>
                        <a:pt x="344" y="30"/>
                      </a:cubicBezTo>
                      <a:cubicBezTo>
                        <a:pt x="123" y="30"/>
                        <a:pt x="1" y="317"/>
                        <a:pt x="150" y="496"/>
                      </a:cubicBezTo>
                      <a:cubicBezTo>
                        <a:pt x="673" y="1019"/>
                        <a:pt x="1360" y="1346"/>
                        <a:pt x="2079" y="1477"/>
                      </a:cubicBezTo>
                      <a:cubicBezTo>
                        <a:pt x="2096" y="1480"/>
                        <a:pt x="2113" y="1482"/>
                        <a:pt x="2130" y="1482"/>
                      </a:cubicBezTo>
                      <a:cubicBezTo>
                        <a:pt x="2275" y="1482"/>
                        <a:pt x="2406" y="1362"/>
                        <a:pt x="2406" y="1215"/>
                      </a:cubicBezTo>
                      <a:cubicBezTo>
                        <a:pt x="2461" y="385"/>
                        <a:pt x="1557" y="0"/>
                        <a:pt x="8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55" name="Google Shape;955;p37"/>
                <p:cNvSpPr/>
                <p:nvPr/>
              </p:nvSpPr>
              <p:spPr>
                <a:xfrm>
                  <a:off x="2321000" y="1101225"/>
                  <a:ext cx="103025" cy="15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62281" extrusionOk="0">
                      <a:moveTo>
                        <a:pt x="2437" y="1"/>
                      </a:moveTo>
                      <a:cubicBezTo>
                        <a:pt x="2366" y="1"/>
                        <a:pt x="2297" y="38"/>
                        <a:pt x="2256" y="130"/>
                      </a:cubicBezTo>
                      <a:cubicBezTo>
                        <a:pt x="687" y="3596"/>
                        <a:pt x="196" y="7421"/>
                        <a:pt x="98" y="11181"/>
                      </a:cubicBezTo>
                      <a:cubicBezTo>
                        <a:pt x="0" y="15203"/>
                        <a:pt x="196" y="19258"/>
                        <a:pt x="720" y="23280"/>
                      </a:cubicBezTo>
                      <a:cubicBezTo>
                        <a:pt x="1275" y="27465"/>
                        <a:pt x="2027" y="31618"/>
                        <a:pt x="2681" y="35770"/>
                      </a:cubicBezTo>
                      <a:cubicBezTo>
                        <a:pt x="3008" y="37928"/>
                        <a:pt x="3335" y="40119"/>
                        <a:pt x="3499" y="42310"/>
                      </a:cubicBezTo>
                      <a:cubicBezTo>
                        <a:pt x="3630" y="44435"/>
                        <a:pt x="3630" y="46593"/>
                        <a:pt x="3532" y="48719"/>
                      </a:cubicBezTo>
                      <a:cubicBezTo>
                        <a:pt x="3499" y="49929"/>
                        <a:pt x="3401" y="51138"/>
                        <a:pt x="3270" y="52316"/>
                      </a:cubicBezTo>
                      <a:cubicBezTo>
                        <a:pt x="3106" y="53395"/>
                        <a:pt x="2845" y="54441"/>
                        <a:pt x="2649" y="55487"/>
                      </a:cubicBezTo>
                      <a:cubicBezTo>
                        <a:pt x="2158" y="57645"/>
                        <a:pt x="1668" y="59836"/>
                        <a:pt x="1668" y="62060"/>
                      </a:cubicBezTo>
                      <a:cubicBezTo>
                        <a:pt x="1684" y="62207"/>
                        <a:pt x="1799" y="62280"/>
                        <a:pt x="1917" y="62280"/>
                      </a:cubicBezTo>
                      <a:cubicBezTo>
                        <a:pt x="2036" y="62280"/>
                        <a:pt x="2158" y="62207"/>
                        <a:pt x="2191" y="62060"/>
                      </a:cubicBezTo>
                      <a:lnTo>
                        <a:pt x="2158" y="62060"/>
                      </a:lnTo>
                      <a:cubicBezTo>
                        <a:pt x="2191" y="58136"/>
                        <a:pt x="3695" y="54408"/>
                        <a:pt x="3924" y="50517"/>
                      </a:cubicBezTo>
                      <a:cubicBezTo>
                        <a:pt x="4055" y="48392"/>
                        <a:pt x="4120" y="46299"/>
                        <a:pt x="4087" y="44174"/>
                      </a:cubicBezTo>
                      <a:cubicBezTo>
                        <a:pt x="3989" y="42114"/>
                        <a:pt x="3826" y="40054"/>
                        <a:pt x="3532" y="38027"/>
                      </a:cubicBezTo>
                      <a:cubicBezTo>
                        <a:pt x="2943" y="33809"/>
                        <a:pt x="2158" y="29656"/>
                        <a:pt x="1537" y="25471"/>
                      </a:cubicBezTo>
                      <a:cubicBezTo>
                        <a:pt x="916" y="21383"/>
                        <a:pt x="621" y="17263"/>
                        <a:pt x="589" y="13143"/>
                      </a:cubicBezTo>
                      <a:cubicBezTo>
                        <a:pt x="589" y="8827"/>
                        <a:pt x="916" y="4380"/>
                        <a:pt x="2681" y="391"/>
                      </a:cubicBezTo>
                      <a:cubicBezTo>
                        <a:pt x="2772" y="188"/>
                        <a:pt x="2597" y="1"/>
                        <a:pt x="24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56" name="Google Shape;956;p37"/>
                <p:cNvSpPr/>
                <p:nvPr/>
              </p:nvSpPr>
              <p:spPr>
                <a:xfrm>
                  <a:off x="2181400" y="1282700"/>
                  <a:ext cx="300950" cy="2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8" h="9146" extrusionOk="0">
                      <a:moveTo>
                        <a:pt x="335" y="1"/>
                      </a:moveTo>
                      <a:cubicBezTo>
                        <a:pt x="175" y="1"/>
                        <a:pt x="1" y="188"/>
                        <a:pt x="91" y="391"/>
                      </a:cubicBezTo>
                      <a:cubicBezTo>
                        <a:pt x="1530" y="3530"/>
                        <a:pt x="3917" y="6048"/>
                        <a:pt x="5617" y="9023"/>
                      </a:cubicBezTo>
                      <a:cubicBezTo>
                        <a:pt x="5666" y="9105"/>
                        <a:pt x="5748" y="9146"/>
                        <a:pt x="5833" y="9146"/>
                      </a:cubicBezTo>
                      <a:cubicBezTo>
                        <a:pt x="5919" y="9146"/>
                        <a:pt x="6009" y="9105"/>
                        <a:pt x="6075" y="9023"/>
                      </a:cubicBezTo>
                      <a:cubicBezTo>
                        <a:pt x="7611" y="6015"/>
                        <a:pt x="9148" y="2909"/>
                        <a:pt x="11830" y="718"/>
                      </a:cubicBezTo>
                      <a:cubicBezTo>
                        <a:pt x="12038" y="562"/>
                        <a:pt x="11852" y="302"/>
                        <a:pt x="11635" y="302"/>
                      </a:cubicBezTo>
                      <a:cubicBezTo>
                        <a:pt x="11580" y="302"/>
                        <a:pt x="11523" y="319"/>
                        <a:pt x="11470" y="358"/>
                      </a:cubicBezTo>
                      <a:cubicBezTo>
                        <a:pt x="8878" y="2482"/>
                        <a:pt x="7330" y="5440"/>
                        <a:pt x="5829" y="8378"/>
                      </a:cubicBezTo>
                      <a:lnTo>
                        <a:pt x="5829" y="8378"/>
                      </a:lnTo>
                      <a:cubicBezTo>
                        <a:pt x="4125" y="5551"/>
                        <a:pt x="1919" y="3123"/>
                        <a:pt x="516" y="130"/>
                      </a:cubicBezTo>
                      <a:cubicBezTo>
                        <a:pt x="475" y="38"/>
                        <a:pt x="407" y="1"/>
                        <a:pt x="33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57" name="Google Shape;957;p37"/>
                <p:cNvSpPr/>
                <p:nvPr/>
              </p:nvSpPr>
              <p:spPr>
                <a:xfrm>
                  <a:off x="2106500" y="1491975"/>
                  <a:ext cx="416550" cy="29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2" h="11958" extrusionOk="0">
                      <a:moveTo>
                        <a:pt x="16309" y="0"/>
                      </a:moveTo>
                      <a:cubicBezTo>
                        <a:pt x="16230" y="0"/>
                        <a:pt x="16151" y="38"/>
                        <a:pt x="16101" y="129"/>
                      </a:cubicBezTo>
                      <a:cubicBezTo>
                        <a:pt x="13854" y="3706"/>
                        <a:pt x="11668" y="7313"/>
                        <a:pt x="9899" y="11188"/>
                      </a:cubicBezTo>
                      <a:lnTo>
                        <a:pt x="9899" y="11188"/>
                      </a:lnTo>
                      <a:cubicBezTo>
                        <a:pt x="8634" y="9329"/>
                        <a:pt x="6874" y="7965"/>
                        <a:pt x="5343" y="6342"/>
                      </a:cubicBezTo>
                      <a:cubicBezTo>
                        <a:pt x="3643" y="4511"/>
                        <a:pt x="2564" y="2222"/>
                        <a:pt x="569" y="620"/>
                      </a:cubicBezTo>
                      <a:cubicBezTo>
                        <a:pt x="516" y="580"/>
                        <a:pt x="459" y="563"/>
                        <a:pt x="404" y="563"/>
                      </a:cubicBezTo>
                      <a:cubicBezTo>
                        <a:pt x="187" y="563"/>
                        <a:pt x="1" y="823"/>
                        <a:pt x="209" y="979"/>
                      </a:cubicBezTo>
                      <a:lnTo>
                        <a:pt x="209" y="1012"/>
                      </a:lnTo>
                      <a:cubicBezTo>
                        <a:pt x="2171" y="2549"/>
                        <a:pt x="3218" y="4772"/>
                        <a:pt x="4885" y="6603"/>
                      </a:cubicBezTo>
                      <a:cubicBezTo>
                        <a:pt x="6553" y="8402"/>
                        <a:pt x="8449" y="9808"/>
                        <a:pt x="9725" y="11835"/>
                      </a:cubicBezTo>
                      <a:cubicBezTo>
                        <a:pt x="9774" y="11917"/>
                        <a:pt x="9855" y="11958"/>
                        <a:pt x="9937" y="11958"/>
                      </a:cubicBezTo>
                      <a:cubicBezTo>
                        <a:pt x="10019" y="11958"/>
                        <a:pt x="10101" y="11917"/>
                        <a:pt x="10150" y="11835"/>
                      </a:cubicBezTo>
                      <a:cubicBezTo>
                        <a:pt x="11948" y="7813"/>
                        <a:pt x="14204" y="4086"/>
                        <a:pt x="16526" y="391"/>
                      </a:cubicBezTo>
                      <a:cubicBezTo>
                        <a:pt x="16661" y="188"/>
                        <a:pt x="16485" y="0"/>
                        <a:pt x="1630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58" name="Google Shape;958;p37"/>
                <p:cNvSpPr/>
                <p:nvPr/>
              </p:nvSpPr>
              <p:spPr>
                <a:xfrm>
                  <a:off x="2127875" y="1784750"/>
                  <a:ext cx="435275" cy="29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11" h="11799" extrusionOk="0">
                      <a:moveTo>
                        <a:pt x="17103" y="0"/>
                      </a:moveTo>
                      <a:cubicBezTo>
                        <a:pt x="17003" y="0"/>
                        <a:pt x="16907" y="58"/>
                        <a:pt x="16881" y="190"/>
                      </a:cubicBezTo>
                      <a:cubicBezTo>
                        <a:pt x="16325" y="2249"/>
                        <a:pt x="15442" y="4244"/>
                        <a:pt x="14330" y="6075"/>
                      </a:cubicBezTo>
                      <a:cubicBezTo>
                        <a:pt x="13332" y="7821"/>
                        <a:pt x="12216" y="9508"/>
                        <a:pt x="11093" y="11192"/>
                      </a:cubicBezTo>
                      <a:lnTo>
                        <a:pt x="11093" y="11192"/>
                      </a:lnTo>
                      <a:cubicBezTo>
                        <a:pt x="9078" y="9659"/>
                        <a:pt x="7244" y="7945"/>
                        <a:pt x="5502" y="6108"/>
                      </a:cubicBezTo>
                      <a:cubicBezTo>
                        <a:pt x="3736" y="4244"/>
                        <a:pt x="2068" y="2249"/>
                        <a:pt x="564" y="124"/>
                      </a:cubicBezTo>
                      <a:cubicBezTo>
                        <a:pt x="507" y="47"/>
                        <a:pt x="430" y="16"/>
                        <a:pt x="354" y="16"/>
                      </a:cubicBezTo>
                      <a:cubicBezTo>
                        <a:pt x="172" y="16"/>
                        <a:pt x="0" y="201"/>
                        <a:pt x="139" y="386"/>
                      </a:cubicBezTo>
                      <a:cubicBezTo>
                        <a:pt x="1676" y="2544"/>
                        <a:pt x="3344" y="4571"/>
                        <a:pt x="5175" y="6468"/>
                      </a:cubicBezTo>
                      <a:cubicBezTo>
                        <a:pt x="6973" y="8397"/>
                        <a:pt x="8935" y="10162"/>
                        <a:pt x="11028" y="11765"/>
                      </a:cubicBezTo>
                      <a:cubicBezTo>
                        <a:pt x="11074" y="11788"/>
                        <a:pt x="11124" y="11799"/>
                        <a:pt x="11173" y="11799"/>
                      </a:cubicBezTo>
                      <a:cubicBezTo>
                        <a:pt x="11262" y="11799"/>
                        <a:pt x="11345" y="11763"/>
                        <a:pt x="11387" y="11699"/>
                      </a:cubicBezTo>
                      <a:cubicBezTo>
                        <a:pt x="12597" y="9868"/>
                        <a:pt x="13807" y="8070"/>
                        <a:pt x="14886" y="6173"/>
                      </a:cubicBezTo>
                      <a:cubicBezTo>
                        <a:pt x="15965" y="4342"/>
                        <a:pt x="16815" y="2380"/>
                        <a:pt x="17371" y="320"/>
                      </a:cubicBezTo>
                      <a:cubicBezTo>
                        <a:pt x="17410" y="125"/>
                        <a:pt x="17251" y="0"/>
                        <a:pt x="171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59" name="Google Shape;959;p37"/>
                <p:cNvSpPr/>
                <p:nvPr/>
              </p:nvSpPr>
              <p:spPr>
                <a:xfrm>
                  <a:off x="2083700" y="2074125"/>
                  <a:ext cx="546750" cy="33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70" h="13514" extrusionOk="0">
                      <a:moveTo>
                        <a:pt x="351" y="1"/>
                      </a:moveTo>
                      <a:cubicBezTo>
                        <a:pt x="163" y="1"/>
                        <a:pt x="0" y="254"/>
                        <a:pt x="173" y="451"/>
                      </a:cubicBezTo>
                      <a:cubicBezTo>
                        <a:pt x="4228" y="4964"/>
                        <a:pt x="9231" y="8495"/>
                        <a:pt x="12860" y="13367"/>
                      </a:cubicBezTo>
                      <a:cubicBezTo>
                        <a:pt x="12898" y="13462"/>
                        <a:pt x="12992" y="13513"/>
                        <a:pt x="13083" y="13513"/>
                      </a:cubicBezTo>
                      <a:cubicBezTo>
                        <a:pt x="13148" y="13513"/>
                        <a:pt x="13211" y="13487"/>
                        <a:pt x="13252" y="13432"/>
                      </a:cubicBezTo>
                      <a:cubicBezTo>
                        <a:pt x="15836" y="10424"/>
                        <a:pt x="19204" y="8233"/>
                        <a:pt x="21721" y="5192"/>
                      </a:cubicBezTo>
                      <a:cubicBezTo>
                        <a:pt x="21869" y="4995"/>
                        <a:pt x="21701" y="4742"/>
                        <a:pt x="21525" y="4742"/>
                      </a:cubicBezTo>
                      <a:cubicBezTo>
                        <a:pt x="21468" y="4742"/>
                        <a:pt x="21410" y="4769"/>
                        <a:pt x="21362" y="4833"/>
                      </a:cubicBezTo>
                      <a:cubicBezTo>
                        <a:pt x="18913" y="7790"/>
                        <a:pt x="15660" y="9943"/>
                        <a:pt x="13107" y="12827"/>
                      </a:cubicBezTo>
                      <a:lnTo>
                        <a:pt x="13107" y="12827"/>
                      </a:lnTo>
                      <a:cubicBezTo>
                        <a:pt x="9464" y="8063"/>
                        <a:pt x="4542" y="4518"/>
                        <a:pt x="533" y="92"/>
                      </a:cubicBezTo>
                      <a:cubicBezTo>
                        <a:pt x="477" y="27"/>
                        <a:pt x="413" y="1"/>
                        <a:pt x="35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60" name="Google Shape;960;p37"/>
                <p:cNvSpPr/>
                <p:nvPr/>
              </p:nvSpPr>
              <p:spPr>
                <a:xfrm>
                  <a:off x="2349600" y="1081575"/>
                  <a:ext cx="67050" cy="5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3" extrusionOk="0">
                      <a:moveTo>
                        <a:pt x="1341" y="0"/>
                      </a:moveTo>
                      <a:cubicBezTo>
                        <a:pt x="1" y="0"/>
                        <a:pt x="1" y="2093"/>
                        <a:pt x="1341" y="2093"/>
                      </a:cubicBezTo>
                      <a:cubicBezTo>
                        <a:pt x="2682" y="2093"/>
                        <a:pt x="2682" y="0"/>
                        <a:pt x="13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61" name="Google Shape;961;p37"/>
                <p:cNvSpPr/>
                <p:nvPr/>
              </p:nvSpPr>
              <p:spPr>
                <a:xfrm>
                  <a:off x="2165675" y="1266300"/>
                  <a:ext cx="6705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4" extrusionOk="0">
                      <a:moveTo>
                        <a:pt x="1341" y="1"/>
                      </a:moveTo>
                      <a:cubicBezTo>
                        <a:pt x="0" y="1"/>
                        <a:pt x="0" y="2093"/>
                        <a:pt x="1341" y="2093"/>
                      </a:cubicBezTo>
                      <a:cubicBezTo>
                        <a:pt x="2682" y="2093"/>
                        <a:pt x="2682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62" name="Google Shape;962;p37"/>
                <p:cNvSpPr/>
                <p:nvPr/>
              </p:nvSpPr>
              <p:spPr>
                <a:xfrm>
                  <a:off x="2449325" y="1263025"/>
                  <a:ext cx="67875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5" h="2094" extrusionOk="0">
                      <a:moveTo>
                        <a:pt x="1341" y="1"/>
                      </a:moveTo>
                      <a:cubicBezTo>
                        <a:pt x="1" y="1"/>
                        <a:pt x="1" y="2094"/>
                        <a:pt x="1341" y="2094"/>
                      </a:cubicBezTo>
                      <a:cubicBezTo>
                        <a:pt x="2682" y="2094"/>
                        <a:pt x="2715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63" name="Google Shape;963;p37"/>
                <p:cNvSpPr/>
                <p:nvPr/>
              </p:nvSpPr>
              <p:spPr>
                <a:xfrm>
                  <a:off x="2066750" y="1487375"/>
                  <a:ext cx="67075" cy="5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3" h="2341" extrusionOk="0">
                      <a:moveTo>
                        <a:pt x="1400" y="1"/>
                      </a:moveTo>
                      <a:cubicBezTo>
                        <a:pt x="994" y="1"/>
                        <a:pt x="593" y="208"/>
                        <a:pt x="393" y="607"/>
                      </a:cubicBezTo>
                      <a:cubicBezTo>
                        <a:pt x="1" y="1360"/>
                        <a:pt x="459" y="2242"/>
                        <a:pt x="1276" y="2340"/>
                      </a:cubicBezTo>
                      <a:cubicBezTo>
                        <a:pt x="1669" y="2308"/>
                        <a:pt x="2028" y="2177"/>
                        <a:pt x="2290" y="1883"/>
                      </a:cubicBezTo>
                      <a:cubicBezTo>
                        <a:pt x="2682" y="1458"/>
                        <a:pt x="2682" y="804"/>
                        <a:pt x="2290" y="411"/>
                      </a:cubicBezTo>
                      <a:cubicBezTo>
                        <a:pt x="2057" y="135"/>
                        <a:pt x="1727" y="1"/>
                        <a:pt x="140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64" name="Google Shape;964;p37"/>
                <p:cNvSpPr/>
                <p:nvPr/>
              </p:nvSpPr>
              <p:spPr>
                <a:xfrm>
                  <a:off x="2491025" y="1461675"/>
                  <a:ext cx="6705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4" extrusionOk="0">
                      <a:moveTo>
                        <a:pt x="1341" y="1"/>
                      </a:moveTo>
                      <a:cubicBezTo>
                        <a:pt x="0" y="1"/>
                        <a:pt x="0" y="2093"/>
                        <a:pt x="1341" y="2093"/>
                      </a:cubicBezTo>
                      <a:cubicBezTo>
                        <a:pt x="2682" y="2093"/>
                        <a:pt x="2682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65" name="Google Shape;965;p37"/>
                <p:cNvSpPr/>
                <p:nvPr/>
              </p:nvSpPr>
              <p:spPr>
                <a:xfrm>
                  <a:off x="2106825" y="1764950"/>
                  <a:ext cx="6705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4" extrusionOk="0">
                      <a:moveTo>
                        <a:pt x="1341" y="1"/>
                      </a:moveTo>
                      <a:cubicBezTo>
                        <a:pt x="0" y="1"/>
                        <a:pt x="0" y="2093"/>
                        <a:pt x="1341" y="2093"/>
                      </a:cubicBezTo>
                      <a:cubicBezTo>
                        <a:pt x="2681" y="2093"/>
                        <a:pt x="2681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66" name="Google Shape;966;p37"/>
                <p:cNvSpPr/>
                <p:nvPr/>
              </p:nvSpPr>
              <p:spPr>
                <a:xfrm>
                  <a:off x="2518825" y="1764950"/>
                  <a:ext cx="6705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4" extrusionOk="0">
                      <a:moveTo>
                        <a:pt x="1341" y="1"/>
                      </a:moveTo>
                      <a:cubicBezTo>
                        <a:pt x="0" y="1"/>
                        <a:pt x="0" y="2093"/>
                        <a:pt x="1341" y="2093"/>
                      </a:cubicBezTo>
                      <a:cubicBezTo>
                        <a:pt x="2681" y="2093"/>
                        <a:pt x="2681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67" name="Google Shape;967;p37"/>
                <p:cNvSpPr/>
                <p:nvPr/>
              </p:nvSpPr>
              <p:spPr>
                <a:xfrm>
                  <a:off x="2058600" y="2047800"/>
                  <a:ext cx="67050" cy="5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3" extrusionOk="0">
                      <a:moveTo>
                        <a:pt x="1341" y="0"/>
                      </a:moveTo>
                      <a:cubicBezTo>
                        <a:pt x="0" y="0"/>
                        <a:pt x="0" y="2093"/>
                        <a:pt x="1341" y="2093"/>
                      </a:cubicBezTo>
                      <a:cubicBezTo>
                        <a:pt x="2681" y="2093"/>
                        <a:pt x="2681" y="0"/>
                        <a:pt x="13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68" name="Google Shape;968;p37"/>
                <p:cNvSpPr/>
                <p:nvPr/>
              </p:nvSpPr>
              <p:spPr>
                <a:xfrm>
                  <a:off x="2588300" y="2173675"/>
                  <a:ext cx="67050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2094" extrusionOk="0">
                      <a:moveTo>
                        <a:pt x="1341" y="1"/>
                      </a:moveTo>
                      <a:cubicBezTo>
                        <a:pt x="0" y="1"/>
                        <a:pt x="0" y="2093"/>
                        <a:pt x="1341" y="2093"/>
                      </a:cubicBezTo>
                      <a:cubicBezTo>
                        <a:pt x="2682" y="2093"/>
                        <a:pt x="2682" y="1"/>
                        <a:pt x="134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</a:pPr>
                  <a:endParaRPr sz="1400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69" name="Google Shape;969;p37"/>
              <p:cNvSpPr/>
              <p:nvPr/>
            </p:nvSpPr>
            <p:spPr>
              <a:xfrm rot="368941">
                <a:off x="4560306" y="3592559"/>
                <a:ext cx="2000996" cy="1108278"/>
              </a:xfrm>
              <a:custGeom>
                <a:avLst/>
                <a:gdLst/>
                <a:ahLst/>
                <a:cxnLst/>
                <a:rect l="l" t="t" r="r" b="b"/>
                <a:pathLst>
                  <a:path w="42803" h="23707" extrusionOk="0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37"/>
              <p:cNvSpPr/>
              <p:nvPr/>
            </p:nvSpPr>
            <p:spPr>
              <a:xfrm rot="369003">
                <a:off x="5077981" y="3927983"/>
                <a:ext cx="1367400" cy="757293"/>
              </a:xfrm>
              <a:custGeom>
                <a:avLst/>
                <a:gdLst/>
                <a:ahLst/>
                <a:cxnLst/>
                <a:rect l="l" t="t" r="r" b="b"/>
                <a:pathLst>
                  <a:path w="42803" h="23707" extrusionOk="0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71" name="Google Shape;971;p37"/>
            <p:cNvGrpSpPr/>
            <p:nvPr/>
          </p:nvGrpSpPr>
          <p:grpSpPr>
            <a:xfrm>
              <a:off x="5269300" y="1548900"/>
              <a:ext cx="113650" cy="99750"/>
              <a:chOff x="5118200" y="1179575"/>
              <a:chExt cx="113650" cy="99750"/>
            </a:xfrm>
          </p:grpSpPr>
          <p:sp>
            <p:nvSpPr>
              <p:cNvPr id="972" name="Google Shape;972;p37"/>
              <p:cNvSpPr/>
              <p:nvPr/>
            </p:nvSpPr>
            <p:spPr>
              <a:xfrm>
                <a:off x="5118200" y="11942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37"/>
              <p:cNvSpPr/>
              <p:nvPr/>
            </p:nvSpPr>
            <p:spPr>
              <a:xfrm>
                <a:off x="5186850" y="11795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37"/>
              <p:cNvSpPr/>
              <p:nvPr/>
            </p:nvSpPr>
            <p:spPr>
              <a:xfrm>
                <a:off x="5162350" y="12433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75" name="Google Shape;975;p37"/>
            <p:cNvGrpSpPr/>
            <p:nvPr/>
          </p:nvGrpSpPr>
          <p:grpSpPr>
            <a:xfrm>
              <a:off x="6069447" y="1463645"/>
              <a:ext cx="362897" cy="342428"/>
              <a:chOff x="5429807" y="1996886"/>
              <a:chExt cx="235525" cy="216275"/>
            </a:xfrm>
          </p:grpSpPr>
          <p:sp>
            <p:nvSpPr>
              <p:cNvPr id="976" name="Google Shape;976;p37"/>
              <p:cNvSpPr/>
              <p:nvPr/>
            </p:nvSpPr>
            <p:spPr>
              <a:xfrm>
                <a:off x="5497732" y="1996886"/>
                <a:ext cx="167600" cy="172950"/>
              </a:xfrm>
              <a:custGeom>
                <a:avLst/>
                <a:gdLst/>
                <a:ahLst/>
                <a:cxnLst/>
                <a:rect l="l" t="t" r="r" b="b"/>
                <a:pathLst>
                  <a:path w="6704" h="6918" extrusionOk="0">
                    <a:moveTo>
                      <a:pt x="3037" y="0"/>
                    </a:moveTo>
                    <a:cubicBezTo>
                      <a:pt x="843" y="0"/>
                      <a:pt x="29" y="5117"/>
                      <a:pt x="1" y="6675"/>
                    </a:cubicBezTo>
                    <a:cubicBezTo>
                      <a:pt x="1" y="6741"/>
                      <a:pt x="33" y="6806"/>
                      <a:pt x="99" y="6871"/>
                    </a:cubicBezTo>
                    <a:cubicBezTo>
                      <a:pt x="122" y="6895"/>
                      <a:pt x="178" y="6918"/>
                      <a:pt x="232" y="6918"/>
                    </a:cubicBezTo>
                    <a:cubicBezTo>
                      <a:pt x="254" y="6918"/>
                      <a:pt x="276" y="6914"/>
                      <a:pt x="295" y="6904"/>
                    </a:cubicBezTo>
                    <a:cubicBezTo>
                      <a:pt x="2028" y="6512"/>
                      <a:pt x="6704" y="2130"/>
                      <a:pt x="4153" y="397"/>
                    </a:cubicBezTo>
                    <a:cubicBezTo>
                      <a:pt x="3747" y="122"/>
                      <a:pt x="3376" y="0"/>
                      <a:pt x="30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37"/>
              <p:cNvSpPr/>
              <p:nvPr/>
            </p:nvSpPr>
            <p:spPr>
              <a:xfrm>
                <a:off x="5429807" y="2031686"/>
                <a:ext cx="1534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6137" h="7259" extrusionOk="0">
                    <a:moveTo>
                      <a:pt x="5875" y="0"/>
                    </a:moveTo>
                    <a:cubicBezTo>
                      <a:pt x="5766" y="0"/>
                      <a:pt x="5657" y="68"/>
                      <a:pt x="5628" y="215"/>
                    </a:cubicBezTo>
                    <a:cubicBezTo>
                      <a:pt x="5203" y="2896"/>
                      <a:pt x="2849" y="5774"/>
                      <a:pt x="298" y="6755"/>
                    </a:cubicBezTo>
                    <a:cubicBezTo>
                      <a:pt x="1" y="6844"/>
                      <a:pt x="109" y="7258"/>
                      <a:pt x="377" y="7258"/>
                    </a:cubicBezTo>
                    <a:cubicBezTo>
                      <a:pt x="404" y="7258"/>
                      <a:pt x="432" y="7254"/>
                      <a:pt x="462" y="7245"/>
                    </a:cubicBezTo>
                    <a:cubicBezTo>
                      <a:pt x="3208" y="6199"/>
                      <a:pt x="5661" y="3158"/>
                      <a:pt x="6118" y="280"/>
                    </a:cubicBezTo>
                    <a:cubicBezTo>
                      <a:pt x="6136" y="101"/>
                      <a:pt x="6006" y="0"/>
                      <a:pt x="58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78" name="Google Shape;978;p37"/>
            <p:cNvGrpSpPr/>
            <p:nvPr/>
          </p:nvGrpSpPr>
          <p:grpSpPr>
            <a:xfrm>
              <a:off x="4449650" y="1766450"/>
              <a:ext cx="113650" cy="99750"/>
              <a:chOff x="4813400" y="798575"/>
              <a:chExt cx="113650" cy="99750"/>
            </a:xfrm>
          </p:grpSpPr>
          <p:sp>
            <p:nvSpPr>
              <p:cNvPr id="979" name="Google Shape;979;p37"/>
              <p:cNvSpPr/>
              <p:nvPr/>
            </p:nvSpPr>
            <p:spPr>
              <a:xfrm>
                <a:off x="4813400" y="8132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37"/>
              <p:cNvSpPr/>
              <p:nvPr/>
            </p:nvSpPr>
            <p:spPr>
              <a:xfrm>
                <a:off x="4882050" y="7985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1" name="Google Shape;981;p37"/>
              <p:cNvSpPr/>
              <p:nvPr/>
            </p:nvSpPr>
            <p:spPr>
              <a:xfrm>
                <a:off x="4857550" y="8623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82" name="Google Shape;982;p37"/>
            <p:cNvGrpSpPr/>
            <p:nvPr/>
          </p:nvGrpSpPr>
          <p:grpSpPr>
            <a:xfrm>
              <a:off x="7118150" y="2697725"/>
              <a:ext cx="113650" cy="99750"/>
              <a:chOff x="5042000" y="1255775"/>
              <a:chExt cx="113650" cy="99750"/>
            </a:xfrm>
          </p:grpSpPr>
          <p:sp>
            <p:nvSpPr>
              <p:cNvPr id="983" name="Google Shape;983;p37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37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37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86" name="Google Shape;986;p37"/>
            <p:cNvGrpSpPr/>
            <p:nvPr/>
          </p:nvGrpSpPr>
          <p:grpSpPr>
            <a:xfrm rot="-5400000">
              <a:off x="4792797" y="1337595"/>
              <a:ext cx="362897" cy="342428"/>
              <a:chOff x="6221084" y="2622541"/>
              <a:chExt cx="235525" cy="216275"/>
            </a:xfrm>
          </p:grpSpPr>
          <p:sp>
            <p:nvSpPr>
              <p:cNvPr id="987" name="Google Shape;987;p37"/>
              <p:cNvSpPr/>
              <p:nvPr/>
            </p:nvSpPr>
            <p:spPr>
              <a:xfrm>
                <a:off x="6289009" y="2622541"/>
                <a:ext cx="167600" cy="172950"/>
              </a:xfrm>
              <a:custGeom>
                <a:avLst/>
                <a:gdLst/>
                <a:ahLst/>
                <a:cxnLst/>
                <a:rect l="l" t="t" r="r" b="b"/>
                <a:pathLst>
                  <a:path w="6704" h="6918" extrusionOk="0">
                    <a:moveTo>
                      <a:pt x="3037" y="0"/>
                    </a:moveTo>
                    <a:cubicBezTo>
                      <a:pt x="843" y="0"/>
                      <a:pt x="29" y="5117"/>
                      <a:pt x="1" y="6675"/>
                    </a:cubicBezTo>
                    <a:cubicBezTo>
                      <a:pt x="1" y="6741"/>
                      <a:pt x="33" y="6806"/>
                      <a:pt x="99" y="6871"/>
                    </a:cubicBezTo>
                    <a:cubicBezTo>
                      <a:pt x="122" y="6895"/>
                      <a:pt x="178" y="6918"/>
                      <a:pt x="232" y="6918"/>
                    </a:cubicBezTo>
                    <a:cubicBezTo>
                      <a:pt x="254" y="6918"/>
                      <a:pt x="276" y="6914"/>
                      <a:pt x="295" y="6904"/>
                    </a:cubicBezTo>
                    <a:cubicBezTo>
                      <a:pt x="2028" y="6512"/>
                      <a:pt x="6704" y="2130"/>
                      <a:pt x="4153" y="397"/>
                    </a:cubicBezTo>
                    <a:cubicBezTo>
                      <a:pt x="3747" y="122"/>
                      <a:pt x="3376" y="0"/>
                      <a:pt x="30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37"/>
              <p:cNvSpPr/>
              <p:nvPr/>
            </p:nvSpPr>
            <p:spPr>
              <a:xfrm>
                <a:off x="6221084" y="2657341"/>
                <a:ext cx="1534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6137" h="7259" extrusionOk="0">
                    <a:moveTo>
                      <a:pt x="5875" y="0"/>
                    </a:moveTo>
                    <a:cubicBezTo>
                      <a:pt x="5766" y="0"/>
                      <a:pt x="5657" y="68"/>
                      <a:pt x="5628" y="215"/>
                    </a:cubicBezTo>
                    <a:cubicBezTo>
                      <a:pt x="5203" y="2896"/>
                      <a:pt x="2849" y="5774"/>
                      <a:pt x="298" y="6755"/>
                    </a:cubicBezTo>
                    <a:cubicBezTo>
                      <a:pt x="1" y="6844"/>
                      <a:pt x="109" y="7258"/>
                      <a:pt x="377" y="7258"/>
                    </a:cubicBezTo>
                    <a:cubicBezTo>
                      <a:pt x="404" y="7258"/>
                      <a:pt x="432" y="7254"/>
                      <a:pt x="462" y="7245"/>
                    </a:cubicBezTo>
                    <a:cubicBezTo>
                      <a:pt x="3208" y="6199"/>
                      <a:pt x="5661" y="3158"/>
                      <a:pt x="6118" y="280"/>
                    </a:cubicBezTo>
                    <a:cubicBezTo>
                      <a:pt x="6136" y="101"/>
                      <a:pt x="6006" y="0"/>
                      <a:pt x="58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89" name="Google Shape;989;p37"/>
            <p:cNvGrpSpPr/>
            <p:nvPr/>
          </p:nvGrpSpPr>
          <p:grpSpPr>
            <a:xfrm>
              <a:off x="6082875" y="1992325"/>
              <a:ext cx="113650" cy="99750"/>
              <a:chOff x="5042000" y="1255775"/>
              <a:chExt cx="113650" cy="99750"/>
            </a:xfrm>
          </p:grpSpPr>
          <p:sp>
            <p:nvSpPr>
              <p:cNvPr id="990" name="Google Shape;990;p37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37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37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993" name="Google Shape;993;p37"/>
          <p:cNvSpPr/>
          <p:nvPr/>
        </p:nvSpPr>
        <p:spPr>
          <a:xfrm>
            <a:off x="5522842" y="4366096"/>
            <a:ext cx="3444728" cy="687680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4" name="Google Shape;994;p37"/>
          <p:cNvSpPr/>
          <p:nvPr/>
        </p:nvSpPr>
        <p:spPr>
          <a:xfrm>
            <a:off x="5522842" y="3465496"/>
            <a:ext cx="3384286" cy="687680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5" name="Google Shape;995;p37"/>
          <p:cNvSpPr/>
          <p:nvPr/>
        </p:nvSpPr>
        <p:spPr>
          <a:xfrm>
            <a:off x="5522842" y="2564896"/>
            <a:ext cx="3444728" cy="687680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7" name="Google Shape;997;p37"/>
          <p:cNvSpPr/>
          <p:nvPr/>
        </p:nvSpPr>
        <p:spPr>
          <a:xfrm>
            <a:off x="155500" y="4255191"/>
            <a:ext cx="3498356" cy="672377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8" name="Google Shape;998;p37"/>
          <p:cNvSpPr/>
          <p:nvPr/>
        </p:nvSpPr>
        <p:spPr>
          <a:xfrm>
            <a:off x="155501" y="3465496"/>
            <a:ext cx="3620821" cy="687680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9" name="Google Shape;999;p37"/>
          <p:cNvSpPr/>
          <p:nvPr/>
        </p:nvSpPr>
        <p:spPr>
          <a:xfrm>
            <a:off x="155502" y="2564896"/>
            <a:ext cx="3730375" cy="687680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2" name="Google Shape;1002;p37"/>
          <p:cNvSpPr txBox="1">
            <a:spLocks noGrp="1"/>
          </p:cNvSpPr>
          <p:nvPr>
            <p:ph type="title"/>
          </p:nvPr>
        </p:nvSpPr>
        <p:spPr>
          <a:xfrm>
            <a:off x="323528" y="4337"/>
            <a:ext cx="503411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C" sz="4000" dirty="0">
                <a:latin typeface="Montserrat" panose="02000505000000020004" pitchFamily="2" charset="0"/>
              </a:rPr>
              <a:t>CAPÍTULO II</a:t>
            </a:r>
            <a:endParaRPr lang="es-ES" sz="4000" dirty="0">
              <a:latin typeface="Montserrat" panose="02000505000000020004" pitchFamily="2" charset="0"/>
            </a:endParaRPr>
          </a:p>
        </p:txBody>
      </p:sp>
      <p:sp>
        <p:nvSpPr>
          <p:cNvPr id="1008" name="Google Shape;1008;p37">
            <a:hlinkClick r:id="rId7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43603" y="2683368"/>
            <a:ext cx="3845431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s-EC" b="1" dirty="0">
                <a:latin typeface="+mj-lt"/>
              </a:rPr>
              <a:t>Enfoque de la investigación mixto; Cualitativo, Cuantitativo</a:t>
            </a:r>
            <a:endParaRPr sz="2400" b="1" dirty="0">
              <a:latin typeface="+mj-lt"/>
            </a:endParaRPr>
          </a:p>
        </p:txBody>
      </p:sp>
      <p:sp>
        <p:nvSpPr>
          <p:cNvPr id="1005" name="Google Shape;1005;p37"/>
          <p:cNvSpPr txBox="1">
            <a:spLocks noGrp="1"/>
          </p:cNvSpPr>
          <p:nvPr>
            <p:ph type="title" idx="2"/>
          </p:nvPr>
        </p:nvSpPr>
        <p:spPr>
          <a:xfrm>
            <a:off x="1403648" y="476672"/>
            <a:ext cx="6264696" cy="10832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C" sz="2400" dirty="0">
                <a:latin typeface="+mj-lt"/>
              </a:rPr>
              <a:t>METODOLOGÍA DE LA INVESTIGACIÓN </a:t>
            </a:r>
            <a:endParaRPr sz="2400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1000" name="Google Shape;1000;p37">
            <a:hlinkClick r:id="rId8" action="ppaction://hlinksldjump"/>
          </p:cNvPr>
          <p:cNvSpPr txBox="1">
            <a:spLocks noGrp="1"/>
          </p:cNvSpPr>
          <p:nvPr>
            <p:ph type="subTitle" idx="3"/>
          </p:nvPr>
        </p:nvSpPr>
        <p:spPr>
          <a:xfrm>
            <a:off x="-629560" y="3540041"/>
            <a:ext cx="4397860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1"/>
            <a:r>
              <a:rPr lang="en" sz="2400" dirty="0"/>
              <a:t> </a:t>
            </a:r>
            <a:r>
              <a:rPr lang="es-EC" b="1" dirty="0"/>
              <a:t>Tipología de la investigación</a:t>
            </a:r>
            <a:endParaRPr lang="es-ES" b="1" dirty="0"/>
          </a:p>
        </p:txBody>
      </p:sp>
      <p:sp>
        <p:nvSpPr>
          <p:cNvPr id="1001" name="Google Shape;1001;p37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323528" y="4581128"/>
            <a:ext cx="2984100" cy="3800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b="1" dirty="0"/>
              <a:t>Por su finalidad; I</a:t>
            </a:r>
            <a:r>
              <a:rPr lang="es-EC" dirty="0"/>
              <a:t>nvestigación aplicada </a:t>
            </a:r>
            <a:endParaRPr lang="es-ES" b="1" dirty="0"/>
          </a:p>
          <a:p>
            <a:pPr marL="0" indent="0"/>
            <a:endParaRPr sz="2400" dirty="0"/>
          </a:p>
        </p:txBody>
      </p:sp>
      <p:sp>
        <p:nvSpPr>
          <p:cNvPr id="1004" name="Google Shape;1004;p37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4481387" y="2662383"/>
            <a:ext cx="4589643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2">
              <a:buFont typeface="Wingdings" panose="05000000000000000000" pitchFamily="2" charset="2"/>
              <a:buChar char="Ø"/>
            </a:pPr>
            <a:r>
              <a:rPr lang="es-EC" b="1" dirty="0"/>
              <a:t>Por unidades de análisis;</a:t>
            </a:r>
          </a:p>
          <a:p>
            <a:pPr lvl="2"/>
            <a:r>
              <a:rPr lang="es-EC" dirty="0" err="1"/>
              <a:t>subpartida</a:t>
            </a:r>
            <a:r>
              <a:rPr lang="es-EC" dirty="0"/>
              <a:t> arancelaria 4403.49.00.</a:t>
            </a:r>
            <a:endParaRPr lang="es-ES" b="1" dirty="0"/>
          </a:p>
        </p:txBody>
      </p:sp>
      <p:sp>
        <p:nvSpPr>
          <p:cNvPr id="1006" name="Google Shape;1006;p37">
            <a:hlinkClick r:id="" action="ppaction://noaction"/>
          </p:cNvPr>
          <p:cNvSpPr txBox="1">
            <a:spLocks noGrp="1"/>
          </p:cNvSpPr>
          <p:nvPr>
            <p:ph type="subTitle" idx="7"/>
          </p:nvPr>
        </p:nvSpPr>
        <p:spPr>
          <a:xfrm>
            <a:off x="5607435" y="3550839"/>
            <a:ext cx="3448432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b="1" dirty="0"/>
              <a:t>Por el control de variables</a:t>
            </a:r>
            <a:r>
              <a:rPr lang="es-EC" sz="2400" dirty="0"/>
              <a:t>; </a:t>
            </a:r>
            <a:r>
              <a:rPr lang="es-EC" dirty="0"/>
              <a:t>investigación no experimental</a:t>
            </a:r>
            <a:endParaRPr lang="es-ES" b="1" dirty="0"/>
          </a:p>
        </p:txBody>
      </p:sp>
      <p:sp>
        <p:nvSpPr>
          <p:cNvPr id="1007" name="Google Shape;1007;p37">
            <a:hlinkClick r:id="" action="ppaction://noaction"/>
          </p:cNvPr>
          <p:cNvSpPr txBox="1">
            <a:spLocks noGrp="1"/>
          </p:cNvSpPr>
          <p:nvPr>
            <p:ph type="subTitle" idx="8"/>
          </p:nvPr>
        </p:nvSpPr>
        <p:spPr>
          <a:xfrm>
            <a:off x="5446675" y="4485613"/>
            <a:ext cx="3624354" cy="3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b="1" dirty="0">
                <a:latin typeface="+mj-lt"/>
              </a:rPr>
              <a:t>Por el alcance</a:t>
            </a:r>
            <a:r>
              <a:rPr lang="es-EC" dirty="0">
                <a:latin typeface="+mj-lt"/>
              </a:rPr>
              <a:t>;</a:t>
            </a:r>
          </a:p>
          <a:p>
            <a:pPr marL="0" indent="0"/>
            <a:r>
              <a:rPr lang="es-EC" dirty="0">
                <a:latin typeface="+mj-lt"/>
              </a:rPr>
              <a:t>Investigación descriptiva</a:t>
            </a:r>
            <a:endParaRPr lang="es-ES" b="1" dirty="0">
              <a:latin typeface="+mj-lt"/>
            </a:endParaRPr>
          </a:p>
        </p:txBody>
      </p:sp>
      <p:sp>
        <p:nvSpPr>
          <p:cNvPr id="1014" name="Google Shape;1014;p37"/>
          <p:cNvSpPr/>
          <p:nvPr/>
        </p:nvSpPr>
        <p:spPr>
          <a:xfrm>
            <a:off x="3526212" y="5091952"/>
            <a:ext cx="2657467" cy="507897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5" name="Google Shape;1015;p37">
            <a:hlinkClick r:id="" action="ppaction://noaction"/>
          </p:cNvPr>
          <p:cNvSpPr txBox="1"/>
          <p:nvPr/>
        </p:nvSpPr>
        <p:spPr>
          <a:xfrm>
            <a:off x="3666100" y="5163425"/>
            <a:ext cx="1735500" cy="3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2000" kern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7" name="Google Shape;999;p37"/>
          <p:cNvSpPr/>
          <p:nvPr/>
        </p:nvSpPr>
        <p:spPr>
          <a:xfrm>
            <a:off x="176439" y="5006736"/>
            <a:ext cx="3427328" cy="762611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s-EC" sz="1400" b="1" kern="0" dirty="0">
                <a:solidFill>
                  <a:srgbClr val="FFFFFF"/>
                </a:solidFill>
                <a:cs typeface="Arial"/>
                <a:sym typeface="Arial"/>
              </a:rPr>
              <a:t>Por las fuentes de información; I</a:t>
            </a:r>
            <a:r>
              <a:rPr lang="es-EC" sz="1400" kern="0" dirty="0">
                <a:solidFill>
                  <a:srgbClr val="FFFFFF"/>
                </a:solidFill>
                <a:cs typeface="Arial"/>
                <a:sym typeface="Arial"/>
              </a:rPr>
              <a:t>nvestigación documental</a:t>
            </a:r>
            <a:endParaRPr lang="es-ES" sz="1400" b="1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116" name="Google Shape;996;p37">
            <a:extLst>
              <a:ext uri="{FF2B5EF4-FFF2-40B4-BE49-F238E27FC236}">
                <a16:creationId xmlns:a16="http://schemas.microsoft.com/office/drawing/2014/main" xmlns="" id="{C5C0ED3C-EDCF-4EAA-94A1-A32BA400E207}"/>
              </a:ext>
            </a:extLst>
          </p:cNvPr>
          <p:cNvSpPr/>
          <p:nvPr/>
        </p:nvSpPr>
        <p:spPr>
          <a:xfrm>
            <a:off x="467544" y="332656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8" name="Google Shape;1009;p37">
            <a:extLst>
              <a:ext uri="{FF2B5EF4-FFF2-40B4-BE49-F238E27FC236}">
                <a16:creationId xmlns:a16="http://schemas.microsoft.com/office/drawing/2014/main" xmlns="" id="{CD1D6AFC-4F5E-4436-99CF-A357CB8B62AB}"/>
              </a:ext>
            </a:extLst>
          </p:cNvPr>
          <p:cNvGrpSpPr/>
          <p:nvPr/>
        </p:nvGrpSpPr>
        <p:grpSpPr>
          <a:xfrm>
            <a:off x="637697" y="614403"/>
            <a:ext cx="493797" cy="446228"/>
            <a:chOff x="2679436" y="3270400"/>
            <a:chExt cx="752625" cy="689795"/>
          </a:xfrm>
        </p:grpSpPr>
        <p:sp>
          <p:nvSpPr>
            <p:cNvPr id="119" name="Google Shape;1010;p37">
              <a:extLst>
                <a:ext uri="{FF2B5EF4-FFF2-40B4-BE49-F238E27FC236}">
                  <a16:creationId xmlns:a16="http://schemas.microsoft.com/office/drawing/2014/main" xmlns="" id="{2B2C66FD-327D-44F6-979D-9CD269715AE7}"/>
                </a:ext>
              </a:extLst>
            </p:cNvPr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011;p37">
              <a:extLst>
                <a:ext uri="{FF2B5EF4-FFF2-40B4-BE49-F238E27FC236}">
                  <a16:creationId xmlns:a16="http://schemas.microsoft.com/office/drawing/2014/main" xmlns="" id="{9B95B75F-A5EC-4033-BFFC-102482234FA2}"/>
                </a:ext>
              </a:extLst>
            </p:cNvPr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012;p37">
              <a:extLst>
                <a:ext uri="{FF2B5EF4-FFF2-40B4-BE49-F238E27FC236}">
                  <a16:creationId xmlns:a16="http://schemas.microsoft.com/office/drawing/2014/main" xmlns="" id="{A4CC83FA-1957-480C-BB89-BFA0B9CBD4E3}"/>
                </a:ext>
              </a:extLst>
            </p:cNvPr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013;p37">
              <a:extLst>
                <a:ext uri="{FF2B5EF4-FFF2-40B4-BE49-F238E27FC236}">
                  <a16:creationId xmlns:a16="http://schemas.microsoft.com/office/drawing/2014/main" xmlns="" id="{8FB2F1D6-3E73-4D4D-BCC6-2A552AF720B4}"/>
                </a:ext>
              </a:extLst>
            </p:cNvPr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7827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Tronco de árbol de teca | Foto Premi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2" t="10878" r="19087" b="3239"/>
          <a:stretch/>
        </p:blipFill>
        <p:spPr bwMode="auto">
          <a:xfrm>
            <a:off x="7512808" y="590189"/>
            <a:ext cx="1659065" cy="2559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La Madera, Teca, árbol imagen png - imagen transparente descarga gratuit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9" t="8452" r="30142" b="9744"/>
          <a:stretch/>
        </p:blipFill>
        <p:spPr bwMode="auto">
          <a:xfrm>
            <a:off x="3389871" y="2350992"/>
            <a:ext cx="158417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Google Shape;1020;p38">
            <a:extLst>
              <a:ext uri="{FF2B5EF4-FFF2-40B4-BE49-F238E27FC236}">
                <a16:creationId xmlns:a16="http://schemas.microsoft.com/office/drawing/2014/main" xmlns="" id="{2F45F34B-0472-4DE6-B4F9-36BC449A1BE9}"/>
              </a:ext>
            </a:extLst>
          </p:cNvPr>
          <p:cNvSpPr/>
          <p:nvPr/>
        </p:nvSpPr>
        <p:spPr>
          <a:xfrm>
            <a:off x="1188082" y="1346803"/>
            <a:ext cx="803065" cy="366043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1021;p38">
            <a:extLst>
              <a:ext uri="{FF2B5EF4-FFF2-40B4-BE49-F238E27FC236}">
                <a16:creationId xmlns:a16="http://schemas.microsoft.com/office/drawing/2014/main" xmlns="" id="{6C45CCF4-122F-4E32-A3BA-51C12979E145}"/>
              </a:ext>
            </a:extLst>
          </p:cNvPr>
          <p:cNvSpPr/>
          <p:nvPr/>
        </p:nvSpPr>
        <p:spPr>
          <a:xfrm rot="10800000">
            <a:off x="4499992" y="4017839"/>
            <a:ext cx="4616795" cy="1859432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rgbClr val="E5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" name="Google Shape;1022;p38">
            <a:extLst>
              <a:ext uri="{FF2B5EF4-FFF2-40B4-BE49-F238E27FC236}">
                <a16:creationId xmlns:a16="http://schemas.microsoft.com/office/drawing/2014/main" xmlns="" id="{079C3DAD-9C45-4180-B2EA-804E8DB062B0}"/>
              </a:ext>
            </a:extLst>
          </p:cNvPr>
          <p:cNvSpPr/>
          <p:nvPr/>
        </p:nvSpPr>
        <p:spPr>
          <a:xfrm rot="10800000">
            <a:off x="320814" y="1307076"/>
            <a:ext cx="3505179" cy="133910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rgbClr val="70B1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" name="Google Shape;1024;p38">
            <a:extLst>
              <a:ext uri="{FF2B5EF4-FFF2-40B4-BE49-F238E27FC236}">
                <a16:creationId xmlns:a16="http://schemas.microsoft.com/office/drawing/2014/main" xmlns="" id="{7A2FC993-EC21-405E-A0A7-3018B9D46C94}"/>
              </a:ext>
            </a:extLst>
          </p:cNvPr>
          <p:cNvSpPr txBox="1">
            <a:spLocks/>
          </p:cNvSpPr>
          <p:nvPr/>
        </p:nvSpPr>
        <p:spPr>
          <a:xfrm>
            <a:off x="5194380" y="3243340"/>
            <a:ext cx="3698100" cy="5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/>
              <a:buNone/>
              <a:defRPr sz="4000" b="1" i="0" u="none" strike="noStrike" cap="non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pPr>
              <a:lnSpc>
                <a:spcPct val="150000"/>
              </a:lnSpc>
              <a:buClr>
                <a:srgbClr val="005C4F"/>
              </a:buClr>
              <a:defRPr/>
            </a:pPr>
            <a:r>
              <a:rPr lang="es-ES" sz="1600" kern="0" dirty="0">
                <a:solidFill>
                  <a:srgbClr val="000000"/>
                </a:solidFill>
                <a:latin typeface="Arial"/>
              </a:rPr>
              <a:t>La </a:t>
            </a:r>
            <a:r>
              <a:rPr lang="es-ES" sz="1600" kern="0" dirty="0" err="1">
                <a:solidFill>
                  <a:srgbClr val="000000"/>
                </a:solidFill>
                <a:latin typeface="Arial"/>
              </a:rPr>
              <a:t>Subpartida</a:t>
            </a:r>
            <a:r>
              <a:rPr lang="es-ES" sz="1600" kern="0" dirty="0">
                <a:solidFill>
                  <a:srgbClr val="000000"/>
                </a:solidFill>
                <a:latin typeface="Arial"/>
              </a:rPr>
              <a:t> 4403.49.00, durante el período </a:t>
            </a:r>
            <a:r>
              <a:rPr lang="es-ES" sz="1600" kern="0" dirty="0" smtClean="0">
                <a:solidFill>
                  <a:srgbClr val="000000"/>
                </a:solidFill>
                <a:latin typeface="Arial"/>
              </a:rPr>
              <a:t>establecido </a:t>
            </a:r>
            <a:r>
              <a:rPr lang="es-ES" sz="1600" kern="0" dirty="0">
                <a:solidFill>
                  <a:srgbClr val="000000"/>
                </a:solidFill>
                <a:latin typeface="Arial"/>
              </a:rPr>
              <a:t>2013-2018</a:t>
            </a:r>
          </a:p>
        </p:txBody>
      </p:sp>
      <p:sp>
        <p:nvSpPr>
          <p:cNvPr id="69" name="Google Shape;1023;p38">
            <a:extLst>
              <a:ext uri="{FF2B5EF4-FFF2-40B4-BE49-F238E27FC236}">
                <a16:creationId xmlns:a16="http://schemas.microsoft.com/office/drawing/2014/main" xmlns="" id="{E2696BDD-86A1-4A54-A0C9-7AE9801F3D62}"/>
              </a:ext>
            </a:extLst>
          </p:cNvPr>
          <p:cNvSpPr txBox="1">
            <a:spLocks/>
          </p:cNvSpPr>
          <p:nvPr/>
        </p:nvSpPr>
        <p:spPr>
          <a:xfrm>
            <a:off x="4805968" y="4311423"/>
            <a:ext cx="4119257" cy="1479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/>
              <a:buNone/>
              <a:defRPr sz="7000" b="1" i="0" u="none" strike="noStrike" cap="none">
                <a:solidFill>
                  <a:schemeClr val="lt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marR="0" lvl="1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70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marR="0" lvl="2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70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marR="0" lvl="3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70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marR="0" lvl="4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70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marR="0" lvl="5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70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marR="0" lvl="6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70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marR="0" lvl="7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70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marR="0" lvl="8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70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pPr>
              <a:lnSpc>
                <a:spcPct val="150000"/>
              </a:lnSpc>
              <a:buClr>
                <a:srgbClr val="005C4F"/>
              </a:buClr>
              <a:defRPr/>
            </a:pPr>
            <a:r>
              <a:rPr lang="es-ES" sz="1600" kern="0" dirty="0">
                <a:solidFill>
                  <a:srgbClr val="000000"/>
                </a:solidFill>
                <a:latin typeface="Arial"/>
              </a:rPr>
              <a:t>El total de muestra seleccionada corresponde a 302 trabajadores de las empresas donde trabajan en la fabricación y exportación de la teca, en el Ecuador</a:t>
            </a:r>
          </a:p>
        </p:txBody>
      </p:sp>
      <p:sp>
        <p:nvSpPr>
          <p:cNvPr id="70" name="Google Shape;1034;p38">
            <a:extLst>
              <a:ext uri="{FF2B5EF4-FFF2-40B4-BE49-F238E27FC236}">
                <a16:creationId xmlns:a16="http://schemas.microsoft.com/office/drawing/2014/main" xmlns="" id="{5C1888F1-F4E6-495E-AAC2-C2DCEA02B197}"/>
              </a:ext>
            </a:extLst>
          </p:cNvPr>
          <p:cNvSpPr txBox="1">
            <a:spLocks/>
          </p:cNvSpPr>
          <p:nvPr/>
        </p:nvSpPr>
        <p:spPr>
          <a:xfrm>
            <a:off x="550453" y="1387021"/>
            <a:ext cx="3045900" cy="1309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/>
              <a:buNone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None/>
              <a:defRPr sz="1600" b="0" i="0" u="none" strike="noStrike" cap="none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>
              <a:buClr>
                <a:srgbClr val="FFFFFF"/>
              </a:buClr>
              <a:defRPr/>
            </a:pPr>
            <a:r>
              <a:rPr lang="es-ES" kern="0">
                <a:solidFill>
                  <a:srgbClr val="FFFFFF"/>
                </a:solidFill>
              </a:rPr>
              <a:t>35 empresas que fabrican, comercializan y exportan teca en el Ecuador.</a:t>
            </a:r>
            <a:endParaRPr lang="es-ES" kern="0" dirty="0">
              <a:solidFill>
                <a:srgbClr val="FFFFFF"/>
              </a:solidFill>
            </a:endParaRPr>
          </a:p>
        </p:txBody>
      </p:sp>
      <p:sp>
        <p:nvSpPr>
          <p:cNvPr id="71" name="Google Shape;1025;p38">
            <a:extLst>
              <a:ext uri="{FF2B5EF4-FFF2-40B4-BE49-F238E27FC236}">
                <a16:creationId xmlns:a16="http://schemas.microsoft.com/office/drawing/2014/main" xmlns="" id="{8F6A2724-8E66-47B3-878E-41D94EFFC6EE}"/>
              </a:ext>
            </a:extLst>
          </p:cNvPr>
          <p:cNvSpPr/>
          <p:nvPr/>
        </p:nvSpPr>
        <p:spPr>
          <a:xfrm rot="10800000">
            <a:off x="487074" y="2680677"/>
            <a:ext cx="2626942" cy="637997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rgbClr val="005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1026;p38">
            <a:hlinkClick r:id="rId5" action="ppaction://hlinksldjump"/>
            <a:extLst>
              <a:ext uri="{FF2B5EF4-FFF2-40B4-BE49-F238E27FC236}">
                <a16:creationId xmlns:a16="http://schemas.microsoft.com/office/drawing/2014/main" xmlns="" id="{FD2BD54E-2CD1-4FDA-8E27-9EC9296F60A7}"/>
              </a:ext>
            </a:extLst>
          </p:cNvPr>
          <p:cNvSpPr txBox="1"/>
          <p:nvPr/>
        </p:nvSpPr>
        <p:spPr>
          <a:xfrm>
            <a:off x="1105145" y="2776633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" sz="2000" kern="0" dirty="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Población</a:t>
            </a:r>
            <a:endParaRPr sz="2000" kern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3" name="Google Shape;1027;p38">
            <a:extLst>
              <a:ext uri="{FF2B5EF4-FFF2-40B4-BE49-F238E27FC236}">
                <a16:creationId xmlns:a16="http://schemas.microsoft.com/office/drawing/2014/main" xmlns="" id="{126623AB-3963-4B2B-BCFB-E039CEE43B87}"/>
              </a:ext>
            </a:extLst>
          </p:cNvPr>
          <p:cNvSpPr/>
          <p:nvPr/>
        </p:nvSpPr>
        <p:spPr>
          <a:xfrm>
            <a:off x="263228" y="176306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rgbClr val="005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4" name="Google Shape;1028;p38">
            <a:extLst>
              <a:ext uri="{FF2B5EF4-FFF2-40B4-BE49-F238E27FC236}">
                <a16:creationId xmlns:a16="http://schemas.microsoft.com/office/drawing/2014/main" xmlns="" id="{12E767BC-F614-45B3-AAFD-7E2EB9531B1B}"/>
              </a:ext>
            </a:extLst>
          </p:cNvPr>
          <p:cNvGrpSpPr/>
          <p:nvPr/>
        </p:nvGrpSpPr>
        <p:grpSpPr>
          <a:xfrm>
            <a:off x="485750" y="454828"/>
            <a:ext cx="493797" cy="446228"/>
            <a:chOff x="2679436" y="3270400"/>
            <a:chExt cx="752625" cy="689795"/>
          </a:xfrm>
        </p:grpSpPr>
        <p:sp>
          <p:nvSpPr>
            <p:cNvPr id="75" name="Google Shape;1029;p38">
              <a:extLst>
                <a:ext uri="{FF2B5EF4-FFF2-40B4-BE49-F238E27FC236}">
                  <a16:creationId xmlns:a16="http://schemas.microsoft.com/office/drawing/2014/main" xmlns="" id="{43E45733-94F7-4FBA-BCFF-448EE95F51B1}"/>
                </a:ext>
              </a:extLst>
            </p:cNvPr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rgbClr val="007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1030;p38">
              <a:extLst>
                <a:ext uri="{FF2B5EF4-FFF2-40B4-BE49-F238E27FC236}">
                  <a16:creationId xmlns:a16="http://schemas.microsoft.com/office/drawing/2014/main" xmlns="" id="{29059463-F1C2-47DB-AA27-D021D81435DD}"/>
                </a:ext>
              </a:extLst>
            </p:cNvPr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rgbClr val="70B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1031;p38">
              <a:extLst>
                <a:ext uri="{FF2B5EF4-FFF2-40B4-BE49-F238E27FC236}">
                  <a16:creationId xmlns:a16="http://schemas.microsoft.com/office/drawing/2014/main" xmlns="" id="{985E977C-EDCD-4F3F-9295-EB5733E6A883}"/>
                </a:ext>
              </a:extLst>
            </p:cNvPr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rgbClr val="70B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1032;p38">
              <a:extLst>
                <a:ext uri="{FF2B5EF4-FFF2-40B4-BE49-F238E27FC236}">
                  <a16:creationId xmlns:a16="http://schemas.microsoft.com/office/drawing/2014/main" xmlns="" id="{919AE9DB-564C-42E9-B8F0-31673D94B464}"/>
                </a:ext>
              </a:extLst>
            </p:cNvPr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rgbClr val="70B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9" name="Google Shape;1033;p38">
            <a:hlinkClick r:id="" action="ppaction://noaction"/>
            <a:extLst>
              <a:ext uri="{FF2B5EF4-FFF2-40B4-BE49-F238E27FC236}">
                <a16:creationId xmlns:a16="http://schemas.microsoft.com/office/drawing/2014/main" xmlns="" id="{557278BA-BF5C-4FB3-843B-CB0EA54C05AB}"/>
              </a:ext>
            </a:extLst>
          </p:cNvPr>
          <p:cNvSpPr txBox="1"/>
          <p:nvPr/>
        </p:nvSpPr>
        <p:spPr>
          <a:xfrm>
            <a:off x="323528" y="332656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0" name="Google Shape;1035;p38">
            <a:extLst>
              <a:ext uri="{FF2B5EF4-FFF2-40B4-BE49-F238E27FC236}">
                <a16:creationId xmlns:a16="http://schemas.microsoft.com/office/drawing/2014/main" xmlns="" id="{8CC5E3A8-3DA9-4855-A850-80A6E9746F0C}"/>
              </a:ext>
            </a:extLst>
          </p:cNvPr>
          <p:cNvSpPr/>
          <p:nvPr/>
        </p:nvSpPr>
        <p:spPr>
          <a:xfrm>
            <a:off x="7512809" y="1812899"/>
            <a:ext cx="1659065" cy="402932"/>
          </a:xfrm>
          <a:custGeom>
            <a:avLst/>
            <a:gdLst/>
            <a:ahLst/>
            <a:cxnLst/>
            <a:rect l="l" t="t" r="r" b="b"/>
            <a:pathLst>
              <a:path w="107244" h="26046" extrusionOk="0">
                <a:moveTo>
                  <a:pt x="16384" y="0"/>
                </a:moveTo>
                <a:cubicBezTo>
                  <a:pt x="13677" y="0"/>
                  <a:pt x="10974" y="197"/>
                  <a:pt x="8318" y="576"/>
                </a:cubicBezTo>
                <a:cubicBezTo>
                  <a:pt x="5923" y="891"/>
                  <a:pt x="3844" y="2214"/>
                  <a:pt x="2710" y="4294"/>
                </a:cubicBezTo>
                <a:cubicBezTo>
                  <a:pt x="883" y="7507"/>
                  <a:pt x="1" y="10847"/>
                  <a:pt x="883" y="14627"/>
                </a:cubicBezTo>
                <a:cubicBezTo>
                  <a:pt x="1828" y="18723"/>
                  <a:pt x="4159" y="21432"/>
                  <a:pt x="8192" y="22630"/>
                </a:cubicBezTo>
                <a:cubicBezTo>
                  <a:pt x="10780" y="23264"/>
                  <a:pt x="13444" y="23596"/>
                  <a:pt x="16095" y="23596"/>
                </a:cubicBezTo>
                <a:cubicBezTo>
                  <a:pt x="16865" y="23596"/>
                  <a:pt x="17634" y="23568"/>
                  <a:pt x="18399" y="23512"/>
                </a:cubicBezTo>
                <a:cubicBezTo>
                  <a:pt x="25081" y="23213"/>
                  <a:pt x="31762" y="23032"/>
                  <a:pt x="38412" y="23032"/>
                </a:cubicBezTo>
                <a:cubicBezTo>
                  <a:pt x="40165" y="23032"/>
                  <a:pt x="41917" y="23044"/>
                  <a:pt x="43666" y="23071"/>
                </a:cubicBezTo>
                <a:cubicBezTo>
                  <a:pt x="49148" y="23260"/>
                  <a:pt x="54630" y="23701"/>
                  <a:pt x="60112" y="24520"/>
                </a:cubicBezTo>
                <a:cubicBezTo>
                  <a:pt x="61057" y="24583"/>
                  <a:pt x="62065" y="24646"/>
                  <a:pt x="63073" y="24772"/>
                </a:cubicBezTo>
                <a:cubicBezTo>
                  <a:pt x="69254" y="25355"/>
                  <a:pt x="75435" y="26046"/>
                  <a:pt x="81716" y="26046"/>
                </a:cubicBezTo>
                <a:cubicBezTo>
                  <a:pt x="82222" y="26046"/>
                  <a:pt x="82729" y="26041"/>
                  <a:pt x="83237" y="26032"/>
                </a:cubicBezTo>
                <a:cubicBezTo>
                  <a:pt x="87395" y="26032"/>
                  <a:pt x="91554" y="25402"/>
                  <a:pt x="95587" y="24205"/>
                </a:cubicBezTo>
                <a:cubicBezTo>
                  <a:pt x="98170" y="23449"/>
                  <a:pt x="100564" y="22188"/>
                  <a:pt x="102644" y="20424"/>
                </a:cubicBezTo>
                <a:cubicBezTo>
                  <a:pt x="106298" y="17274"/>
                  <a:pt x="107243" y="11225"/>
                  <a:pt x="104471" y="7444"/>
                </a:cubicBezTo>
                <a:cubicBezTo>
                  <a:pt x="101286" y="3051"/>
                  <a:pt x="97335" y="333"/>
                  <a:pt x="91992" y="333"/>
                </a:cubicBezTo>
                <a:cubicBezTo>
                  <a:pt x="91205" y="333"/>
                  <a:pt x="90387" y="392"/>
                  <a:pt x="89538" y="513"/>
                </a:cubicBezTo>
                <a:cubicBezTo>
                  <a:pt x="83930" y="1269"/>
                  <a:pt x="78259" y="1710"/>
                  <a:pt x="72588" y="1836"/>
                </a:cubicBezTo>
                <a:cubicBezTo>
                  <a:pt x="68647" y="1943"/>
                  <a:pt x="64694" y="1982"/>
                  <a:pt x="60735" y="1982"/>
                </a:cubicBezTo>
                <a:cubicBezTo>
                  <a:pt x="55326" y="1982"/>
                  <a:pt x="49906" y="1909"/>
                  <a:pt x="44486" y="1836"/>
                </a:cubicBezTo>
                <a:cubicBezTo>
                  <a:pt x="36861" y="1710"/>
                  <a:pt x="29300" y="891"/>
                  <a:pt x="21739" y="261"/>
                </a:cubicBezTo>
                <a:cubicBezTo>
                  <a:pt x="19960" y="86"/>
                  <a:pt x="18171" y="0"/>
                  <a:pt x="16384" y="0"/>
                </a:cubicBezTo>
                <a:close/>
              </a:path>
            </a:pathLst>
          </a:custGeom>
          <a:solidFill>
            <a:srgbClr val="005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defRPr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1036;p38">
            <a:hlinkClick r:id="" action="ppaction://noaction"/>
            <a:extLst>
              <a:ext uri="{FF2B5EF4-FFF2-40B4-BE49-F238E27FC236}">
                <a16:creationId xmlns:a16="http://schemas.microsoft.com/office/drawing/2014/main" xmlns="" id="{3EE51177-79CB-45B9-AF2B-F8F9684BB9E7}"/>
              </a:ext>
            </a:extLst>
          </p:cNvPr>
          <p:cNvSpPr txBox="1"/>
          <p:nvPr/>
        </p:nvSpPr>
        <p:spPr>
          <a:xfrm>
            <a:off x="7626227" y="1793611"/>
            <a:ext cx="1390800" cy="3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s-EC" sz="2000" b="1" kern="0" dirty="0">
                <a:solidFill>
                  <a:srgbClr val="FFFFFF"/>
                </a:solidFill>
                <a:cs typeface="Arial"/>
                <a:sym typeface="Arial"/>
              </a:rPr>
              <a:t>Muestra</a:t>
            </a:r>
            <a:endParaRPr sz="2000" b="1" kern="0" dirty="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xmlns="" id="{9E18C0A8-8F9D-4E58-9F0A-6909443248DA}"/>
              </a:ext>
            </a:extLst>
          </p:cNvPr>
          <p:cNvSpPr/>
          <p:nvPr/>
        </p:nvSpPr>
        <p:spPr>
          <a:xfrm>
            <a:off x="1475656" y="0"/>
            <a:ext cx="7063202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  <a:buClr>
                <a:srgbClr val="000000"/>
              </a:buClr>
            </a:pPr>
            <a:r>
              <a:rPr lang="es-EC" sz="2400" b="1" kern="0" dirty="0">
                <a:solidFill>
                  <a:srgbClr val="00863D"/>
                </a:solidFill>
                <a:ea typeface="Times New Roman" panose="02020603050405020304" pitchFamily="18" charset="0"/>
                <a:cs typeface="Arial"/>
                <a:sym typeface="Arial"/>
              </a:rPr>
              <a:t>DETERMINACIÓN DEL TAMAÑO DE LA MUESTRA</a:t>
            </a:r>
            <a:endParaRPr lang="es-ES" sz="2400" b="1" kern="0" dirty="0">
              <a:solidFill>
                <a:srgbClr val="00863D"/>
              </a:solidFill>
              <a:ea typeface="Times New Roman" panose="02020603050405020304" pitchFamily="18" charset="0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uadroTexto 1">
                <a:extLst>
                  <a:ext uri="{FF2B5EF4-FFF2-40B4-BE49-F238E27FC236}">
                    <a16:creationId xmlns:a16="http://schemas.microsoft.com/office/drawing/2014/main" xmlns="" id="{C0704F0E-C5AC-4B9E-AD98-EC8F312098FF}"/>
                  </a:ext>
                </a:extLst>
              </p:cNvPr>
              <p:cNvSpPr txBox="1"/>
              <p:nvPr/>
            </p:nvSpPr>
            <p:spPr>
              <a:xfrm>
                <a:off x="5048214" y="1743394"/>
                <a:ext cx="2247923" cy="54194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lIns="0" tIns="0" rIns="0" bIns="0" rtlCol="0" anchor="t">
                <a:spAutoFit/>
              </a:bodyPr>
              <a:lstStyle/>
              <a:p>
                <a:pPr indent="180340" algn="just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6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𝒏</m:t>
                      </m:r>
                      <m:r>
                        <a:rPr lang="es-EC" sz="16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s-ES" sz="16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lang="es-EC" sz="16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𝑵</m:t>
                          </m:r>
                          <m:sSup>
                            <m:sSupPr>
                              <m:ctrlPr>
                                <a:rPr lang="es-ES" sz="1600" b="1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es-EC" sz="1600" b="1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s-EC" sz="1600" b="1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𝟐</m:t>
                              </m:r>
                            </m:sup>
                          </m:sSup>
                          <m:r>
                            <a:rPr lang="es-EC" sz="16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𝒑𝒒</m:t>
                          </m:r>
                        </m:num>
                        <m:den>
                          <m:sSup>
                            <m:sSupPr>
                              <m:ctrlPr>
                                <a:rPr lang="es-ES" sz="1600" b="1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es-EC" sz="1600" b="1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s-EC" sz="1600" b="1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s-ES" sz="1600" b="1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lang="es-EC" sz="1600" b="1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𝑵</m:t>
                              </m:r>
                              <m:r>
                                <a:rPr lang="es-EC" sz="1600" b="1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−</m:t>
                              </m:r>
                              <m:r>
                                <a:rPr lang="es-EC" sz="1600" b="1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𝟏</m:t>
                              </m:r>
                            </m:e>
                          </m:d>
                          <m:r>
                            <a:rPr lang="es-EC" sz="16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+</m:t>
                          </m:r>
                          <m:sSup>
                            <m:sSupPr>
                              <m:ctrlPr>
                                <a:rPr lang="es-ES" sz="1600" b="1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lang="es-EC" sz="1600" b="1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𝒛</m:t>
                              </m:r>
                            </m:e>
                            <m:sup>
                              <m:r>
                                <a:rPr lang="es-EC" sz="1600" b="1" i="1" kern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𝟐</m:t>
                              </m:r>
                            </m:sup>
                          </m:sSup>
                          <m:r>
                            <a:rPr lang="es-EC" sz="1600" b="1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𝒑𝒒</m:t>
                          </m:r>
                        </m:den>
                      </m:f>
                      <m:r>
                        <a:rPr lang="es-EC" sz="1600" b="1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s-ES" sz="1600" b="1" kern="0">
                  <a:solidFill>
                    <a:srgbClr val="A4DAA1"/>
                  </a:solidFill>
                  <a:latin typeface="Blackadder ITC" panose="04020505051007020D02" pitchFamily="82" charset="0"/>
                  <a:ea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83" name="CuadroTexto 1">
                <a:extLst>
                  <a:ext uri="{FF2B5EF4-FFF2-40B4-BE49-F238E27FC236}">
                    <a16:creationId xmlns:a16="http://schemas.microsoft.com/office/drawing/2014/main" id="{C0704F0E-C5AC-4B9E-AD98-EC8F31209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14" y="1743394"/>
                <a:ext cx="2247923" cy="541943"/>
              </a:xfrm>
              <a:prstGeom prst="rect">
                <a:avLst/>
              </a:prstGeom>
              <a:blipFill>
                <a:blip r:embed="rId6"/>
                <a:stretch>
                  <a:fillRect r="-514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4" name="Diagrama 83">
            <a:extLst>
              <a:ext uri="{FF2B5EF4-FFF2-40B4-BE49-F238E27FC236}">
                <a16:creationId xmlns:a16="http://schemas.microsoft.com/office/drawing/2014/main" xmlns="" id="{7F36437D-A78B-4D08-94E0-C07603BFD62A}"/>
              </a:ext>
            </a:extLst>
          </p:cNvPr>
          <p:cNvGraphicFramePr/>
          <p:nvPr>
            <p:extLst/>
          </p:nvPr>
        </p:nvGraphicFramePr>
        <p:xfrm>
          <a:off x="-343198" y="3581281"/>
          <a:ext cx="4699174" cy="2172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5250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95736" y="26064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Arial" pitchFamily="34" charset="0"/>
                <a:cs typeface="Arial" pitchFamily="34" charset="0"/>
              </a:rPr>
              <a:t>Marco Referencial</a:t>
            </a:r>
          </a:p>
        </p:txBody>
      </p:sp>
      <p:sp>
        <p:nvSpPr>
          <p:cNvPr id="5" name="4 Pentágono"/>
          <p:cNvSpPr/>
          <p:nvPr/>
        </p:nvSpPr>
        <p:spPr>
          <a:xfrm>
            <a:off x="564776" y="3789457"/>
            <a:ext cx="3312368" cy="720080"/>
          </a:xfrm>
          <a:prstGeom prst="homePlate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/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chemeClr val="tx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Avilés </a:t>
            </a:r>
            <a:r>
              <a:rPr lang="es-ES" sz="1600" b="1" dirty="0">
                <a:solidFill>
                  <a:schemeClr val="tx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(2017)</a:t>
            </a:r>
            <a:endParaRPr lang="es-E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Pentágono"/>
          <p:cNvSpPr/>
          <p:nvPr/>
        </p:nvSpPr>
        <p:spPr>
          <a:xfrm>
            <a:off x="539552" y="1116033"/>
            <a:ext cx="3312368" cy="720080"/>
          </a:xfrm>
          <a:prstGeom prst="homePlat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/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  <a:bevelB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Arévalo; Pastrano; González, (2016)</a:t>
            </a:r>
            <a:endParaRPr lang="es-E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Pentágono"/>
          <p:cNvSpPr/>
          <p:nvPr/>
        </p:nvSpPr>
        <p:spPr>
          <a:xfrm>
            <a:off x="545930" y="2427486"/>
            <a:ext cx="3312368" cy="720080"/>
          </a:xfrm>
          <a:prstGeom prst="homePlate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6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  <a:bevelB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Aguirre &amp; Pilozo (2017)</a:t>
            </a:r>
            <a:endParaRPr lang="es-E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Pentágono"/>
          <p:cNvSpPr/>
          <p:nvPr/>
        </p:nvSpPr>
        <p:spPr>
          <a:xfrm>
            <a:off x="578155" y="5062108"/>
            <a:ext cx="3312368" cy="720080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Pierina </a:t>
            </a:r>
            <a:r>
              <a:rPr lang="es-ES" b="1" dirty="0">
                <a:solidFill>
                  <a:schemeClr val="tx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(2018)</a:t>
            </a:r>
            <a:endParaRPr lang="es-E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inta perforada"/>
          <p:cNvSpPr/>
          <p:nvPr/>
        </p:nvSpPr>
        <p:spPr>
          <a:xfrm>
            <a:off x="4211960" y="692696"/>
            <a:ext cx="4608512" cy="1143417"/>
          </a:xfrm>
          <a:prstGeom prst="flowChartPunchedTape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</a:t>
            </a:r>
            <a:r>
              <a:rPr lang="es-EC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enerar </a:t>
            </a:r>
            <a:r>
              <a:rPr lang="es-EC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propuestas para abordar el impacto de las medidas arancelarias adoptadas en el </a:t>
            </a:r>
            <a:r>
              <a:rPr lang="es-EC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país.</a:t>
            </a:r>
            <a:endParaRPr lang="es-ES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0" name="9 Cinta perforada"/>
          <p:cNvSpPr/>
          <p:nvPr/>
        </p:nvSpPr>
        <p:spPr>
          <a:xfrm>
            <a:off x="4206886" y="2276872"/>
            <a:ext cx="4608512" cy="936104"/>
          </a:xfrm>
          <a:prstGeom prst="flowChartPunchedTape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endParaRPr lang="es-EC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C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Propusieron la creación de una </a:t>
            </a:r>
            <a:r>
              <a:rPr lang="es-EC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asociaciones.</a:t>
            </a:r>
            <a:endParaRPr lang="es-ES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1" name="10 Cinta perforada"/>
          <p:cNvSpPr/>
          <p:nvPr/>
        </p:nvSpPr>
        <p:spPr>
          <a:xfrm>
            <a:off x="4211960" y="3429000"/>
            <a:ext cx="4608512" cy="1395883"/>
          </a:xfrm>
          <a:prstGeom prst="flowChartPunchedTap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C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/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</a:t>
            </a:r>
            <a:r>
              <a:rPr lang="es-EC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lanteó que aun cuando el Ecuador no es conocido mundialmente como un país </a:t>
            </a:r>
            <a:r>
              <a:rPr lang="es-EC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exportador.</a:t>
            </a:r>
            <a:endParaRPr lang="es-E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11 Cinta perforada"/>
          <p:cNvSpPr/>
          <p:nvPr/>
        </p:nvSpPr>
        <p:spPr>
          <a:xfrm>
            <a:off x="4213907" y="4941168"/>
            <a:ext cx="4608512" cy="1160734"/>
          </a:xfrm>
          <a:prstGeom prst="flowChartPunchedTap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</a:t>
            </a:r>
            <a:r>
              <a:rPr lang="es-EC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iseñó una propuesta que consistía en un plan estratégico de </a:t>
            </a:r>
            <a:r>
              <a:rPr lang="es-EC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exportación</a:t>
            </a:r>
            <a:r>
              <a:rPr lang="es-EC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es-E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59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47;p39">
            <a:hlinkClick r:id="rId3" action="ppaction://hlinksldjump"/>
            <a:extLst>
              <a:ext uri="{FF2B5EF4-FFF2-40B4-BE49-F238E27FC236}">
                <a16:creationId xmlns:a16="http://schemas.microsoft.com/office/drawing/2014/main" xmlns="" id="{43E6F809-8C6E-4B24-9AAF-6D415E06EE29}"/>
              </a:ext>
            </a:extLst>
          </p:cNvPr>
          <p:cNvSpPr txBox="1"/>
          <p:nvPr/>
        </p:nvSpPr>
        <p:spPr>
          <a:xfrm>
            <a:off x="1823255" y="3148078"/>
            <a:ext cx="2424900" cy="15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" name="Google Shape;1166;p39">
            <a:extLst>
              <a:ext uri="{FF2B5EF4-FFF2-40B4-BE49-F238E27FC236}">
                <a16:creationId xmlns:a16="http://schemas.microsoft.com/office/drawing/2014/main" xmlns="" id="{00F49EE8-0C36-4BE8-BE8A-93372C6FD167}"/>
              </a:ext>
            </a:extLst>
          </p:cNvPr>
          <p:cNvSpPr/>
          <p:nvPr/>
        </p:nvSpPr>
        <p:spPr>
          <a:xfrm>
            <a:off x="170030" y="195184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rgbClr val="005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6" name="Google Shape;1167;p39">
            <a:extLst>
              <a:ext uri="{FF2B5EF4-FFF2-40B4-BE49-F238E27FC236}">
                <a16:creationId xmlns:a16="http://schemas.microsoft.com/office/drawing/2014/main" xmlns="" id="{52A7FA5E-58E5-4CF7-8274-0BFCDFDF151D}"/>
              </a:ext>
            </a:extLst>
          </p:cNvPr>
          <p:cNvGrpSpPr/>
          <p:nvPr/>
        </p:nvGrpSpPr>
        <p:grpSpPr>
          <a:xfrm>
            <a:off x="392551" y="473706"/>
            <a:ext cx="493797" cy="446228"/>
            <a:chOff x="2679436" y="3270400"/>
            <a:chExt cx="752625" cy="689795"/>
          </a:xfrm>
        </p:grpSpPr>
        <p:sp>
          <p:nvSpPr>
            <p:cNvPr id="7" name="Google Shape;1168;p39">
              <a:extLst>
                <a:ext uri="{FF2B5EF4-FFF2-40B4-BE49-F238E27FC236}">
                  <a16:creationId xmlns:a16="http://schemas.microsoft.com/office/drawing/2014/main" xmlns="" id="{2E297B55-89CF-431A-B950-8AA428E535AA}"/>
                </a:ext>
              </a:extLst>
            </p:cNvPr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rgbClr val="007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" name="Google Shape;1169;p39">
              <a:extLst>
                <a:ext uri="{FF2B5EF4-FFF2-40B4-BE49-F238E27FC236}">
                  <a16:creationId xmlns:a16="http://schemas.microsoft.com/office/drawing/2014/main" xmlns="" id="{8F1320E9-1C5C-4B16-AF0B-B7D701212AF8}"/>
                </a:ext>
              </a:extLst>
            </p:cNvPr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rgbClr val="70B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" name="Google Shape;1170;p39">
              <a:extLst>
                <a:ext uri="{FF2B5EF4-FFF2-40B4-BE49-F238E27FC236}">
                  <a16:creationId xmlns:a16="http://schemas.microsoft.com/office/drawing/2014/main" xmlns="" id="{D0F91F91-78E2-4A2A-810F-05ACF6ED0991}"/>
                </a:ext>
              </a:extLst>
            </p:cNvPr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rgbClr val="70B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0" name="Google Shape;1171;p39">
              <a:extLst>
                <a:ext uri="{FF2B5EF4-FFF2-40B4-BE49-F238E27FC236}">
                  <a16:creationId xmlns:a16="http://schemas.microsoft.com/office/drawing/2014/main" xmlns="" id="{3B27CF1A-6C91-40CD-B41B-BEACC7BCCA1E}"/>
                </a:ext>
              </a:extLst>
            </p:cNvPr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rgbClr val="70B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1" name="Google Shape;1172;p39">
            <a:hlinkClick r:id="" action="ppaction://noaction"/>
            <a:extLst>
              <a:ext uri="{FF2B5EF4-FFF2-40B4-BE49-F238E27FC236}">
                <a16:creationId xmlns:a16="http://schemas.microsoft.com/office/drawing/2014/main" xmlns="" id="{D5FAE97C-3AC8-4030-BE50-1A1AA4F53651}"/>
              </a:ext>
            </a:extLst>
          </p:cNvPr>
          <p:cNvSpPr txBox="1"/>
          <p:nvPr/>
        </p:nvSpPr>
        <p:spPr>
          <a:xfrm>
            <a:off x="230330" y="351534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" name="Google Shape;1173;p39">
            <a:hlinkClick r:id="rId3" action="ppaction://hlinksldjump"/>
            <a:extLst>
              <a:ext uri="{FF2B5EF4-FFF2-40B4-BE49-F238E27FC236}">
                <a16:creationId xmlns:a16="http://schemas.microsoft.com/office/drawing/2014/main" xmlns="" id="{509FCA8C-87E0-4639-AE8F-5BC0401FBB5B}"/>
              </a:ext>
            </a:extLst>
          </p:cNvPr>
          <p:cNvSpPr txBox="1"/>
          <p:nvPr/>
        </p:nvSpPr>
        <p:spPr>
          <a:xfrm>
            <a:off x="5373605" y="3148078"/>
            <a:ext cx="2424900" cy="15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" name="Google Shape;1176;p39">
            <a:extLst>
              <a:ext uri="{FF2B5EF4-FFF2-40B4-BE49-F238E27FC236}">
                <a16:creationId xmlns:a16="http://schemas.microsoft.com/office/drawing/2014/main" xmlns="" id="{9C044C92-CB49-411E-9661-42AC0DDE3A78}"/>
              </a:ext>
            </a:extLst>
          </p:cNvPr>
          <p:cNvSpPr txBox="1">
            <a:spLocks/>
          </p:cNvSpPr>
          <p:nvPr/>
        </p:nvSpPr>
        <p:spPr>
          <a:xfrm>
            <a:off x="-612576" y="116632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C4F"/>
              </a:buClr>
              <a:buSzPts val="6000"/>
              <a:buFont typeface="Nanum Pen Script"/>
              <a:buNone/>
              <a:tabLst/>
              <a:defRPr/>
            </a:pPr>
            <a:r>
              <a:rPr kumimoji="0" lang="es-ES" sz="5400" b="1" i="0" u="none" strike="noStrike" kern="0" cap="none" spc="0" normalizeH="0" baseline="0" noProof="0" dirty="0">
                <a:ln>
                  <a:noFill/>
                </a:ln>
                <a:solidFill>
                  <a:srgbClr val="005C4F"/>
                </a:solidFill>
                <a:effectLst/>
                <a:uLnTx/>
                <a:uFillTx/>
                <a:latin typeface="Nanum Pen Script"/>
                <a:sym typeface="Nanum Pen Script"/>
              </a:rPr>
              <a:t>CAPÍTULO III</a:t>
            </a: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xmlns="" id="{F9F24625-F543-4915-86E7-7A779390A1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4556070"/>
              </p:ext>
            </p:extLst>
          </p:nvPr>
        </p:nvGraphicFramePr>
        <p:xfrm>
          <a:off x="1" y="1052736"/>
          <a:ext cx="9239660" cy="4752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Google Shape;1176;p39">
            <a:extLst>
              <a:ext uri="{FF2B5EF4-FFF2-40B4-BE49-F238E27FC236}">
                <a16:creationId xmlns:a16="http://schemas.microsoft.com/office/drawing/2014/main" xmlns="" id="{D0930D7B-7B88-4EE6-8E2F-8DACC3D0E11B}"/>
              </a:ext>
            </a:extLst>
          </p:cNvPr>
          <p:cNvSpPr txBox="1">
            <a:spLocks/>
          </p:cNvSpPr>
          <p:nvPr/>
        </p:nvSpPr>
        <p:spPr>
          <a:xfrm>
            <a:off x="230330" y="620638"/>
            <a:ext cx="9756576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60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C4F"/>
              </a:buClr>
              <a:buSzPts val="6000"/>
              <a:buFont typeface="Nanum Pen Script"/>
              <a:buNone/>
              <a:tabLst/>
              <a:defRPr/>
            </a:pPr>
            <a:r>
              <a:rPr lang="es-ES" sz="4400" kern="0" dirty="0">
                <a:solidFill>
                  <a:srgbClr val="005C4F"/>
                </a:solidFill>
              </a:rPr>
              <a:t>PROCESO DE EXPORTACIÒN</a:t>
            </a:r>
            <a:endParaRPr kumimoji="0" lang="es-ES" sz="4400" b="1" i="0" u="none" strike="noStrike" kern="0" cap="none" spc="0" normalizeH="0" baseline="0" noProof="0" dirty="0">
              <a:ln>
                <a:noFill/>
              </a:ln>
              <a:solidFill>
                <a:srgbClr val="005C4F"/>
              </a:solidFill>
              <a:effectLst/>
              <a:uLnTx/>
              <a:uFillTx/>
              <a:latin typeface="Nanum Pen Script"/>
              <a:sym typeface="Nanum Pen Script"/>
            </a:endParaRPr>
          </a:p>
        </p:txBody>
      </p:sp>
      <p:pic>
        <p:nvPicPr>
          <p:cNvPr id="9218" name="Picture 2" descr="Ciérrese Encima De La Hoja Verde Del árbol De La Teca Fotos, Retratos,  Imágenes Y Fotografía De Archivo Libres De Derecho. Image 94203652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843" y="3915826"/>
            <a:ext cx="2641383" cy="1759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Árboles del Sitio Monumental Histórico Panamá Viejo. Sus usos y su belleza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4" y="1174259"/>
            <a:ext cx="1843702" cy="2110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75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5189" r="13925"/>
          <a:stretch/>
        </p:blipFill>
        <p:spPr>
          <a:xfrm>
            <a:off x="30941" y="8414"/>
            <a:ext cx="4032449" cy="387462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r="4090" b="10800"/>
          <a:stretch/>
        </p:blipFill>
        <p:spPr>
          <a:xfrm>
            <a:off x="4061612" y="959955"/>
            <a:ext cx="5080610" cy="388303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282970" y="5085184"/>
            <a:ext cx="4641449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>
              <a:lnSpc>
                <a:spcPct val="150000"/>
              </a:lnSpc>
              <a:spcAft>
                <a:spcPts val="800"/>
              </a:spcAft>
            </a:pP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 Servicio Nacional de Aduana del Ecuador (SENAE, 2018)</a:t>
            </a:r>
            <a:endParaRPr lang="es-E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-247681" y="4038848"/>
            <a:ext cx="4572000" cy="56194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340" algn="ctr">
              <a:lnSpc>
                <a:spcPct val="200000"/>
              </a:lnSpc>
              <a:spcAft>
                <a:spcPts val="800"/>
              </a:spcAft>
            </a:pPr>
            <a:r>
              <a:rPr lang="es-EC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 ASOTECA (2017</a:t>
            </a:r>
            <a:r>
              <a:rPr lang="es-EC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E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60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0076" t="10781" r="46849" b="13583"/>
          <a:stretch/>
        </p:blipFill>
        <p:spPr>
          <a:xfrm>
            <a:off x="183420" y="188640"/>
            <a:ext cx="2156332" cy="2777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Google Shape;1147;p39">
            <a:hlinkClick r:id="rId4" action="ppaction://hlinksldjump"/>
            <a:extLst>
              <a:ext uri="{FF2B5EF4-FFF2-40B4-BE49-F238E27FC236}">
                <a16:creationId xmlns:a16="http://schemas.microsoft.com/office/drawing/2014/main" xmlns="" id="{62CBE1FB-4DBD-4739-999F-F57E9E70EF84}"/>
              </a:ext>
            </a:extLst>
          </p:cNvPr>
          <p:cNvSpPr txBox="1"/>
          <p:nvPr/>
        </p:nvSpPr>
        <p:spPr>
          <a:xfrm>
            <a:off x="1584375" y="2764419"/>
            <a:ext cx="2424900" cy="15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" name="Google Shape;1173;p39">
            <a:hlinkClick r:id="rId4" action="ppaction://hlinksldjump"/>
            <a:extLst>
              <a:ext uri="{FF2B5EF4-FFF2-40B4-BE49-F238E27FC236}">
                <a16:creationId xmlns:a16="http://schemas.microsoft.com/office/drawing/2014/main" xmlns="" id="{6EBA40C3-8021-4C67-8D28-0CF0D74E25F5}"/>
              </a:ext>
            </a:extLst>
          </p:cNvPr>
          <p:cNvSpPr txBox="1"/>
          <p:nvPr/>
        </p:nvSpPr>
        <p:spPr>
          <a:xfrm>
            <a:off x="5134725" y="2764419"/>
            <a:ext cx="2424900" cy="15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25B245D4-14EB-40E9-B43F-32D0227BB08F}"/>
              </a:ext>
            </a:extLst>
          </p:cNvPr>
          <p:cNvGraphicFramePr/>
          <p:nvPr>
            <p:extLst/>
          </p:nvPr>
        </p:nvGraphicFramePr>
        <p:xfrm>
          <a:off x="0" y="1700808"/>
          <a:ext cx="894058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10"/>
          <a:srcRect l="7476" t="10781" r="61024" b="17785"/>
          <a:stretch/>
        </p:blipFill>
        <p:spPr>
          <a:xfrm>
            <a:off x="2411760" y="188640"/>
            <a:ext cx="1970871" cy="2099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11"/>
          <a:srcRect l="7632" t="11316" r="61094" b="6644"/>
          <a:stretch/>
        </p:blipFill>
        <p:spPr>
          <a:xfrm>
            <a:off x="4355976" y="188640"/>
            <a:ext cx="1658728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80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B779187D-0981-4B83-AD21-A45CD1E59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713869"/>
            <a:ext cx="6336704" cy="3523443"/>
          </a:xfrm>
          <a:prstGeom prst="rect">
            <a:avLst/>
          </a:prstGeom>
        </p:spPr>
      </p:pic>
      <p:sp>
        <p:nvSpPr>
          <p:cNvPr id="11" name="Google Shape;1209;p40">
            <a:extLst>
              <a:ext uri="{FF2B5EF4-FFF2-40B4-BE49-F238E27FC236}">
                <a16:creationId xmlns:a16="http://schemas.microsoft.com/office/drawing/2014/main" xmlns="" id="{70416C65-44CF-45BA-B6D0-8B95678B4FB8}"/>
              </a:ext>
            </a:extLst>
          </p:cNvPr>
          <p:cNvSpPr/>
          <p:nvPr/>
        </p:nvSpPr>
        <p:spPr>
          <a:xfrm>
            <a:off x="348355" y="206170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rgbClr val="005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2" name="Google Shape;1210;p40">
            <a:extLst>
              <a:ext uri="{FF2B5EF4-FFF2-40B4-BE49-F238E27FC236}">
                <a16:creationId xmlns:a16="http://schemas.microsoft.com/office/drawing/2014/main" xmlns="" id="{37108D16-F86F-4DFD-B25C-CB4EE558336A}"/>
              </a:ext>
            </a:extLst>
          </p:cNvPr>
          <p:cNvGrpSpPr/>
          <p:nvPr/>
        </p:nvGrpSpPr>
        <p:grpSpPr>
          <a:xfrm>
            <a:off x="570876" y="484692"/>
            <a:ext cx="493797" cy="446228"/>
            <a:chOff x="2679436" y="3270400"/>
            <a:chExt cx="752625" cy="689795"/>
          </a:xfrm>
        </p:grpSpPr>
        <p:sp>
          <p:nvSpPr>
            <p:cNvPr id="13" name="Google Shape;1211;p40">
              <a:extLst>
                <a:ext uri="{FF2B5EF4-FFF2-40B4-BE49-F238E27FC236}">
                  <a16:creationId xmlns:a16="http://schemas.microsoft.com/office/drawing/2014/main" xmlns="" id="{292B6B64-D7B7-42BE-AE1C-C4B945366621}"/>
                </a:ext>
              </a:extLst>
            </p:cNvPr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rgbClr val="007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" name="Google Shape;1212;p40">
              <a:extLst>
                <a:ext uri="{FF2B5EF4-FFF2-40B4-BE49-F238E27FC236}">
                  <a16:creationId xmlns:a16="http://schemas.microsoft.com/office/drawing/2014/main" xmlns="" id="{6301EBCA-9409-4597-9009-8B8FEB938805}"/>
                </a:ext>
              </a:extLst>
            </p:cNvPr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rgbClr val="70B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" name="Google Shape;1213;p40">
              <a:extLst>
                <a:ext uri="{FF2B5EF4-FFF2-40B4-BE49-F238E27FC236}">
                  <a16:creationId xmlns:a16="http://schemas.microsoft.com/office/drawing/2014/main" xmlns="" id="{2589EBFA-E0EA-4208-B12A-9E4AB7AD15BC}"/>
                </a:ext>
              </a:extLst>
            </p:cNvPr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rgbClr val="70B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6" name="Google Shape;1214;p40">
              <a:extLst>
                <a:ext uri="{FF2B5EF4-FFF2-40B4-BE49-F238E27FC236}">
                  <a16:creationId xmlns:a16="http://schemas.microsoft.com/office/drawing/2014/main" xmlns="" id="{D0EEABE7-C0B7-4B04-998D-F72FBA917FD7}"/>
                </a:ext>
              </a:extLst>
            </p:cNvPr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rgbClr val="70B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7" name="Google Shape;1215;p40">
            <a:hlinkClick r:id="rId4" action="ppaction://hlinksldjump"/>
            <a:extLst>
              <a:ext uri="{FF2B5EF4-FFF2-40B4-BE49-F238E27FC236}">
                <a16:creationId xmlns:a16="http://schemas.microsoft.com/office/drawing/2014/main" xmlns="" id="{27EDC8E0-3E64-4C22-948A-0D64FE331E3D}"/>
              </a:ext>
            </a:extLst>
          </p:cNvPr>
          <p:cNvSpPr txBox="1"/>
          <p:nvPr/>
        </p:nvSpPr>
        <p:spPr>
          <a:xfrm>
            <a:off x="408655" y="362520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" name="Google Shape;1176;p39">
            <a:extLst>
              <a:ext uri="{FF2B5EF4-FFF2-40B4-BE49-F238E27FC236}">
                <a16:creationId xmlns:a16="http://schemas.microsoft.com/office/drawing/2014/main" xmlns="" id="{6BE6DD70-BD32-4015-800B-6201C292E52E}"/>
              </a:ext>
            </a:extLst>
          </p:cNvPr>
          <p:cNvSpPr txBox="1">
            <a:spLocks/>
          </p:cNvSpPr>
          <p:nvPr/>
        </p:nvSpPr>
        <p:spPr>
          <a:xfrm>
            <a:off x="-756592" y="332656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anum Pen Script"/>
              <a:buNone/>
              <a:defRPr sz="5000" b="0" i="0" u="none" strike="noStrike" cap="non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28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C4F"/>
              </a:buClr>
              <a:buSzPts val="4000"/>
              <a:buFont typeface="Nanum Pen Script"/>
              <a:buNone/>
              <a:tabLst/>
              <a:defRPr/>
            </a:pPr>
            <a:r>
              <a:rPr kumimoji="0" lang="es-ES" sz="5000" b="1" i="0" u="none" strike="noStrike" kern="0" cap="none" spc="0" normalizeH="0" baseline="0" noProof="0" dirty="0" smtClean="0">
                <a:ln>
                  <a:noFill/>
                </a:ln>
                <a:solidFill>
                  <a:srgbClr val="005C4F"/>
                </a:solidFill>
                <a:effectLst/>
                <a:uLnTx/>
                <a:uFillTx/>
                <a:latin typeface="Nanum Pen Script"/>
                <a:sym typeface="Nanum Pen Script"/>
              </a:rPr>
              <a:t>    CAPÍTULO </a:t>
            </a:r>
            <a:r>
              <a:rPr kumimoji="0" lang="es-ES" sz="5000" b="1" i="0" u="none" strike="noStrike" kern="0" cap="none" spc="0" normalizeH="0" baseline="0" noProof="0" dirty="0">
                <a:ln>
                  <a:noFill/>
                </a:ln>
                <a:solidFill>
                  <a:srgbClr val="005C4F"/>
                </a:solidFill>
                <a:effectLst/>
                <a:uLnTx/>
                <a:uFillTx/>
                <a:latin typeface="Nanum Pen Script"/>
                <a:sym typeface="Nanum Pen Script"/>
              </a:rPr>
              <a:t>IV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37E6EC2E-0E23-46CE-8267-B3FDD86539D9}"/>
              </a:ext>
            </a:extLst>
          </p:cNvPr>
          <p:cNvSpPr/>
          <p:nvPr/>
        </p:nvSpPr>
        <p:spPr>
          <a:xfrm>
            <a:off x="1190640" y="908720"/>
            <a:ext cx="7953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buClr>
                <a:srgbClr val="000000"/>
              </a:buClr>
              <a:buFont typeface="Arial"/>
              <a:buNone/>
            </a:pPr>
            <a:r>
              <a:rPr lang="es-ES" sz="2800" b="1" kern="0" dirty="0">
                <a:solidFill>
                  <a:srgbClr val="00863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ANÁLISIS DE LOS RESULTADOS DE LOS GERENTES</a:t>
            </a:r>
            <a:endParaRPr lang="es-ES" sz="2800" kern="0" dirty="0">
              <a:solidFill>
                <a:srgbClr val="00863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CCEB23ED-73EE-4EFC-B6EE-A43DB80180EE}"/>
              </a:ext>
            </a:extLst>
          </p:cNvPr>
          <p:cNvSpPr/>
          <p:nvPr/>
        </p:nvSpPr>
        <p:spPr>
          <a:xfrm>
            <a:off x="395536" y="2132856"/>
            <a:ext cx="8280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¿ Conoce usted acerca de todo el proceso de exportación de la madera de teca que realiza su empresa?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E0F791FF-B632-4593-8AB4-794F86237B9D}"/>
              </a:ext>
            </a:extLst>
          </p:cNvPr>
          <p:cNvSpPr/>
          <p:nvPr/>
        </p:nvSpPr>
        <p:spPr>
          <a:xfrm>
            <a:off x="395536" y="1700808"/>
            <a:ext cx="8319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</a:rPr>
              <a:t>Pregunta </a:t>
            </a:r>
            <a:r>
              <a:rPr lang="es-EC" b="1" dirty="0" err="1">
                <a:latin typeface="Times New Roman" panose="02020603050405020304" pitchFamily="18" charset="0"/>
              </a:rPr>
              <a:t>Nº</a:t>
            </a:r>
            <a:r>
              <a:rPr lang="es-EC" b="1" dirty="0">
                <a:latin typeface="Times New Roman" panose="02020603050405020304" pitchFamily="18" charset="0"/>
              </a:rPr>
              <a:t> 1</a:t>
            </a:r>
            <a:endParaRPr lang="es-ES" b="1" dirty="0"/>
          </a:p>
        </p:txBody>
      </p:sp>
      <p:pic>
        <p:nvPicPr>
          <p:cNvPr id="8196" name="Picture 4" descr="Árbol de la teca aislado imagen de archivo. Imagen de bosque - 3973419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0" t="10583" r="19068" b="1707"/>
          <a:stretch/>
        </p:blipFill>
        <p:spPr bwMode="auto">
          <a:xfrm>
            <a:off x="7236296" y="3009752"/>
            <a:ext cx="1656185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77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CFD277BC-BBDE-4609-90EB-9EBC2F1C27DF}"/>
              </a:ext>
            </a:extLst>
          </p:cNvPr>
          <p:cNvSpPr/>
          <p:nvPr/>
        </p:nvSpPr>
        <p:spPr>
          <a:xfrm>
            <a:off x="683568" y="1196752"/>
            <a:ext cx="8352928" cy="703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¿Cómo calificaría usted el proceso de exportación de la madera de teca que realiza su empresa?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919E622C-ECFF-4436-B5F3-F65A17C8B6D9}"/>
              </a:ext>
            </a:extLst>
          </p:cNvPr>
          <p:cNvSpPr/>
          <p:nvPr/>
        </p:nvSpPr>
        <p:spPr>
          <a:xfrm>
            <a:off x="395536" y="692696"/>
            <a:ext cx="8319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</a:rPr>
              <a:t>Pregunta </a:t>
            </a:r>
            <a:r>
              <a:rPr lang="es-EC" b="1" dirty="0" err="1">
                <a:latin typeface="Times New Roman" panose="02020603050405020304" pitchFamily="18" charset="0"/>
              </a:rPr>
              <a:t>Nº</a:t>
            </a:r>
            <a:r>
              <a:rPr lang="es-EC" b="1" dirty="0">
                <a:latin typeface="Times New Roman" panose="02020603050405020304" pitchFamily="18" charset="0"/>
              </a:rPr>
              <a:t> 2</a:t>
            </a:r>
            <a:endParaRPr lang="es-ES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169E1865-D36D-47B2-B2DB-622754CB98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63" t="32639" r="29824" b="32447"/>
          <a:stretch/>
        </p:blipFill>
        <p:spPr>
          <a:xfrm>
            <a:off x="323528" y="2133600"/>
            <a:ext cx="6408712" cy="3846076"/>
          </a:xfrm>
          <a:prstGeom prst="rect">
            <a:avLst/>
          </a:prstGeom>
        </p:spPr>
      </p:pic>
      <p:pic>
        <p:nvPicPr>
          <p:cNvPr id="7" name="Picture 4" descr="Árbol de la teca aislado imagen de archivo. Imagen de bosque - 3973419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0" t="10583" r="19068" b="1707"/>
          <a:stretch/>
        </p:blipFill>
        <p:spPr bwMode="auto">
          <a:xfrm>
            <a:off x="7236296" y="3009752"/>
            <a:ext cx="1656185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63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A0885D49-90B3-4A41-9B44-B1EFB5E4108A}"/>
              </a:ext>
            </a:extLst>
          </p:cNvPr>
          <p:cNvSpPr/>
          <p:nvPr/>
        </p:nvSpPr>
        <p:spPr>
          <a:xfrm>
            <a:off x="467544" y="1196752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¿Cuál ha sido el principal comprador de madera de teca de los países asiáticos?</a:t>
            </a:r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48D1163D-161D-4AEC-A7C5-B6F700E04426}"/>
              </a:ext>
            </a:extLst>
          </p:cNvPr>
          <p:cNvSpPr/>
          <p:nvPr/>
        </p:nvSpPr>
        <p:spPr>
          <a:xfrm>
            <a:off x="395536" y="692696"/>
            <a:ext cx="8319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</a:rPr>
              <a:t>Pregunta </a:t>
            </a:r>
            <a:r>
              <a:rPr lang="es-EC" b="1" dirty="0" err="1">
                <a:latin typeface="Times New Roman" panose="02020603050405020304" pitchFamily="18" charset="0"/>
              </a:rPr>
              <a:t>Nº</a:t>
            </a:r>
            <a:r>
              <a:rPr lang="es-EC" b="1" dirty="0">
                <a:latin typeface="Times New Roman" panose="02020603050405020304" pitchFamily="18" charset="0"/>
              </a:rPr>
              <a:t> 4</a:t>
            </a:r>
            <a:endParaRPr lang="es-ES" b="1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48AA61DF-E928-49CE-BE46-F204D9F434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5068221"/>
              </p:ext>
            </p:extLst>
          </p:nvPr>
        </p:nvGraphicFramePr>
        <p:xfrm>
          <a:off x="107504" y="1736264"/>
          <a:ext cx="640871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4" descr="Árbol de la teca aislado imagen de archivo. Imagen de bosque - 3973419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0" t="10583" r="19068" b="1707"/>
          <a:stretch/>
        </p:blipFill>
        <p:spPr bwMode="auto">
          <a:xfrm>
            <a:off x="7236296" y="3009752"/>
            <a:ext cx="1656185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6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CC43A5C-927F-4C28-BAF4-06BF8FAFB0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22" t="36868" r="32105" b="21656"/>
          <a:stretch/>
        </p:blipFill>
        <p:spPr>
          <a:xfrm>
            <a:off x="258211" y="1916832"/>
            <a:ext cx="6258005" cy="4104456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AE1D23BB-C696-4BDF-A0D4-5C19D8162609}"/>
              </a:ext>
            </a:extLst>
          </p:cNvPr>
          <p:cNvSpPr/>
          <p:nvPr/>
        </p:nvSpPr>
        <p:spPr>
          <a:xfrm>
            <a:off x="611560" y="1196752"/>
            <a:ext cx="7992888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¿Cómo ha sido el posicionamiento de la madera teca en el mercado </a:t>
            </a:r>
            <a:r>
              <a:rPr lang="es-E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Indú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37E29213-5253-4CEB-BC4E-9176FBD88229}"/>
              </a:ext>
            </a:extLst>
          </p:cNvPr>
          <p:cNvSpPr/>
          <p:nvPr/>
        </p:nvSpPr>
        <p:spPr>
          <a:xfrm>
            <a:off x="395536" y="692696"/>
            <a:ext cx="8319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</a:rPr>
              <a:t>Pregunta </a:t>
            </a:r>
            <a:r>
              <a:rPr lang="es-EC" b="1" dirty="0" err="1">
                <a:latin typeface="Times New Roman" panose="02020603050405020304" pitchFamily="18" charset="0"/>
              </a:rPr>
              <a:t>Nº</a:t>
            </a:r>
            <a:r>
              <a:rPr lang="es-EC" b="1" dirty="0">
                <a:latin typeface="Times New Roman" panose="02020603050405020304" pitchFamily="18" charset="0"/>
              </a:rPr>
              <a:t> 5</a:t>
            </a:r>
            <a:endParaRPr lang="es-ES" b="1" dirty="0"/>
          </a:p>
        </p:txBody>
      </p:sp>
      <p:pic>
        <p:nvPicPr>
          <p:cNvPr id="5" name="Picture 4" descr="Árbol de la teca aislado imagen de archivo. Imagen de bosque - 3973419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0" t="10583" r="19068" b="1707"/>
          <a:stretch/>
        </p:blipFill>
        <p:spPr bwMode="auto">
          <a:xfrm>
            <a:off x="7236296" y="3009752"/>
            <a:ext cx="1656185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40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xpoforestal Industrial S.A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80569"/>
            <a:ext cx="2532356" cy="1899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365920" y="2030959"/>
            <a:ext cx="7772400" cy="1470025"/>
          </a:xfrm>
        </p:spPr>
        <p:txBody>
          <a:bodyPr/>
          <a:lstStyle/>
          <a:p>
            <a:pPr algn="ctr"/>
            <a:r>
              <a:rPr lang="es-EC" sz="3600" i="0" dirty="0">
                <a:solidFill>
                  <a:schemeClr val="tx1"/>
                </a:solidFill>
                <a:effectLst/>
                <a:latin typeface="+mn-lt"/>
              </a:rPr>
              <a:t>CAPÍTULO I</a:t>
            </a: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2051720" y="3001692"/>
            <a:ext cx="6400800" cy="1752600"/>
          </a:xfrm>
        </p:spPr>
        <p:txBody>
          <a:bodyPr/>
          <a:lstStyle/>
          <a:p>
            <a:r>
              <a:rPr lang="es-EC" sz="3600" b="1" dirty="0">
                <a:solidFill>
                  <a:schemeClr val="tx1"/>
                </a:solidFill>
              </a:rPr>
              <a:t>PROBLEMA DE </a:t>
            </a:r>
            <a:r>
              <a:rPr lang="es-EC" sz="3600" b="1" dirty="0" smtClean="0">
                <a:solidFill>
                  <a:schemeClr val="tx1"/>
                </a:solidFill>
              </a:rPr>
              <a:t>LA INVESTIGACION</a:t>
            </a:r>
            <a:endParaRPr lang="es-EC" sz="3600" b="1" dirty="0">
              <a:solidFill>
                <a:schemeClr val="tx1"/>
              </a:solidFill>
            </a:endParaRPr>
          </a:p>
        </p:txBody>
      </p:sp>
      <p:pic>
        <p:nvPicPr>
          <p:cNvPr id="3076" name="Picture 4" descr="Qué es la Teca? :: Teca Ecuador - Bosques de TECA :: ECUAD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82" y="2579836"/>
            <a:ext cx="2625202" cy="1802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eca, el maderable que más se siembra en Santander | Vanguardia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16" y="4479103"/>
            <a:ext cx="2397102" cy="1596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otos de Tectona grandis de stock, imágenes de Tectona grandis sin  royalties | Depositphot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884" y="4471716"/>
            <a:ext cx="2220172" cy="1613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79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D72753FF-9FC5-48FE-9B98-754ADCCEF1A0}"/>
              </a:ext>
            </a:extLst>
          </p:cNvPr>
          <p:cNvSpPr/>
          <p:nvPr/>
        </p:nvSpPr>
        <p:spPr>
          <a:xfrm>
            <a:off x="395536" y="1196752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</a:rPr>
              <a:t>¿Cuáles son las dificultades que se le presentan como productor y exportador de la madera de teca?</a:t>
            </a:r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E22DB165-DA32-4851-A245-4C13418412CD}"/>
              </a:ext>
            </a:extLst>
          </p:cNvPr>
          <p:cNvSpPr/>
          <p:nvPr/>
        </p:nvSpPr>
        <p:spPr>
          <a:xfrm>
            <a:off x="395536" y="692696"/>
            <a:ext cx="8319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</a:rPr>
              <a:t>Pregunta </a:t>
            </a:r>
            <a:r>
              <a:rPr lang="es-EC" b="1" dirty="0" err="1">
                <a:latin typeface="Times New Roman" panose="02020603050405020304" pitchFamily="18" charset="0"/>
              </a:rPr>
              <a:t>Nº</a:t>
            </a:r>
            <a:r>
              <a:rPr lang="es-EC" b="1" dirty="0">
                <a:latin typeface="Times New Roman" panose="02020603050405020304" pitchFamily="18" charset="0"/>
              </a:rPr>
              <a:t> 6</a:t>
            </a:r>
            <a:endParaRPr lang="es-ES" b="1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B58BFCAF-D9A1-4484-A011-0164B862B7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264012"/>
              </p:ext>
            </p:extLst>
          </p:nvPr>
        </p:nvGraphicFramePr>
        <p:xfrm>
          <a:off x="179512" y="2204864"/>
          <a:ext cx="655272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4" descr="Árbol de la teca aislado imagen de archivo. Imagen de bosque - 3973419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0" t="10583" r="19068" b="1707"/>
          <a:stretch/>
        </p:blipFill>
        <p:spPr bwMode="auto">
          <a:xfrm>
            <a:off x="7236296" y="3009752"/>
            <a:ext cx="1656185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62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0B6F8CA7-B0BE-4A70-9997-E22B2D07953F}"/>
              </a:ext>
            </a:extLst>
          </p:cNvPr>
          <p:cNvSpPr/>
          <p:nvPr/>
        </p:nvSpPr>
        <p:spPr>
          <a:xfrm>
            <a:off x="323528" y="1052736"/>
            <a:ext cx="8568952" cy="111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¿Cómo calificaría usted el apoyo legal por parte de las autoridades locales en relación a la producción y exportación de la madera de la teca?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E3376C0C-EDE7-4145-9E72-B89A69259D5F}"/>
              </a:ext>
            </a:extLst>
          </p:cNvPr>
          <p:cNvSpPr/>
          <p:nvPr/>
        </p:nvSpPr>
        <p:spPr>
          <a:xfrm>
            <a:off x="395536" y="764704"/>
            <a:ext cx="8319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</a:rPr>
              <a:t>Pregunta </a:t>
            </a:r>
            <a:r>
              <a:rPr lang="es-EC" b="1" dirty="0" err="1">
                <a:latin typeface="Times New Roman" panose="02020603050405020304" pitchFamily="18" charset="0"/>
              </a:rPr>
              <a:t>Nº</a:t>
            </a:r>
            <a:r>
              <a:rPr lang="es-EC" b="1" dirty="0">
                <a:latin typeface="Times New Roman" panose="02020603050405020304" pitchFamily="18" charset="0"/>
              </a:rPr>
              <a:t> 7</a:t>
            </a:r>
            <a:endParaRPr lang="es-ES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69B9B6A-1707-440E-9214-ED04E12199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44" t="31979" r="28070" b="10917"/>
          <a:stretch/>
        </p:blipFill>
        <p:spPr>
          <a:xfrm>
            <a:off x="179512" y="2276872"/>
            <a:ext cx="6624736" cy="3888432"/>
          </a:xfrm>
          <a:prstGeom prst="rect">
            <a:avLst/>
          </a:prstGeom>
        </p:spPr>
      </p:pic>
      <p:pic>
        <p:nvPicPr>
          <p:cNvPr id="5" name="Picture 4" descr="Árbol de la teca aislado imagen de archivo. Imagen de bosque - 3973419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0" t="10583" r="19068" b="1707"/>
          <a:stretch/>
        </p:blipFill>
        <p:spPr bwMode="auto">
          <a:xfrm>
            <a:off x="7236296" y="3009752"/>
            <a:ext cx="1656185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99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4C9C99C2-BC07-45BA-86CD-2F0D59C9D332}"/>
              </a:ext>
            </a:extLst>
          </p:cNvPr>
          <p:cNvSpPr/>
          <p:nvPr/>
        </p:nvSpPr>
        <p:spPr>
          <a:xfrm>
            <a:off x="323528" y="1124744"/>
            <a:ext cx="8424936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¿Cuál es su apreciación sobre la relación comercial que existe entre el Ecuador y el mercado </a:t>
            </a:r>
            <a:r>
              <a:rPr lang="es-E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Indú</a:t>
            </a: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 relación a la exportación de la madera de la teca?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3D2441C-D267-4E6C-A4A9-AB2152660327}"/>
              </a:ext>
            </a:extLst>
          </p:cNvPr>
          <p:cNvSpPr/>
          <p:nvPr/>
        </p:nvSpPr>
        <p:spPr>
          <a:xfrm>
            <a:off x="395536" y="764704"/>
            <a:ext cx="8319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</a:rPr>
              <a:t>Pregunta </a:t>
            </a:r>
            <a:r>
              <a:rPr lang="es-EC" b="1" dirty="0" err="1">
                <a:latin typeface="Times New Roman" panose="02020603050405020304" pitchFamily="18" charset="0"/>
              </a:rPr>
              <a:t>Nº</a:t>
            </a:r>
            <a:r>
              <a:rPr lang="es-EC" b="1" dirty="0">
                <a:latin typeface="Times New Roman" panose="02020603050405020304" pitchFamily="18" charset="0"/>
              </a:rPr>
              <a:t> 9</a:t>
            </a:r>
            <a:endParaRPr lang="es-ES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3BFF1BE-2B9B-49D8-BA77-9143644D80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47" t="31043" r="16140" b="14973"/>
          <a:stretch/>
        </p:blipFill>
        <p:spPr>
          <a:xfrm>
            <a:off x="0" y="1998316"/>
            <a:ext cx="6732240" cy="4094980"/>
          </a:xfrm>
          <a:prstGeom prst="rect">
            <a:avLst/>
          </a:prstGeom>
        </p:spPr>
      </p:pic>
      <p:pic>
        <p:nvPicPr>
          <p:cNvPr id="6" name="Picture 4" descr="Árbol de la teca aislado imagen de archivo. Imagen de bosque - 3973419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0" t="10583" r="19068" b="1707"/>
          <a:stretch/>
        </p:blipFill>
        <p:spPr bwMode="auto">
          <a:xfrm>
            <a:off x="7236296" y="3009752"/>
            <a:ext cx="1656185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79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1343;p43">
            <a:extLst>
              <a:ext uri="{FF2B5EF4-FFF2-40B4-BE49-F238E27FC236}">
                <a16:creationId xmlns:a16="http://schemas.microsoft.com/office/drawing/2014/main" xmlns="" id="{1F929C0A-ECF0-4AF3-BE9A-CA46B5F35CEB}"/>
              </a:ext>
            </a:extLst>
          </p:cNvPr>
          <p:cNvSpPr/>
          <p:nvPr/>
        </p:nvSpPr>
        <p:spPr>
          <a:xfrm>
            <a:off x="389195" y="631201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rgbClr val="005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35" name="Google Shape;1344;p43">
            <a:extLst>
              <a:ext uri="{FF2B5EF4-FFF2-40B4-BE49-F238E27FC236}">
                <a16:creationId xmlns:a16="http://schemas.microsoft.com/office/drawing/2014/main" xmlns="" id="{F43EBF16-716C-44A1-A7DF-FAFB3F0E33AA}"/>
              </a:ext>
            </a:extLst>
          </p:cNvPr>
          <p:cNvGrpSpPr/>
          <p:nvPr/>
        </p:nvGrpSpPr>
        <p:grpSpPr>
          <a:xfrm>
            <a:off x="611716" y="909723"/>
            <a:ext cx="493797" cy="446228"/>
            <a:chOff x="2679436" y="3270400"/>
            <a:chExt cx="752625" cy="689795"/>
          </a:xfrm>
        </p:grpSpPr>
        <p:sp>
          <p:nvSpPr>
            <p:cNvPr id="36" name="Google Shape;1345;p43">
              <a:extLst>
                <a:ext uri="{FF2B5EF4-FFF2-40B4-BE49-F238E27FC236}">
                  <a16:creationId xmlns:a16="http://schemas.microsoft.com/office/drawing/2014/main" xmlns="" id="{EC6553CF-A0D2-4A85-A439-2671A68C18E3}"/>
                </a:ext>
              </a:extLst>
            </p:cNvPr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rgbClr val="007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7" name="Google Shape;1346;p43">
              <a:extLst>
                <a:ext uri="{FF2B5EF4-FFF2-40B4-BE49-F238E27FC236}">
                  <a16:creationId xmlns:a16="http://schemas.microsoft.com/office/drawing/2014/main" xmlns="" id="{A74AA579-9E6F-466F-870F-614718B97FDE}"/>
                </a:ext>
              </a:extLst>
            </p:cNvPr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rgbClr val="70B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8" name="Google Shape;1347;p43">
              <a:extLst>
                <a:ext uri="{FF2B5EF4-FFF2-40B4-BE49-F238E27FC236}">
                  <a16:creationId xmlns:a16="http://schemas.microsoft.com/office/drawing/2014/main" xmlns="" id="{13D6E244-039B-4A81-9FFE-27A990388FD6}"/>
                </a:ext>
              </a:extLst>
            </p:cNvPr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rgbClr val="70B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39" name="Google Shape;1348;p43">
              <a:extLst>
                <a:ext uri="{FF2B5EF4-FFF2-40B4-BE49-F238E27FC236}">
                  <a16:creationId xmlns:a16="http://schemas.microsoft.com/office/drawing/2014/main" xmlns="" id="{D0F1A280-C55A-4D4A-A6A4-E73A229395D5}"/>
                </a:ext>
              </a:extLst>
            </p:cNvPr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rgbClr val="70B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41" name="Rectángulo 40">
            <a:extLst>
              <a:ext uri="{FF2B5EF4-FFF2-40B4-BE49-F238E27FC236}">
                <a16:creationId xmlns:a16="http://schemas.microsoft.com/office/drawing/2014/main" xmlns="" id="{78A67FD8-77CA-4F41-B8E5-BCA943DAEFFA}"/>
              </a:ext>
            </a:extLst>
          </p:cNvPr>
          <p:cNvSpPr/>
          <p:nvPr/>
        </p:nvSpPr>
        <p:spPr>
          <a:xfrm>
            <a:off x="1400213" y="692696"/>
            <a:ext cx="7743787" cy="612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80340" algn="just">
              <a:lnSpc>
                <a:spcPct val="200000"/>
              </a:lnSpc>
              <a:buClr>
                <a:srgbClr val="000000"/>
              </a:buClr>
              <a:buFont typeface="Arial"/>
              <a:buNone/>
            </a:pPr>
            <a:r>
              <a:rPr lang="es-ES" sz="2000" b="1" kern="0" dirty="0">
                <a:solidFill>
                  <a:srgbClr val="00863D"/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ANÁLISIS DE LOS RESULTADOS DE LOS </a:t>
            </a:r>
            <a:r>
              <a:rPr lang="es-ES" sz="2000" b="1" kern="0" dirty="0">
                <a:solidFill>
                  <a:srgbClr val="00863D"/>
                </a:solidFill>
                <a:cs typeface="Arial"/>
                <a:sym typeface="Arial"/>
              </a:rPr>
              <a:t>TRABAJADORES </a:t>
            </a:r>
            <a:endParaRPr lang="es-ES" sz="2000" kern="0" dirty="0">
              <a:solidFill>
                <a:srgbClr val="00863D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xmlns="" id="{CF382393-06BA-4EF1-85AA-A1433983268A}"/>
              </a:ext>
            </a:extLst>
          </p:cNvPr>
          <p:cNvSpPr/>
          <p:nvPr/>
        </p:nvSpPr>
        <p:spPr>
          <a:xfrm>
            <a:off x="323528" y="2060848"/>
            <a:ext cx="8640960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¿Cómo cataloga la producción de la madera de la teca en la empresa para la cual trabaja?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xmlns="" id="{6C08F718-9590-4318-A50C-FAFE604D4244}"/>
              </a:ext>
            </a:extLst>
          </p:cNvPr>
          <p:cNvSpPr/>
          <p:nvPr/>
        </p:nvSpPr>
        <p:spPr>
          <a:xfrm>
            <a:off x="395536" y="1628800"/>
            <a:ext cx="8319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</a:rPr>
              <a:t>Pregunta </a:t>
            </a:r>
            <a:r>
              <a:rPr lang="es-EC" b="1" dirty="0" err="1">
                <a:latin typeface="Times New Roman" panose="02020603050405020304" pitchFamily="18" charset="0"/>
              </a:rPr>
              <a:t>Nº</a:t>
            </a:r>
            <a:r>
              <a:rPr lang="es-EC" b="1" dirty="0">
                <a:latin typeface="Times New Roman" panose="02020603050405020304" pitchFamily="18" charset="0"/>
              </a:rPr>
              <a:t> 2</a:t>
            </a:r>
            <a:endParaRPr lang="es-ES" b="1" dirty="0"/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xmlns="" id="{B9A93C89-C4F6-419A-9809-1F84A82225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08" t="26362" r="20176" b="19029"/>
          <a:stretch/>
        </p:blipFill>
        <p:spPr>
          <a:xfrm>
            <a:off x="107504" y="2636912"/>
            <a:ext cx="6408712" cy="3456384"/>
          </a:xfrm>
          <a:prstGeom prst="rect">
            <a:avLst/>
          </a:prstGeom>
        </p:spPr>
      </p:pic>
      <p:pic>
        <p:nvPicPr>
          <p:cNvPr id="12" name="Picture 4" descr="Árbol de la teca aislado imagen de archivo. Imagen de bosque - 3973419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0" t="10583" r="19068" b="1707"/>
          <a:stretch/>
        </p:blipFill>
        <p:spPr bwMode="auto">
          <a:xfrm>
            <a:off x="7236296" y="3009752"/>
            <a:ext cx="1656185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0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EFE28D28-DAEE-4E2F-8C41-6174E5678B0F}"/>
              </a:ext>
            </a:extLst>
          </p:cNvPr>
          <p:cNvSpPr/>
          <p:nvPr/>
        </p:nvSpPr>
        <p:spPr>
          <a:xfrm>
            <a:off x="572144" y="1340768"/>
            <a:ext cx="8568952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s-E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¿Cuáles son los aspectos que más consideran los proveedores al momento de adquirir la madera de la teca para la fabricación y exportación?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E5914700-942E-4A02-A786-E22D7F421BF6}"/>
              </a:ext>
            </a:extLst>
          </p:cNvPr>
          <p:cNvSpPr/>
          <p:nvPr/>
        </p:nvSpPr>
        <p:spPr>
          <a:xfrm>
            <a:off x="251520" y="908720"/>
            <a:ext cx="8319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latin typeface="Times New Roman" panose="02020603050405020304" pitchFamily="18" charset="0"/>
              </a:rPr>
              <a:t>Pregunta </a:t>
            </a:r>
            <a:r>
              <a:rPr lang="es-EC" b="1" dirty="0" err="1">
                <a:latin typeface="Times New Roman" panose="02020603050405020304" pitchFamily="18" charset="0"/>
              </a:rPr>
              <a:t>Nº</a:t>
            </a:r>
            <a:r>
              <a:rPr lang="es-EC" b="1" dirty="0">
                <a:latin typeface="Times New Roman" panose="02020603050405020304" pitchFamily="18" charset="0"/>
              </a:rPr>
              <a:t> 3</a:t>
            </a:r>
            <a:endParaRPr lang="es-ES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E07134A-1C6E-481C-BC3C-5AD4088849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44" t="25739" r="27018" b="19342"/>
          <a:stretch/>
        </p:blipFill>
        <p:spPr>
          <a:xfrm>
            <a:off x="40" y="2277056"/>
            <a:ext cx="6660192" cy="3888248"/>
          </a:xfrm>
          <a:prstGeom prst="rect">
            <a:avLst/>
          </a:prstGeom>
        </p:spPr>
      </p:pic>
      <p:pic>
        <p:nvPicPr>
          <p:cNvPr id="5" name="Picture 4" descr="Árbol de la teca aislado imagen de archivo. Imagen de bosque - 3973419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0" t="10583" r="19068" b="1707"/>
          <a:stretch/>
        </p:blipFill>
        <p:spPr bwMode="auto">
          <a:xfrm>
            <a:off x="7236296" y="3009752"/>
            <a:ext cx="1656185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03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38;p50">
            <a:extLst>
              <a:ext uri="{FF2B5EF4-FFF2-40B4-BE49-F238E27FC236}">
                <a16:creationId xmlns:a16="http://schemas.microsoft.com/office/drawing/2014/main" xmlns="" id="{B44C7781-F719-4220-BE2B-AAEAA8C0CF66}"/>
              </a:ext>
            </a:extLst>
          </p:cNvPr>
          <p:cNvGrpSpPr/>
          <p:nvPr/>
        </p:nvGrpSpPr>
        <p:grpSpPr>
          <a:xfrm>
            <a:off x="364644" y="440335"/>
            <a:ext cx="493797" cy="446228"/>
            <a:chOff x="2679436" y="3270400"/>
            <a:chExt cx="752625" cy="689795"/>
          </a:xfrm>
        </p:grpSpPr>
        <p:sp>
          <p:nvSpPr>
            <p:cNvPr id="3" name="Google Shape;1739;p50">
              <a:extLst>
                <a:ext uri="{FF2B5EF4-FFF2-40B4-BE49-F238E27FC236}">
                  <a16:creationId xmlns:a16="http://schemas.microsoft.com/office/drawing/2014/main" xmlns="" id="{0730ED0E-EA22-4AF5-9F34-979D9CC2DE96}"/>
                </a:ext>
              </a:extLst>
            </p:cNvPr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rgbClr val="007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4" name="Google Shape;1740;p50">
              <a:extLst>
                <a:ext uri="{FF2B5EF4-FFF2-40B4-BE49-F238E27FC236}">
                  <a16:creationId xmlns:a16="http://schemas.microsoft.com/office/drawing/2014/main" xmlns="" id="{027DA6BD-110E-4B65-BAF0-F7AE32B4426B}"/>
                </a:ext>
              </a:extLst>
            </p:cNvPr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rgbClr val="70B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5" name="Google Shape;1741;p50">
              <a:extLst>
                <a:ext uri="{FF2B5EF4-FFF2-40B4-BE49-F238E27FC236}">
                  <a16:creationId xmlns:a16="http://schemas.microsoft.com/office/drawing/2014/main" xmlns="" id="{3D921687-752E-4A16-8893-54EC2B6FACA4}"/>
                </a:ext>
              </a:extLst>
            </p:cNvPr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rgbClr val="70B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6" name="Google Shape;1742;p50">
              <a:extLst>
                <a:ext uri="{FF2B5EF4-FFF2-40B4-BE49-F238E27FC236}">
                  <a16:creationId xmlns:a16="http://schemas.microsoft.com/office/drawing/2014/main" xmlns="" id="{A5CB3BDA-63E4-4F51-8E44-EEC7251186A3}"/>
                </a:ext>
              </a:extLst>
            </p:cNvPr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rgbClr val="70B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7" name="Google Shape;1743;p50">
            <a:hlinkClick r:id="" action="ppaction://noaction"/>
            <a:extLst>
              <a:ext uri="{FF2B5EF4-FFF2-40B4-BE49-F238E27FC236}">
                <a16:creationId xmlns:a16="http://schemas.microsoft.com/office/drawing/2014/main" xmlns="" id="{A5FFD327-2C53-4F8C-B19D-BEFBFDFBCE78}"/>
              </a:ext>
            </a:extLst>
          </p:cNvPr>
          <p:cNvSpPr txBox="1"/>
          <p:nvPr/>
        </p:nvSpPr>
        <p:spPr>
          <a:xfrm>
            <a:off x="202422" y="318163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" name="Google Shape;1736;p50">
            <a:extLst>
              <a:ext uri="{FF2B5EF4-FFF2-40B4-BE49-F238E27FC236}">
                <a16:creationId xmlns:a16="http://schemas.microsoft.com/office/drawing/2014/main" xmlns="" id="{E307EC42-CCD3-46FD-9D46-8D49B42730F5}"/>
              </a:ext>
            </a:extLst>
          </p:cNvPr>
          <p:cNvSpPr txBox="1">
            <a:spLocks/>
          </p:cNvSpPr>
          <p:nvPr/>
        </p:nvSpPr>
        <p:spPr>
          <a:xfrm>
            <a:off x="971600" y="260648"/>
            <a:ext cx="4063674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/>
              <a:buNone/>
              <a:defRPr sz="4000" b="0" i="0" u="none" strike="noStrike" cap="non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40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40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40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40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40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40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40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40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005C4F"/>
              </a:buClr>
              <a:buSzPts val="6000"/>
              <a:buFont typeface="Nanum Pen Script"/>
              <a:buNone/>
              <a:tabLst/>
              <a:defRPr/>
            </a:pPr>
            <a:r>
              <a:rPr kumimoji="0" lang="es-ES" b="1" i="0" u="none" strike="noStrike" kern="0" cap="none" spc="0" normalizeH="0" baseline="0" noProof="0" dirty="0">
                <a:ln>
                  <a:noFill/>
                </a:ln>
                <a:solidFill>
                  <a:srgbClr val="005C4F"/>
                </a:solidFill>
                <a:effectLst/>
                <a:uLnTx/>
                <a:uFillTx/>
                <a:latin typeface="Nanum Pen Script"/>
                <a:sym typeface="Nanum Pen Script"/>
              </a:rPr>
              <a:t>Conclusiones 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xmlns="" id="{15BA0CE2-5275-4F0E-84C9-9477D91385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8378228"/>
              </p:ext>
            </p:extLst>
          </p:nvPr>
        </p:nvGraphicFramePr>
        <p:xfrm>
          <a:off x="0" y="1186076"/>
          <a:ext cx="7236296" cy="4907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Google Shape;1737;p50">
            <a:extLst>
              <a:ext uri="{FF2B5EF4-FFF2-40B4-BE49-F238E27FC236}">
                <a16:creationId xmlns:a16="http://schemas.microsoft.com/office/drawing/2014/main" xmlns="" id="{E34398D8-1D9D-440F-87EF-D7D2888550A8}"/>
              </a:ext>
            </a:extLst>
          </p:cNvPr>
          <p:cNvSpPr/>
          <p:nvPr/>
        </p:nvSpPr>
        <p:spPr>
          <a:xfrm>
            <a:off x="142122" y="161813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rgbClr val="005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11" name="Google Shape;1349;p43">
            <a:hlinkClick r:id="rId8" action="ppaction://hlinksldjump"/>
            <a:extLst>
              <a:ext uri="{FF2B5EF4-FFF2-40B4-BE49-F238E27FC236}">
                <a16:creationId xmlns:a16="http://schemas.microsoft.com/office/drawing/2014/main" xmlns="" id="{842B6A6E-CA24-4C2B-9505-B23539AAFE13}"/>
              </a:ext>
            </a:extLst>
          </p:cNvPr>
          <p:cNvSpPr txBox="1"/>
          <p:nvPr/>
        </p:nvSpPr>
        <p:spPr>
          <a:xfrm>
            <a:off x="449495" y="787551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3" name="Google Shape;1344;p43">
            <a:extLst>
              <a:ext uri="{FF2B5EF4-FFF2-40B4-BE49-F238E27FC236}">
                <a16:creationId xmlns:a16="http://schemas.microsoft.com/office/drawing/2014/main" xmlns="" id="{16145351-A5A9-4B63-8A07-B6DE89A8CE54}"/>
              </a:ext>
            </a:extLst>
          </p:cNvPr>
          <p:cNvGrpSpPr/>
          <p:nvPr/>
        </p:nvGrpSpPr>
        <p:grpSpPr>
          <a:xfrm>
            <a:off x="323528" y="404664"/>
            <a:ext cx="493797" cy="446228"/>
            <a:chOff x="2679436" y="3270400"/>
            <a:chExt cx="752625" cy="689795"/>
          </a:xfrm>
        </p:grpSpPr>
        <p:sp>
          <p:nvSpPr>
            <p:cNvPr id="14" name="Google Shape;1345;p43">
              <a:extLst>
                <a:ext uri="{FF2B5EF4-FFF2-40B4-BE49-F238E27FC236}">
                  <a16:creationId xmlns:a16="http://schemas.microsoft.com/office/drawing/2014/main" xmlns="" id="{1D08586C-7E32-4E31-ABED-59E208DF8CB0}"/>
                </a:ext>
              </a:extLst>
            </p:cNvPr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rgbClr val="007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" name="Google Shape;1346;p43">
              <a:extLst>
                <a:ext uri="{FF2B5EF4-FFF2-40B4-BE49-F238E27FC236}">
                  <a16:creationId xmlns:a16="http://schemas.microsoft.com/office/drawing/2014/main" xmlns="" id="{A839B50E-9C89-4472-B5B8-D6567F5134C6}"/>
                </a:ext>
              </a:extLst>
            </p:cNvPr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rgbClr val="70B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6" name="Google Shape;1347;p43">
              <a:extLst>
                <a:ext uri="{FF2B5EF4-FFF2-40B4-BE49-F238E27FC236}">
                  <a16:creationId xmlns:a16="http://schemas.microsoft.com/office/drawing/2014/main" xmlns="" id="{CFE66C38-6288-4A84-B4A7-8FA46A75CB01}"/>
                </a:ext>
              </a:extLst>
            </p:cNvPr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rgbClr val="70B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" name="Google Shape;1348;p43">
              <a:extLst>
                <a:ext uri="{FF2B5EF4-FFF2-40B4-BE49-F238E27FC236}">
                  <a16:creationId xmlns:a16="http://schemas.microsoft.com/office/drawing/2014/main" xmlns="" id="{07CB1650-2170-4AD1-A9CA-24BFFA594414}"/>
                </a:ext>
              </a:extLst>
            </p:cNvPr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rgbClr val="70B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18" name="Picture 4" descr="Árbol de la teca aislado imagen de archivo. Imagen de bosque - 3973419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0" t="10583" r="19068" b="1707"/>
          <a:stretch/>
        </p:blipFill>
        <p:spPr bwMode="auto">
          <a:xfrm>
            <a:off x="7236296" y="678264"/>
            <a:ext cx="1656185" cy="521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99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Ilustración Del árbol De Teca En Primavera, Madera, Leaf, Oxígeno PNG y  Vector para Descargar Gratis |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922" y="657746"/>
            <a:ext cx="1828078" cy="313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1879;p53">
            <a:extLst>
              <a:ext uri="{FF2B5EF4-FFF2-40B4-BE49-F238E27FC236}">
                <a16:creationId xmlns:a16="http://schemas.microsoft.com/office/drawing/2014/main" xmlns="" id="{04B9B683-3281-4DB4-9C51-76A61BBF8242}"/>
              </a:ext>
            </a:extLst>
          </p:cNvPr>
          <p:cNvSpPr txBox="1">
            <a:spLocks/>
          </p:cNvSpPr>
          <p:nvPr/>
        </p:nvSpPr>
        <p:spPr>
          <a:xfrm>
            <a:off x="1115616" y="908720"/>
            <a:ext cx="4907031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/>
              <a:buNone/>
              <a:defRPr sz="4000" b="0" i="0" u="none" strike="noStrike" cap="non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40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40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40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40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40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40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40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/>
              <a:buNone/>
              <a:defRPr sz="4000" b="0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C4F"/>
              </a:buClr>
              <a:buSzPts val="6000"/>
              <a:buFont typeface="Nanum Pen Script"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>
                <a:ln>
                  <a:noFill/>
                </a:ln>
                <a:solidFill>
                  <a:srgbClr val="005C4F"/>
                </a:solidFill>
                <a:effectLst/>
                <a:uLnTx/>
                <a:uFillTx/>
                <a:latin typeface="Nanum Pen Script"/>
                <a:sym typeface="Nanum Pen Script"/>
              </a:rPr>
              <a:t>Recomendaciones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srgbClr val="005C4F"/>
              </a:solidFill>
              <a:effectLst/>
              <a:uLnTx/>
              <a:uFillTx/>
              <a:latin typeface="Nanum Pen Script"/>
              <a:sym typeface="Nanum Pen Script"/>
            </a:endParaRPr>
          </a:p>
        </p:txBody>
      </p:sp>
      <p:sp>
        <p:nvSpPr>
          <p:cNvPr id="11" name="Google Shape;1880;p53">
            <a:extLst>
              <a:ext uri="{FF2B5EF4-FFF2-40B4-BE49-F238E27FC236}">
                <a16:creationId xmlns:a16="http://schemas.microsoft.com/office/drawing/2014/main" xmlns="" id="{59265938-2DCC-42DE-9987-47063ADD2A62}"/>
              </a:ext>
            </a:extLst>
          </p:cNvPr>
          <p:cNvSpPr/>
          <p:nvPr/>
        </p:nvSpPr>
        <p:spPr>
          <a:xfrm>
            <a:off x="368684" y="665940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rgbClr val="005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2" name="Google Shape;1881;p53">
            <a:extLst>
              <a:ext uri="{FF2B5EF4-FFF2-40B4-BE49-F238E27FC236}">
                <a16:creationId xmlns:a16="http://schemas.microsoft.com/office/drawing/2014/main" xmlns="" id="{FDB327CC-66EB-414D-A6C8-989AF04F4A02}"/>
              </a:ext>
            </a:extLst>
          </p:cNvPr>
          <p:cNvGrpSpPr/>
          <p:nvPr/>
        </p:nvGrpSpPr>
        <p:grpSpPr>
          <a:xfrm>
            <a:off x="591206" y="944462"/>
            <a:ext cx="493797" cy="446228"/>
            <a:chOff x="2679436" y="3270400"/>
            <a:chExt cx="752625" cy="689795"/>
          </a:xfrm>
        </p:grpSpPr>
        <p:sp>
          <p:nvSpPr>
            <p:cNvPr id="13" name="Google Shape;1882;p53">
              <a:extLst>
                <a:ext uri="{FF2B5EF4-FFF2-40B4-BE49-F238E27FC236}">
                  <a16:creationId xmlns:a16="http://schemas.microsoft.com/office/drawing/2014/main" xmlns="" id="{4C7D1D0F-5D3B-4E2D-BBA2-D7E93E5D2779}"/>
                </a:ext>
              </a:extLst>
            </p:cNvPr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rgbClr val="007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" name="Google Shape;1883;p53">
              <a:extLst>
                <a:ext uri="{FF2B5EF4-FFF2-40B4-BE49-F238E27FC236}">
                  <a16:creationId xmlns:a16="http://schemas.microsoft.com/office/drawing/2014/main" xmlns="" id="{E5214983-2EAA-41C4-B915-271B72284D39}"/>
                </a:ext>
              </a:extLst>
            </p:cNvPr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rgbClr val="70B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" name="Google Shape;1884;p53">
              <a:extLst>
                <a:ext uri="{FF2B5EF4-FFF2-40B4-BE49-F238E27FC236}">
                  <a16:creationId xmlns:a16="http://schemas.microsoft.com/office/drawing/2014/main" xmlns="" id="{B6BB8F47-1C57-4201-B4CC-7D20FB815AF5}"/>
                </a:ext>
              </a:extLst>
            </p:cNvPr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rgbClr val="70B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6" name="Google Shape;1885;p53">
              <a:extLst>
                <a:ext uri="{FF2B5EF4-FFF2-40B4-BE49-F238E27FC236}">
                  <a16:creationId xmlns:a16="http://schemas.microsoft.com/office/drawing/2014/main" xmlns="" id="{B05FE8F5-4AF9-4C79-9103-EC9592259384}"/>
                </a:ext>
              </a:extLst>
            </p:cNvPr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rgbClr val="70B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7" name="Google Shape;1886;p53">
            <a:hlinkClick r:id="rId4" action="ppaction://hlinksldjump"/>
            <a:extLst>
              <a:ext uri="{FF2B5EF4-FFF2-40B4-BE49-F238E27FC236}">
                <a16:creationId xmlns:a16="http://schemas.microsoft.com/office/drawing/2014/main" xmlns="" id="{F2983B07-A1BD-429B-B1CA-9276200BF975}"/>
              </a:ext>
            </a:extLst>
          </p:cNvPr>
          <p:cNvSpPr txBox="1"/>
          <p:nvPr/>
        </p:nvSpPr>
        <p:spPr>
          <a:xfrm>
            <a:off x="428984" y="822290"/>
            <a:ext cx="721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xmlns="" id="{9FBA3961-6EDD-4565-88CF-176E81AF90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4162432"/>
              </p:ext>
            </p:extLst>
          </p:nvPr>
        </p:nvGraphicFramePr>
        <p:xfrm>
          <a:off x="230551" y="1745647"/>
          <a:ext cx="854545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1655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icture 4" descr="Árbol de la teca aislado imagen de archivo. Imagen de bosque - 3973419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0" t="10583" r="19068" b="1707"/>
          <a:stretch/>
        </p:blipFill>
        <p:spPr bwMode="auto">
          <a:xfrm>
            <a:off x="7236296" y="3269437"/>
            <a:ext cx="1656185" cy="262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137;p59">
            <a:extLst>
              <a:ext uri="{FF2B5EF4-FFF2-40B4-BE49-F238E27FC236}">
                <a16:creationId xmlns:a16="http://schemas.microsoft.com/office/drawing/2014/main" xmlns="" id="{0B130E92-F093-4240-93EE-51B705AF4B07}"/>
              </a:ext>
            </a:extLst>
          </p:cNvPr>
          <p:cNvSpPr/>
          <p:nvPr/>
        </p:nvSpPr>
        <p:spPr>
          <a:xfrm>
            <a:off x="251520" y="836712"/>
            <a:ext cx="898728" cy="850908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rgbClr val="005C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9" name="Google Shape;2138;p59">
            <a:extLst>
              <a:ext uri="{FF2B5EF4-FFF2-40B4-BE49-F238E27FC236}">
                <a16:creationId xmlns:a16="http://schemas.microsoft.com/office/drawing/2014/main" xmlns="" id="{D579D761-3A97-4A3F-BFCD-C4FE5AA6A4F3}"/>
              </a:ext>
            </a:extLst>
          </p:cNvPr>
          <p:cNvGrpSpPr/>
          <p:nvPr/>
        </p:nvGrpSpPr>
        <p:grpSpPr>
          <a:xfrm>
            <a:off x="474041" y="1115234"/>
            <a:ext cx="493797" cy="446228"/>
            <a:chOff x="2679436" y="3270400"/>
            <a:chExt cx="752625" cy="689795"/>
          </a:xfrm>
        </p:grpSpPr>
        <p:sp>
          <p:nvSpPr>
            <p:cNvPr id="10" name="Google Shape;2139;p59">
              <a:extLst>
                <a:ext uri="{FF2B5EF4-FFF2-40B4-BE49-F238E27FC236}">
                  <a16:creationId xmlns:a16="http://schemas.microsoft.com/office/drawing/2014/main" xmlns="" id="{C1BB676A-E5DC-4D03-8AEC-258B3C902229}"/>
                </a:ext>
              </a:extLst>
            </p:cNvPr>
            <p:cNvSpPr/>
            <p:nvPr/>
          </p:nvSpPr>
          <p:spPr>
            <a:xfrm>
              <a:off x="2722600" y="3270400"/>
              <a:ext cx="689490" cy="689691"/>
            </a:xfrm>
            <a:custGeom>
              <a:avLst/>
              <a:gdLst/>
              <a:ahLst/>
              <a:cxnLst/>
              <a:rect l="l" t="t" r="r" b="b"/>
              <a:pathLst>
                <a:path w="109704" h="109736" extrusionOk="0">
                  <a:moveTo>
                    <a:pt x="54835" y="1"/>
                  </a:moveTo>
                  <a:cubicBezTo>
                    <a:pt x="24557" y="1"/>
                    <a:pt x="0" y="24557"/>
                    <a:pt x="0" y="54868"/>
                  </a:cubicBezTo>
                  <a:cubicBezTo>
                    <a:pt x="0" y="85147"/>
                    <a:pt x="24557" y="109736"/>
                    <a:pt x="54835" y="109736"/>
                  </a:cubicBezTo>
                  <a:cubicBezTo>
                    <a:pt x="85147" y="109736"/>
                    <a:pt x="109703" y="85147"/>
                    <a:pt x="109703" y="54868"/>
                  </a:cubicBezTo>
                  <a:cubicBezTo>
                    <a:pt x="109703" y="24557"/>
                    <a:pt x="85147" y="1"/>
                    <a:pt x="54835" y="1"/>
                  </a:cubicBezTo>
                  <a:close/>
                </a:path>
              </a:pathLst>
            </a:custGeom>
            <a:solidFill>
              <a:srgbClr val="007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" name="Google Shape;2140;p59">
              <a:extLst>
                <a:ext uri="{FF2B5EF4-FFF2-40B4-BE49-F238E27FC236}">
                  <a16:creationId xmlns:a16="http://schemas.microsoft.com/office/drawing/2014/main" xmlns="" id="{2FA28089-BECE-4A2D-943B-DCB2A8A06C8E}"/>
                </a:ext>
              </a:extLst>
            </p:cNvPr>
            <p:cNvSpPr/>
            <p:nvPr/>
          </p:nvSpPr>
          <p:spPr>
            <a:xfrm>
              <a:off x="2679436" y="3344037"/>
              <a:ext cx="345260" cy="537562"/>
            </a:xfrm>
            <a:custGeom>
              <a:avLst/>
              <a:gdLst/>
              <a:ahLst/>
              <a:cxnLst/>
              <a:rect l="l" t="t" r="r" b="b"/>
              <a:pathLst>
                <a:path w="54934" h="85531" extrusionOk="0">
                  <a:moveTo>
                    <a:pt x="32003" y="0"/>
                  </a:moveTo>
                  <a:cubicBezTo>
                    <a:pt x="30517" y="0"/>
                    <a:pt x="28923" y="146"/>
                    <a:pt x="27337" y="384"/>
                  </a:cubicBezTo>
                  <a:cubicBezTo>
                    <a:pt x="230" y="22194"/>
                    <a:pt x="1" y="63426"/>
                    <a:pt x="26879" y="85530"/>
                  </a:cubicBezTo>
                  <a:lnTo>
                    <a:pt x="26944" y="85497"/>
                  </a:lnTo>
                  <a:cubicBezTo>
                    <a:pt x="29789" y="83863"/>
                    <a:pt x="33811" y="81149"/>
                    <a:pt x="33516" y="77356"/>
                  </a:cubicBezTo>
                  <a:cubicBezTo>
                    <a:pt x="33222" y="72778"/>
                    <a:pt x="28481" y="70358"/>
                    <a:pt x="26061" y="67023"/>
                  </a:cubicBezTo>
                  <a:cubicBezTo>
                    <a:pt x="22955" y="62740"/>
                    <a:pt x="27140" y="57900"/>
                    <a:pt x="30835" y="55677"/>
                  </a:cubicBezTo>
                  <a:cubicBezTo>
                    <a:pt x="34236" y="53617"/>
                    <a:pt x="38192" y="53192"/>
                    <a:pt x="42051" y="52505"/>
                  </a:cubicBezTo>
                  <a:cubicBezTo>
                    <a:pt x="45876" y="51786"/>
                    <a:pt x="50258" y="50707"/>
                    <a:pt x="51991" y="46685"/>
                  </a:cubicBezTo>
                  <a:cubicBezTo>
                    <a:pt x="54934" y="39753"/>
                    <a:pt x="40677" y="39360"/>
                    <a:pt x="37146" y="37268"/>
                  </a:cubicBezTo>
                  <a:cubicBezTo>
                    <a:pt x="35511" y="36287"/>
                    <a:pt x="34465" y="34684"/>
                    <a:pt x="35348" y="32788"/>
                  </a:cubicBezTo>
                  <a:cubicBezTo>
                    <a:pt x="36034" y="31317"/>
                    <a:pt x="37800" y="30336"/>
                    <a:pt x="39141" y="29551"/>
                  </a:cubicBezTo>
                  <a:cubicBezTo>
                    <a:pt x="42868" y="27491"/>
                    <a:pt x="47544" y="26085"/>
                    <a:pt x="50618" y="23044"/>
                  </a:cubicBezTo>
                  <a:cubicBezTo>
                    <a:pt x="51174" y="22521"/>
                    <a:pt x="51468" y="22194"/>
                    <a:pt x="51599" y="21605"/>
                  </a:cubicBezTo>
                  <a:lnTo>
                    <a:pt x="51599" y="21605"/>
                  </a:lnTo>
                  <a:cubicBezTo>
                    <a:pt x="51595" y="21618"/>
                    <a:pt x="51592" y="21624"/>
                    <a:pt x="51590" y="21624"/>
                  </a:cubicBezTo>
                  <a:cubicBezTo>
                    <a:pt x="51566" y="21624"/>
                    <a:pt x="51566" y="21144"/>
                    <a:pt x="51566" y="21115"/>
                  </a:cubicBezTo>
                  <a:cubicBezTo>
                    <a:pt x="51501" y="20788"/>
                    <a:pt x="51402" y="20428"/>
                    <a:pt x="51239" y="20134"/>
                  </a:cubicBezTo>
                  <a:cubicBezTo>
                    <a:pt x="50945" y="19578"/>
                    <a:pt x="50487" y="19087"/>
                    <a:pt x="49931" y="18760"/>
                  </a:cubicBezTo>
                  <a:cubicBezTo>
                    <a:pt x="47282" y="17191"/>
                    <a:pt x="44111" y="17387"/>
                    <a:pt x="41168" y="16602"/>
                  </a:cubicBezTo>
                  <a:cubicBezTo>
                    <a:pt x="39369" y="16079"/>
                    <a:pt x="34857" y="15000"/>
                    <a:pt x="36034" y="12090"/>
                  </a:cubicBezTo>
                  <a:cubicBezTo>
                    <a:pt x="36394" y="11109"/>
                    <a:pt x="37048" y="10422"/>
                    <a:pt x="37636" y="9572"/>
                  </a:cubicBezTo>
                  <a:cubicBezTo>
                    <a:pt x="38389" y="8460"/>
                    <a:pt x="38944" y="7218"/>
                    <a:pt x="39239" y="5877"/>
                  </a:cubicBezTo>
                  <a:cubicBezTo>
                    <a:pt x="40229" y="1420"/>
                    <a:pt x="36643" y="0"/>
                    <a:pt x="32003" y="0"/>
                  </a:cubicBezTo>
                  <a:close/>
                </a:path>
              </a:pathLst>
            </a:custGeom>
            <a:solidFill>
              <a:srgbClr val="70B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" name="Google Shape;2141;p59">
              <a:extLst>
                <a:ext uri="{FF2B5EF4-FFF2-40B4-BE49-F238E27FC236}">
                  <a16:creationId xmlns:a16="http://schemas.microsoft.com/office/drawing/2014/main" xmlns="" id="{6E280878-1A5F-43DE-975E-CDEABC746F49}"/>
                </a:ext>
              </a:extLst>
            </p:cNvPr>
            <p:cNvSpPr/>
            <p:nvPr/>
          </p:nvSpPr>
          <p:spPr>
            <a:xfrm>
              <a:off x="3091326" y="3293626"/>
              <a:ext cx="340735" cy="423301"/>
            </a:xfrm>
            <a:custGeom>
              <a:avLst/>
              <a:gdLst/>
              <a:ahLst/>
              <a:cxnLst/>
              <a:rect l="l" t="t" r="r" b="b"/>
              <a:pathLst>
                <a:path w="54214" h="67351" extrusionOk="0">
                  <a:moveTo>
                    <a:pt x="15891" y="1"/>
                  </a:moveTo>
                  <a:cubicBezTo>
                    <a:pt x="13243" y="328"/>
                    <a:pt x="10660" y="1635"/>
                    <a:pt x="8502" y="3042"/>
                  </a:cubicBezTo>
                  <a:cubicBezTo>
                    <a:pt x="5461" y="5003"/>
                    <a:pt x="1962" y="7881"/>
                    <a:pt x="818" y="11478"/>
                  </a:cubicBezTo>
                  <a:cubicBezTo>
                    <a:pt x="0" y="14028"/>
                    <a:pt x="621" y="15957"/>
                    <a:pt x="2943" y="17265"/>
                  </a:cubicBezTo>
                  <a:cubicBezTo>
                    <a:pt x="5264" y="18573"/>
                    <a:pt x="7848" y="19194"/>
                    <a:pt x="10300" y="20175"/>
                  </a:cubicBezTo>
                  <a:cubicBezTo>
                    <a:pt x="12295" y="20927"/>
                    <a:pt x="14518" y="21876"/>
                    <a:pt x="15728" y="23739"/>
                  </a:cubicBezTo>
                  <a:cubicBezTo>
                    <a:pt x="17069" y="25799"/>
                    <a:pt x="16545" y="28285"/>
                    <a:pt x="15401" y="30279"/>
                  </a:cubicBezTo>
                  <a:cubicBezTo>
                    <a:pt x="13701" y="33222"/>
                    <a:pt x="11248" y="35086"/>
                    <a:pt x="8829" y="37375"/>
                  </a:cubicBezTo>
                  <a:cubicBezTo>
                    <a:pt x="7717" y="38454"/>
                    <a:pt x="6376" y="39696"/>
                    <a:pt x="6115" y="41298"/>
                  </a:cubicBezTo>
                  <a:cubicBezTo>
                    <a:pt x="5886" y="42639"/>
                    <a:pt x="6638" y="44634"/>
                    <a:pt x="7880" y="45288"/>
                  </a:cubicBezTo>
                  <a:cubicBezTo>
                    <a:pt x="8550" y="45642"/>
                    <a:pt x="9288" y="45782"/>
                    <a:pt x="10062" y="45782"/>
                  </a:cubicBezTo>
                  <a:cubicBezTo>
                    <a:pt x="12498" y="45782"/>
                    <a:pt x="15286" y="44394"/>
                    <a:pt x="17396" y="43947"/>
                  </a:cubicBezTo>
                  <a:cubicBezTo>
                    <a:pt x="18295" y="43754"/>
                    <a:pt x="19275" y="43627"/>
                    <a:pt x="20258" y="43627"/>
                  </a:cubicBezTo>
                  <a:cubicBezTo>
                    <a:pt x="21778" y="43627"/>
                    <a:pt x="23306" y="43931"/>
                    <a:pt x="24556" y="44764"/>
                  </a:cubicBezTo>
                  <a:cubicBezTo>
                    <a:pt x="27990" y="47021"/>
                    <a:pt x="27172" y="51206"/>
                    <a:pt x="25995" y="54509"/>
                  </a:cubicBezTo>
                  <a:cubicBezTo>
                    <a:pt x="24851" y="57811"/>
                    <a:pt x="22529" y="61768"/>
                    <a:pt x="22660" y="65070"/>
                  </a:cubicBezTo>
                  <a:cubicBezTo>
                    <a:pt x="22660" y="65332"/>
                    <a:pt x="22693" y="65626"/>
                    <a:pt x="22823" y="65887"/>
                  </a:cubicBezTo>
                  <a:cubicBezTo>
                    <a:pt x="22823" y="65883"/>
                    <a:pt x="22825" y="65881"/>
                    <a:pt x="22827" y="65881"/>
                  </a:cubicBezTo>
                  <a:cubicBezTo>
                    <a:pt x="22855" y="65881"/>
                    <a:pt x="23050" y="66204"/>
                    <a:pt x="23017" y="66204"/>
                  </a:cubicBezTo>
                  <a:cubicBezTo>
                    <a:pt x="23012" y="66204"/>
                    <a:pt x="23002" y="66197"/>
                    <a:pt x="22987" y="66182"/>
                  </a:cubicBezTo>
                  <a:lnTo>
                    <a:pt x="22987" y="66182"/>
                  </a:lnTo>
                  <a:cubicBezTo>
                    <a:pt x="23379" y="66640"/>
                    <a:pt x="23935" y="66934"/>
                    <a:pt x="24491" y="66999"/>
                  </a:cubicBezTo>
                  <a:cubicBezTo>
                    <a:pt x="25449" y="67224"/>
                    <a:pt x="26587" y="67350"/>
                    <a:pt x="27758" y="67350"/>
                  </a:cubicBezTo>
                  <a:cubicBezTo>
                    <a:pt x="29823" y="67350"/>
                    <a:pt x="31990" y="66957"/>
                    <a:pt x="33450" y="66018"/>
                  </a:cubicBezTo>
                  <a:cubicBezTo>
                    <a:pt x="36295" y="64187"/>
                    <a:pt x="38094" y="61179"/>
                    <a:pt x="41331" y="59838"/>
                  </a:cubicBezTo>
                  <a:cubicBezTo>
                    <a:pt x="42958" y="59166"/>
                    <a:pt x="44743" y="58911"/>
                    <a:pt x="46515" y="58911"/>
                  </a:cubicBezTo>
                  <a:cubicBezTo>
                    <a:pt x="47414" y="58911"/>
                    <a:pt x="48309" y="58976"/>
                    <a:pt x="49178" y="59086"/>
                  </a:cubicBezTo>
                  <a:cubicBezTo>
                    <a:pt x="49603" y="59119"/>
                    <a:pt x="50028" y="59184"/>
                    <a:pt x="50453" y="59282"/>
                  </a:cubicBezTo>
                  <a:cubicBezTo>
                    <a:pt x="54214" y="33876"/>
                    <a:pt x="39859" y="9254"/>
                    <a:pt x="15891" y="1"/>
                  </a:cubicBezTo>
                  <a:close/>
                </a:path>
              </a:pathLst>
            </a:custGeom>
            <a:solidFill>
              <a:srgbClr val="70B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" name="Google Shape;2142;p59">
              <a:extLst>
                <a:ext uri="{FF2B5EF4-FFF2-40B4-BE49-F238E27FC236}">
                  <a16:creationId xmlns:a16="http://schemas.microsoft.com/office/drawing/2014/main" xmlns="" id="{CA1B3A60-4AAE-4BE9-8B19-F7EE58FA75BB}"/>
                </a:ext>
              </a:extLst>
            </p:cNvPr>
            <p:cNvSpPr/>
            <p:nvPr/>
          </p:nvSpPr>
          <p:spPr>
            <a:xfrm>
              <a:off x="2973550" y="3693340"/>
              <a:ext cx="344852" cy="266855"/>
            </a:xfrm>
            <a:custGeom>
              <a:avLst/>
              <a:gdLst/>
              <a:ahLst/>
              <a:cxnLst/>
              <a:rect l="l" t="t" r="r" b="b"/>
              <a:pathLst>
                <a:path w="54869" h="42459" extrusionOk="0">
                  <a:moveTo>
                    <a:pt x="24005" y="0"/>
                  </a:moveTo>
                  <a:cubicBezTo>
                    <a:pt x="23663" y="0"/>
                    <a:pt x="23320" y="165"/>
                    <a:pt x="22988" y="563"/>
                  </a:cubicBezTo>
                  <a:cubicBezTo>
                    <a:pt x="20503" y="3539"/>
                    <a:pt x="21974" y="7757"/>
                    <a:pt x="21941" y="11190"/>
                  </a:cubicBezTo>
                  <a:cubicBezTo>
                    <a:pt x="21909" y="14624"/>
                    <a:pt x="20372" y="18253"/>
                    <a:pt x="16546" y="18842"/>
                  </a:cubicBezTo>
                  <a:cubicBezTo>
                    <a:pt x="16241" y="18886"/>
                    <a:pt x="15941" y="18906"/>
                    <a:pt x="15645" y="18906"/>
                  </a:cubicBezTo>
                  <a:cubicBezTo>
                    <a:pt x="12421" y="18906"/>
                    <a:pt x="9721" y="16456"/>
                    <a:pt x="6966" y="15049"/>
                  </a:cubicBezTo>
                  <a:cubicBezTo>
                    <a:pt x="6019" y="14575"/>
                    <a:pt x="5082" y="14305"/>
                    <a:pt x="4133" y="14305"/>
                  </a:cubicBezTo>
                  <a:cubicBezTo>
                    <a:pt x="3377" y="14305"/>
                    <a:pt x="2614" y="14476"/>
                    <a:pt x="1832" y="14853"/>
                  </a:cubicBezTo>
                  <a:cubicBezTo>
                    <a:pt x="851" y="15343"/>
                    <a:pt x="1" y="15899"/>
                    <a:pt x="66" y="17076"/>
                  </a:cubicBezTo>
                  <a:cubicBezTo>
                    <a:pt x="197" y="19692"/>
                    <a:pt x="2257" y="22144"/>
                    <a:pt x="3565" y="24270"/>
                  </a:cubicBezTo>
                  <a:cubicBezTo>
                    <a:pt x="5462" y="27245"/>
                    <a:pt x="6606" y="30613"/>
                    <a:pt x="6181" y="34177"/>
                  </a:cubicBezTo>
                  <a:cubicBezTo>
                    <a:pt x="5887" y="36695"/>
                    <a:pt x="5102" y="39115"/>
                    <a:pt x="3827" y="41338"/>
                  </a:cubicBezTo>
                  <a:cubicBezTo>
                    <a:pt x="7498" y="42090"/>
                    <a:pt x="11194" y="42458"/>
                    <a:pt x="14864" y="42458"/>
                  </a:cubicBezTo>
                  <a:cubicBezTo>
                    <a:pt x="29854" y="42458"/>
                    <a:pt x="44387" y="36317"/>
                    <a:pt x="54869" y="25153"/>
                  </a:cubicBezTo>
                  <a:cubicBezTo>
                    <a:pt x="54705" y="23223"/>
                    <a:pt x="53888" y="21392"/>
                    <a:pt x="52547" y="19986"/>
                  </a:cubicBezTo>
                  <a:cubicBezTo>
                    <a:pt x="50988" y="18236"/>
                    <a:pt x="49324" y="17470"/>
                    <a:pt x="47348" y="17470"/>
                  </a:cubicBezTo>
                  <a:cubicBezTo>
                    <a:pt x="46629" y="17470"/>
                    <a:pt x="45870" y="17571"/>
                    <a:pt x="45059" y="17763"/>
                  </a:cubicBezTo>
                  <a:cubicBezTo>
                    <a:pt x="42443" y="18384"/>
                    <a:pt x="39860" y="19332"/>
                    <a:pt x="37146" y="19332"/>
                  </a:cubicBezTo>
                  <a:cubicBezTo>
                    <a:pt x="37080" y="19333"/>
                    <a:pt x="37014" y="19334"/>
                    <a:pt x="36948" y="19334"/>
                  </a:cubicBezTo>
                  <a:cubicBezTo>
                    <a:pt x="34466" y="19334"/>
                    <a:pt x="32035" y="18724"/>
                    <a:pt x="30410" y="16749"/>
                  </a:cubicBezTo>
                  <a:cubicBezTo>
                    <a:pt x="28972" y="15016"/>
                    <a:pt x="28514" y="12793"/>
                    <a:pt x="28220" y="10667"/>
                  </a:cubicBezTo>
                  <a:cubicBezTo>
                    <a:pt x="27893" y="8313"/>
                    <a:pt x="27860" y="5795"/>
                    <a:pt x="27010" y="3539"/>
                  </a:cubicBezTo>
                  <a:cubicBezTo>
                    <a:pt x="26645" y="2549"/>
                    <a:pt x="25345" y="0"/>
                    <a:pt x="24005" y="0"/>
                  </a:cubicBezTo>
                  <a:close/>
                </a:path>
              </a:pathLst>
            </a:custGeom>
            <a:solidFill>
              <a:srgbClr val="70B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4" name="Google Shape;666;p35">
            <a:extLst>
              <a:ext uri="{FF2B5EF4-FFF2-40B4-BE49-F238E27FC236}">
                <a16:creationId xmlns:a16="http://schemas.microsoft.com/office/drawing/2014/main" xmlns="" id="{69E40E4B-5312-4710-B9A4-4C7C964882CE}"/>
              </a:ext>
            </a:extLst>
          </p:cNvPr>
          <p:cNvGrpSpPr/>
          <p:nvPr/>
        </p:nvGrpSpPr>
        <p:grpSpPr>
          <a:xfrm>
            <a:off x="323528" y="2492896"/>
            <a:ext cx="3063294" cy="3461946"/>
            <a:chOff x="807514" y="821316"/>
            <a:chExt cx="3062988" cy="3480392"/>
          </a:xfrm>
        </p:grpSpPr>
        <p:grpSp>
          <p:nvGrpSpPr>
            <p:cNvPr id="15" name="Google Shape;667;p35">
              <a:extLst>
                <a:ext uri="{FF2B5EF4-FFF2-40B4-BE49-F238E27FC236}">
                  <a16:creationId xmlns:a16="http://schemas.microsoft.com/office/drawing/2014/main" xmlns="" id="{09E83B4C-FEC9-4142-8990-B554306BE37C}"/>
                </a:ext>
              </a:extLst>
            </p:cNvPr>
            <p:cNvGrpSpPr/>
            <p:nvPr/>
          </p:nvGrpSpPr>
          <p:grpSpPr>
            <a:xfrm>
              <a:off x="807514" y="821316"/>
              <a:ext cx="3062988" cy="1781411"/>
              <a:chOff x="640276" y="674499"/>
              <a:chExt cx="6947126" cy="4058809"/>
            </a:xfrm>
          </p:grpSpPr>
          <p:grpSp>
            <p:nvGrpSpPr>
              <p:cNvPr id="109" name="Google Shape;668;p35">
                <a:extLst>
                  <a:ext uri="{FF2B5EF4-FFF2-40B4-BE49-F238E27FC236}">
                    <a16:creationId xmlns:a16="http://schemas.microsoft.com/office/drawing/2014/main" xmlns="" id="{BB2E1601-8A75-40AF-8AE0-876A6A8CD49E}"/>
                  </a:ext>
                </a:extLst>
              </p:cNvPr>
              <p:cNvGrpSpPr/>
              <p:nvPr/>
            </p:nvGrpSpPr>
            <p:grpSpPr>
              <a:xfrm>
                <a:off x="7012119" y="4163474"/>
                <a:ext cx="575002" cy="496567"/>
                <a:chOff x="5218225" y="1474825"/>
                <a:chExt cx="259700" cy="224275"/>
              </a:xfrm>
            </p:grpSpPr>
            <p:sp>
              <p:nvSpPr>
                <p:cNvPr id="218" name="Google Shape;669;p35">
                  <a:extLst>
                    <a:ext uri="{FF2B5EF4-FFF2-40B4-BE49-F238E27FC236}">
                      <a16:creationId xmlns:a16="http://schemas.microsoft.com/office/drawing/2014/main" xmlns="" id="{228C65C0-6062-4221-9BE6-FF897A477D4A}"/>
                    </a:ext>
                  </a:extLst>
                </p:cNvPr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19" name="Google Shape;670;p35">
                  <a:extLst>
                    <a:ext uri="{FF2B5EF4-FFF2-40B4-BE49-F238E27FC236}">
                      <a16:creationId xmlns:a16="http://schemas.microsoft.com/office/drawing/2014/main" xmlns="" id="{82CF5910-DF39-4055-9645-DB73E57DFA41}"/>
                    </a:ext>
                  </a:extLst>
                </p:cNvPr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rgbClr val="ED8B8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20" name="Google Shape;671;p35">
                  <a:extLst>
                    <a:ext uri="{FF2B5EF4-FFF2-40B4-BE49-F238E27FC236}">
                      <a16:creationId xmlns:a16="http://schemas.microsoft.com/office/drawing/2014/main" xmlns="" id="{4440DE32-5E74-497C-A20B-5A1C3AC5FB12}"/>
                    </a:ext>
                  </a:extLst>
                </p:cNvPr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21" name="Google Shape;672;p35">
                  <a:extLst>
                    <a:ext uri="{FF2B5EF4-FFF2-40B4-BE49-F238E27FC236}">
                      <a16:creationId xmlns:a16="http://schemas.microsoft.com/office/drawing/2014/main" xmlns="" id="{C845F82B-9AA0-4343-9F35-E1EE2389F976}"/>
                    </a:ext>
                  </a:extLst>
                </p:cNvPr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22" name="Google Shape;673;p35">
                  <a:extLst>
                    <a:ext uri="{FF2B5EF4-FFF2-40B4-BE49-F238E27FC236}">
                      <a16:creationId xmlns:a16="http://schemas.microsoft.com/office/drawing/2014/main" xmlns="" id="{617BDFAC-A1F9-44EC-923B-FD001BE4901D}"/>
                    </a:ext>
                  </a:extLst>
                </p:cNvPr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0" name="Google Shape;674;p35">
                <a:extLst>
                  <a:ext uri="{FF2B5EF4-FFF2-40B4-BE49-F238E27FC236}">
                    <a16:creationId xmlns:a16="http://schemas.microsoft.com/office/drawing/2014/main" xmlns="" id="{0FC164E5-BEC1-4ECD-A596-06E363744076}"/>
                  </a:ext>
                </a:extLst>
              </p:cNvPr>
              <p:cNvGrpSpPr/>
              <p:nvPr/>
            </p:nvGrpSpPr>
            <p:grpSpPr>
              <a:xfrm>
                <a:off x="6323195" y="1928748"/>
                <a:ext cx="251632" cy="220856"/>
                <a:chOff x="5042000" y="1255775"/>
                <a:chExt cx="113650" cy="99750"/>
              </a:xfrm>
            </p:grpSpPr>
            <p:sp>
              <p:nvSpPr>
                <p:cNvPr id="215" name="Google Shape;675;p35">
                  <a:extLst>
                    <a:ext uri="{FF2B5EF4-FFF2-40B4-BE49-F238E27FC236}">
                      <a16:creationId xmlns:a16="http://schemas.microsoft.com/office/drawing/2014/main" xmlns="" id="{05F27DF8-3A44-402D-A930-88D43B4F5C7B}"/>
                    </a:ext>
                  </a:extLst>
                </p:cNvPr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16" name="Google Shape;676;p35">
                  <a:extLst>
                    <a:ext uri="{FF2B5EF4-FFF2-40B4-BE49-F238E27FC236}">
                      <a16:creationId xmlns:a16="http://schemas.microsoft.com/office/drawing/2014/main" xmlns="" id="{3C35DF72-1EA0-482C-9DDA-18CA7A47013A}"/>
                    </a:ext>
                  </a:extLst>
                </p:cNvPr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17" name="Google Shape;677;p35">
                  <a:extLst>
                    <a:ext uri="{FF2B5EF4-FFF2-40B4-BE49-F238E27FC236}">
                      <a16:creationId xmlns:a16="http://schemas.microsoft.com/office/drawing/2014/main" xmlns="" id="{D0E9275F-40F6-4D51-AB89-FA72F154985D}"/>
                    </a:ext>
                  </a:extLst>
                </p:cNvPr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1" name="Google Shape;678;p35">
                <a:extLst>
                  <a:ext uri="{FF2B5EF4-FFF2-40B4-BE49-F238E27FC236}">
                    <a16:creationId xmlns:a16="http://schemas.microsoft.com/office/drawing/2014/main" xmlns="" id="{3F812882-6BC2-402C-8EAF-D47C95936B9E}"/>
                  </a:ext>
                </a:extLst>
              </p:cNvPr>
              <p:cNvGrpSpPr/>
              <p:nvPr/>
            </p:nvGrpSpPr>
            <p:grpSpPr>
              <a:xfrm rot="-5400000">
                <a:off x="5180808" y="1061658"/>
                <a:ext cx="575002" cy="496567"/>
                <a:chOff x="5218225" y="1474825"/>
                <a:chExt cx="259700" cy="224275"/>
              </a:xfrm>
            </p:grpSpPr>
            <p:sp>
              <p:nvSpPr>
                <p:cNvPr id="210" name="Google Shape;679;p35">
                  <a:extLst>
                    <a:ext uri="{FF2B5EF4-FFF2-40B4-BE49-F238E27FC236}">
                      <a16:creationId xmlns:a16="http://schemas.microsoft.com/office/drawing/2014/main" xmlns="" id="{79C259CF-C335-4040-A9C7-106C0C6592C9}"/>
                    </a:ext>
                  </a:extLst>
                </p:cNvPr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11" name="Google Shape;680;p35">
                  <a:extLst>
                    <a:ext uri="{FF2B5EF4-FFF2-40B4-BE49-F238E27FC236}">
                      <a16:creationId xmlns:a16="http://schemas.microsoft.com/office/drawing/2014/main" xmlns="" id="{B03C0DAD-75F6-4AB8-A9D1-3C93749BF286}"/>
                    </a:ext>
                  </a:extLst>
                </p:cNvPr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rgbClr val="ED8B8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12" name="Google Shape;681;p35">
                  <a:extLst>
                    <a:ext uri="{FF2B5EF4-FFF2-40B4-BE49-F238E27FC236}">
                      <a16:creationId xmlns:a16="http://schemas.microsoft.com/office/drawing/2014/main" xmlns="" id="{4163EF0B-A69F-40FE-B1A0-4708337DF9F9}"/>
                    </a:ext>
                  </a:extLst>
                </p:cNvPr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13" name="Google Shape;682;p35">
                  <a:extLst>
                    <a:ext uri="{FF2B5EF4-FFF2-40B4-BE49-F238E27FC236}">
                      <a16:creationId xmlns:a16="http://schemas.microsoft.com/office/drawing/2014/main" xmlns="" id="{B673FC5F-41A6-4D0B-BBF7-CED1D1DD0451}"/>
                    </a:ext>
                  </a:extLst>
                </p:cNvPr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14" name="Google Shape;683;p35">
                  <a:extLst>
                    <a:ext uri="{FF2B5EF4-FFF2-40B4-BE49-F238E27FC236}">
                      <a16:creationId xmlns:a16="http://schemas.microsoft.com/office/drawing/2014/main" xmlns="" id="{0EB49970-D3AF-4B50-893B-D8ED757E9A03}"/>
                    </a:ext>
                  </a:extLst>
                </p:cNvPr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2" name="Google Shape;684;p35">
                <a:extLst>
                  <a:ext uri="{FF2B5EF4-FFF2-40B4-BE49-F238E27FC236}">
                    <a16:creationId xmlns:a16="http://schemas.microsoft.com/office/drawing/2014/main" xmlns="" id="{5FEC8B92-E292-417B-B8DD-32EE6B5194E1}"/>
                  </a:ext>
                </a:extLst>
              </p:cNvPr>
              <p:cNvGrpSpPr/>
              <p:nvPr/>
            </p:nvGrpSpPr>
            <p:grpSpPr>
              <a:xfrm rot="10800000">
                <a:off x="1449245" y="1613944"/>
                <a:ext cx="575002" cy="496567"/>
                <a:chOff x="5218225" y="1474825"/>
                <a:chExt cx="259700" cy="224275"/>
              </a:xfrm>
            </p:grpSpPr>
            <p:sp>
              <p:nvSpPr>
                <p:cNvPr id="205" name="Google Shape;685;p35">
                  <a:extLst>
                    <a:ext uri="{FF2B5EF4-FFF2-40B4-BE49-F238E27FC236}">
                      <a16:creationId xmlns:a16="http://schemas.microsoft.com/office/drawing/2014/main" xmlns="" id="{015FC167-6AC5-444C-BEC3-5E2F9E6C85A4}"/>
                    </a:ext>
                  </a:extLst>
                </p:cNvPr>
                <p:cNvSpPr/>
                <p:nvPr/>
              </p:nvSpPr>
              <p:spPr>
                <a:xfrm>
                  <a:off x="5224300" y="1474825"/>
                  <a:ext cx="253625" cy="22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5" h="8971" extrusionOk="0">
                      <a:moveTo>
                        <a:pt x="6168" y="0"/>
                      </a:moveTo>
                      <a:cubicBezTo>
                        <a:pt x="4540" y="0"/>
                        <a:pt x="1352" y="995"/>
                        <a:pt x="0" y="1767"/>
                      </a:cubicBezTo>
                      <a:cubicBezTo>
                        <a:pt x="654" y="3729"/>
                        <a:pt x="1046" y="7587"/>
                        <a:pt x="2976" y="8732"/>
                      </a:cubicBezTo>
                      <a:cubicBezTo>
                        <a:pt x="3258" y="8896"/>
                        <a:pt x="3474" y="8971"/>
                        <a:pt x="3638" y="8971"/>
                      </a:cubicBezTo>
                      <a:cubicBezTo>
                        <a:pt x="4159" y="8971"/>
                        <a:pt x="4154" y="8222"/>
                        <a:pt x="4055" y="7228"/>
                      </a:cubicBezTo>
                      <a:cubicBezTo>
                        <a:pt x="3891" y="6181"/>
                        <a:pt x="3499" y="5200"/>
                        <a:pt x="2910" y="4317"/>
                      </a:cubicBezTo>
                      <a:lnTo>
                        <a:pt x="2910" y="4317"/>
                      </a:lnTo>
                      <a:cubicBezTo>
                        <a:pt x="3653" y="4609"/>
                        <a:pt x="5643" y="5977"/>
                        <a:pt x="6892" y="5977"/>
                      </a:cubicBezTo>
                      <a:cubicBezTo>
                        <a:pt x="7183" y="5977"/>
                        <a:pt x="7433" y="5903"/>
                        <a:pt x="7619" y="5723"/>
                      </a:cubicBezTo>
                      <a:cubicBezTo>
                        <a:pt x="8502" y="4644"/>
                        <a:pt x="5232" y="3042"/>
                        <a:pt x="4545" y="2584"/>
                      </a:cubicBezTo>
                      <a:cubicBezTo>
                        <a:pt x="8184" y="2552"/>
                        <a:pt x="10144" y="1"/>
                        <a:pt x="6319" y="1"/>
                      </a:cubicBezTo>
                      <a:cubicBezTo>
                        <a:pt x="6295" y="1"/>
                        <a:pt x="6270" y="1"/>
                        <a:pt x="6245" y="1"/>
                      </a:cubicBezTo>
                      <a:cubicBezTo>
                        <a:pt x="6220" y="1"/>
                        <a:pt x="6194" y="0"/>
                        <a:pt x="6168" y="0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06" name="Google Shape;686;p35">
                  <a:extLst>
                    <a:ext uri="{FF2B5EF4-FFF2-40B4-BE49-F238E27FC236}">
                      <a16:creationId xmlns:a16="http://schemas.microsoft.com/office/drawing/2014/main" xmlns="" id="{C33D1CFD-6C0F-45A0-80B6-D8D9D1665489}"/>
                    </a:ext>
                  </a:extLst>
                </p:cNvPr>
                <p:cNvSpPr/>
                <p:nvPr/>
              </p:nvSpPr>
              <p:spPr>
                <a:xfrm>
                  <a:off x="5225925" y="1487900"/>
                  <a:ext cx="162075" cy="14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3" h="5726" extrusionOk="0">
                      <a:moveTo>
                        <a:pt x="3912" y="0"/>
                      </a:moveTo>
                      <a:cubicBezTo>
                        <a:pt x="2846" y="0"/>
                        <a:pt x="844" y="631"/>
                        <a:pt x="9" y="1141"/>
                      </a:cubicBezTo>
                      <a:lnTo>
                        <a:pt x="9" y="1141"/>
                      </a:lnTo>
                      <a:cubicBezTo>
                        <a:pt x="6" y="1131"/>
                        <a:pt x="3" y="1122"/>
                        <a:pt x="0" y="1113"/>
                      </a:cubicBezTo>
                      <a:lnTo>
                        <a:pt x="0" y="1146"/>
                      </a:lnTo>
                      <a:cubicBezTo>
                        <a:pt x="3" y="1144"/>
                        <a:pt x="6" y="1142"/>
                        <a:pt x="9" y="1141"/>
                      </a:cubicBezTo>
                      <a:lnTo>
                        <a:pt x="9" y="1141"/>
                      </a:lnTo>
                      <a:cubicBezTo>
                        <a:pt x="397" y="2423"/>
                        <a:pt x="663" y="4846"/>
                        <a:pt x="1897" y="5593"/>
                      </a:cubicBezTo>
                      <a:cubicBezTo>
                        <a:pt x="2071" y="5684"/>
                        <a:pt x="2207" y="5725"/>
                        <a:pt x="2311" y="5725"/>
                      </a:cubicBezTo>
                      <a:cubicBezTo>
                        <a:pt x="2657" y="5725"/>
                        <a:pt x="2659" y="5265"/>
                        <a:pt x="2584" y="4612"/>
                      </a:cubicBezTo>
                      <a:cubicBezTo>
                        <a:pt x="2486" y="3925"/>
                        <a:pt x="2224" y="3304"/>
                        <a:pt x="1864" y="2748"/>
                      </a:cubicBezTo>
                      <a:lnTo>
                        <a:pt x="1864" y="2748"/>
                      </a:lnTo>
                      <a:cubicBezTo>
                        <a:pt x="2313" y="2933"/>
                        <a:pt x="3593" y="3800"/>
                        <a:pt x="4397" y="3800"/>
                      </a:cubicBezTo>
                      <a:cubicBezTo>
                        <a:pt x="4588" y="3800"/>
                        <a:pt x="4753" y="3751"/>
                        <a:pt x="4872" y="3631"/>
                      </a:cubicBezTo>
                      <a:cubicBezTo>
                        <a:pt x="5461" y="2944"/>
                        <a:pt x="3336" y="1931"/>
                        <a:pt x="2911" y="1636"/>
                      </a:cubicBezTo>
                      <a:cubicBezTo>
                        <a:pt x="5209" y="1604"/>
                        <a:pt x="6482" y="1"/>
                        <a:pt x="4063" y="1"/>
                      </a:cubicBezTo>
                      <a:cubicBezTo>
                        <a:pt x="4039" y="1"/>
                        <a:pt x="4015" y="1"/>
                        <a:pt x="3990" y="1"/>
                      </a:cubicBezTo>
                      <a:cubicBezTo>
                        <a:pt x="3964" y="1"/>
                        <a:pt x="3938" y="0"/>
                        <a:pt x="3912" y="0"/>
                      </a:cubicBezTo>
                      <a:close/>
                    </a:path>
                  </a:pathLst>
                </a:custGeom>
                <a:solidFill>
                  <a:srgbClr val="ED8B8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07" name="Google Shape;687;p35">
                  <a:extLst>
                    <a:ext uri="{FF2B5EF4-FFF2-40B4-BE49-F238E27FC236}">
                      <a16:creationId xmlns:a16="http://schemas.microsoft.com/office/drawing/2014/main" xmlns="" id="{F9B7E330-8939-42BE-87F2-F622B21F0348}"/>
                    </a:ext>
                  </a:extLst>
                </p:cNvPr>
                <p:cNvSpPr/>
                <p:nvPr/>
              </p:nvSpPr>
              <p:spPr>
                <a:xfrm>
                  <a:off x="5218225" y="1509800"/>
                  <a:ext cx="68350" cy="10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4" h="4112" extrusionOk="0">
                      <a:moveTo>
                        <a:pt x="371" y="0"/>
                      </a:moveTo>
                      <a:cubicBezTo>
                        <a:pt x="176" y="0"/>
                        <a:pt x="0" y="256"/>
                        <a:pt x="178" y="433"/>
                      </a:cubicBezTo>
                      <a:cubicBezTo>
                        <a:pt x="668" y="924"/>
                        <a:pt x="1060" y="1480"/>
                        <a:pt x="1322" y="2134"/>
                      </a:cubicBezTo>
                      <a:cubicBezTo>
                        <a:pt x="1551" y="2755"/>
                        <a:pt x="1845" y="3376"/>
                        <a:pt x="2172" y="3997"/>
                      </a:cubicBezTo>
                      <a:cubicBezTo>
                        <a:pt x="2223" y="4078"/>
                        <a:pt x="2301" y="4112"/>
                        <a:pt x="2379" y="4112"/>
                      </a:cubicBezTo>
                      <a:cubicBezTo>
                        <a:pt x="2556" y="4112"/>
                        <a:pt x="2733" y="3940"/>
                        <a:pt x="2597" y="3736"/>
                      </a:cubicBezTo>
                      <a:cubicBezTo>
                        <a:pt x="2270" y="3115"/>
                        <a:pt x="1976" y="2461"/>
                        <a:pt x="1714" y="1807"/>
                      </a:cubicBezTo>
                      <a:cubicBezTo>
                        <a:pt x="1453" y="1153"/>
                        <a:pt x="1060" y="564"/>
                        <a:pt x="537" y="74"/>
                      </a:cubicBezTo>
                      <a:cubicBezTo>
                        <a:pt x="486" y="22"/>
                        <a:pt x="427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08" name="Google Shape;688;p35">
                  <a:extLst>
                    <a:ext uri="{FF2B5EF4-FFF2-40B4-BE49-F238E27FC236}">
                      <a16:creationId xmlns:a16="http://schemas.microsoft.com/office/drawing/2014/main" xmlns="" id="{1BC7BE89-72D0-497B-AAA2-2FEBDA1A2A1E}"/>
                    </a:ext>
                  </a:extLst>
                </p:cNvPr>
                <p:cNvSpPr/>
                <p:nvPr/>
              </p:nvSpPr>
              <p:spPr>
                <a:xfrm>
                  <a:off x="5220200" y="1506725"/>
                  <a:ext cx="113475" cy="6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2607" extrusionOk="0">
                      <a:moveTo>
                        <a:pt x="289" y="0"/>
                      </a:moveTo>
                      <a:cubicBezTo>
                        <a:pt x="197" y="0"/>
                        <a:pt x="110" y="44"/>
                        <a:pt x="66" y="131"/>
                      </a:cubicBezTo>
                      <a:cubicBezTo>
                        <a:pt x="1" y="262"/>
                        <a:pt x="33" y="393"/>
                        <a:pt x="164" y="491"/>
                      </a:cubicBezTo>
                      <a:cubicBezTo>
                        <a:pt x="1341" y="1341"/>
                        <a:pt x="2649" y="2028"/>
                        <a:pt x="4022" y="2584"/>
                      </a:cubicBezTo>
                      <a:cubicBezTo>
                        <a:pt x="4059" y="2600"/>
                        <a:pt x="4094" y="2607"/>
                        <a:pt x="4128" y="2607"/>
                      </a:cubicBezTo>
                      <a:cubicBezTo>
                        <a:pt x="4372" y="2607"/>
                        <a:pt x="4538" y="2241"/>
                        <a:pt x="4251" y="2126"/>
                      </a:cubicBezTo>
                      <a:cubicBezTo>
                        <a:pt x="2911" y="1603"/>
                        <a:pt x="1603" y="883"/>
                        <a:pt x="426" y="33"/>
                      </a:cubicBezTo>
                      <a:cubicBezTo>
                        <a:pt x="382" y="11"/>
                        <a:pt x="335" y="0"/>
                        <a:pt x="289" y="0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689;p35">
                  <a:extLst>
                    <a:ext uri="{FF2B5EF4-FFF2-40B4-BE49-F238E27FC236}">
                      <a16:creationId xmlns:a16="http://schemas.microsoft.com/office/drawing/2014/main" xmlns="" id="{81203013-DDE1-4E14-8364-8E0747FC9F1B}"/>
                    </a:ext>
                  </a:extLst>
                </p:cNvPr>
                <p:cNvSpPr/>
                <p:nvPr/>
              </p:nvSpPr>
              <p:spPr>
                <a:xfrm>
                  <a:off x="5221525" y="1493500"/>
                  <a:ext cx="132250" cy="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" h="1127" extrusionOk="0">
                      <a:moveTo>
                        <a:pt x="4911" y="0"/>
                      </a:moveTo>
                      <a:cubicBezTo>
                        <a:pt x="4892" y="0"/>
                        <a:pt x="4873" y="2"/>
                        <a:pt x="4852" y="6"/>
                      </a:cubicBezTo>
                      <a:cubicBezTo>
                        <a:pt x="3713" y="245"/>
                        <a:pt x="2489" y="633"/>
                        <a:pt x="1282" y="633"/>
                      </a:cubicBezTo>
                      <a:cubicBezTo>
                        <a:pt x="999" y="633"/>
                        <a:pt x="718" y="612"/>
                        <a:pt x="438" y="562"/>
                      </a:cubicBezTo>
                      <a:cubicBezTo>
                        <a:pt x="418" y="558"/>
                        <a:pt x="398" y="556"/>
                        <a:pt x="379" y="556"/>
                      </a:cubicBezTo>
                      <a:cubicBezTo>
                        <a:pt x="97" y="556"/>
                        <a:pt x="1" y="991"/>
                        <a:pt x="307" y="1053"/>
                      </a:cubicBezTo>
                      <a:cubicBezTo>
                        <a:pt x="618" y="1104"/>
                        <a:pt x="929" y="1127"/>
                        <a:pt x="1241" y="1127"/>
                      </a:cubicBezTo>
                      <a:cubicBezTo>
                        <a:pt x="2506" y="1127"/>
                        <a:pt x="3776" y="759"/>
                        <a:pt x="4983" y="497"/>
                      </a:cubicBezTo>
                      <a:cubicBezTo>
                        <a:pt x="5290" y="435"/>
                        <a:pt x="5194" y="0"/>
                        <a:pt x="4911" y="0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3" name="Google Shape;690;p35">
                <a:extLst>
                  <a:ext uri="{FF2B5EF4-FFF2-40B4-BE49-F238E27FC236}">
                    <a16:creationId xmlns:a16="http://schemas.microsoft.com/office/drawing/2014/main" xmlns="" id="{5B524097-2E49-49AD-98CD-88C5DE0A9DE7}"/>
                  </a:ext>
                </a:extLst>
              </p:cNvPr>
              <p:cNvGrpSpPr/>
              <p:nvPr/>
            </p:nvGrpSpPr>
            <p:grpSpPr>
              <a:xfrm>
                <a:off x="3039726" y="1199520"/>
                <a:ext cx="251632" cy="220856"/>
                <a:chOff x="5042000" y="1255775"/>
                <a:chExt cx="113650" cy="99750"/>
              </a:xfrm>
            </p:grpSpPr>
            <p:sp>
              <p:nvSpPr>
                <p:cNvPr id="202" name="Google Shape;691;p35">
                  <a:extLst>
                    <a:ext uri="{FF2B5EF4-FFF2-40B4-BE49-F238E27FC236}">
                      <a16:creationId xmlns:a16="http://schemas.microsoft.com/office/drawing/2014/main" xmlns="" id="{968F992E-AEDC-44EC-A121-D6FA9861A2FA}"/>
                    </a:ext>
                  </a:extLst>
                </p:cNvPr>
                <p:cNvSpPr/>
                <p:nvPr/>
              </p:nvSpPr>
              <p:spPr>
                <a:xfrm>
                  <a:off x="5042000" y="1270475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03" name="Google Shape;692;p35">
                  <a:extLst>
                    <a:ext uri="{FF2B5EF4-FFF2-40B4-BE49-F238E27FC236}">
                      <a16:creationId xmlns:a16="http://schemas.microsoft.com/office/drawing/2014/main" xmlns="" id="{49C6CF24-BCA4-4514-95E6-0F59FD8EC0EE}"/>
                    </a:ext>
                  </a:extLst>
                </p:cNvPr>
                <p:cNvSpPr/>
                <p:nvPr/>
              </p:nvSpPr>
              <p:spPr>
                <a:xfrm>
                  <a:off x="5110650" y="1255775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Google Shape;693;p35">
                  <a:extLst>
                    <a:ext uri="{FF2B5EF4-FFF2-40B4-BE49-F238E27FC236}">
                      <a16:creationId xmlns:a16="http://schemas.microsoft.com/office/drawing/2014/main" xmlns="" id="{55F851C1-0C18-4DD7-99C7-B4BA047D2052}"/>
                    </a:ext>
                  </a:extLst>
                </p:cNvPr>
                <p:cNvSpPr/>
                <p:nvPr/>
              </p:nvSpPr>
              <p:spPr>
                <a:xfrm>
                  <a:off x="5086150" y="1319525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4" name="Google Shape;694;p35">
                <a:extLst>
                  <a:ext uri="{FF2B5EF4-FFF2-40B4-BE49-F238E27FC236}">
                    <a16:creationId xmlns:a16="http://schemas.microsoft.com/office/drawing/2014/main" xmlns="" id="{B4A9F161-E534-4C3E-944E-80A318E910CE}"/>
                  </a:ext>
                </a:extLst>
              </p:cNvPr>
              <p:cNvGrpSpPr/>
              <p:nvPr/>
            </p:nvGrpSpPr>
            <p:grpSpPr>
              <a:xfrm>
                <a:off x="937479" y="2697722"/>
                <a:ext cx="251632" cy="220856"/>
                <a:chOff x="5042000" y="1131200"/>
                <a:chExt cx="113650" cy="99750"/>
              </a:xfrm>
            </p:grpSpPr>
            <p:sp>
              <p:nvSpPr>
                <p:cNvPr id="199" name="Google Shape;695;p35">
                  <a:extLst>
                    <a:ext uri="{FF2B5EF4-FFF2-40B4-BE49-F238E27FC236}">
                      <a16:creationId xmlns:a16="http://schemas.microsoft.com/office/drawing/2014/main" xmlns="" id="{0D06E17E-B0CF-4D2C-83B2-BB8236D8BE99}"/>
                    </a:ext>
                  </a:extLst>
                </p:cNvPr>
                <p:cNvSpPr/>
                <p:nvPr/>
              </p:nvSpPr>
              <p:spPr>
                <a:xfrm>
                  <a:off x="5042000" y="1145900"/>
                  <a:ext cx="44975" cy="3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73" extrusionOk="0">
                      <a:moveTo>
                        <a:pt x="916" y="1"/>
                      </a:moveTo>
                      <a:cubicBezTo>
                        <a:pt x="0" y="66"/>
                        <a:pt x="0" y="1407"/>
                        <a:pt x="916" y="1472"/>
                      </a:cubicBezTo>
                      <a:cubicBezTo>
                        <a:pt x="1799" y="1407"/>
                        <a:pt x="1799" y="66"/>
                        <a:pt x="916" y="1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Google Shape;696;p35">
                  <a:extLst>
                    <a:ext uri="{FF2B5EF4-FFF2-40B4-BE49-F238E27FC236}">
                      <a16:creationId xmlns:a16="http://schemas.microsoft.com/office/drawing/2014/main" xmlns="" id="{34176039-08AC-4FF5-B13A-39DB6D66C45F}"/>
                    </a:ext>
                  </a:extLst>
                </p:cNvPr>
                <p:cNvSpPr/>
                <p:nvPr/>
              </p:nvSpPr>
              <p:spPr>
                <a:xfrm>
                  <a:off x="5110650" y="1131200"/>
                  <a:ext cx="45000" cy="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" h="1472" extrusionOk="0">
                      <a:moveTo>
                        <a:pt x="884" y="0"/>
                      </a:moveTo>
                      <a:cubicBezTo>
                        <a:pt x="1" y="66"/>
                        <a:pt x="1" y="1406"/>
                        <a:pt x="884" y="1472"/>
                      </a:cubicBezTo>
                      <a:cubicBezTo>
                        <a:pt x="1799" y="1406"/>
                        <a:pt x="1799" y="66"/>
                        <a:pt x="884" y="0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201" name="Google Shape;697;p35">
                  <a:extLst>
                    <a:ext uri="{FF2B5EF4-FFF2-40B4-BE49-F238E27FC236}">
                      <a16:creationId xmlns:a16="http://schemas.microsoft.com/office/drawing/2014/main" xmlns="" id="{069967B6-E524-4544-AC1F-340F6D70203E}"/>
                    </a:ext>
                  </a:extLst>
                </p:cNvPr>
                <p:cNvSpPr/>
                <p:nvPr/>
              </p:nvSpPr>
              <p:spPr>
                <a:xfrm>
                  <a:off x="5086150" y="1194950"/>
                  <a:ext cx="44975" cy="3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" h="1440" extrusionOk="0">
                      <a:moveTo>
                        <a:pt x="883" y="1"/>
                      </a:moveTo>
                      <a:cubicBezTo>
                        <a:pt x="0" y="66"/>
                        <a:pt x="0" y="1374"/>
                        <a:pt x="883" y="1439"/>
                      </a:cubicBezTo>
                      <a:cubicBezTo>
                        <a:pt x="1798" y="1374"/>
                        <a:pt x="1798" y="66"/>
                        <a:pt x="883" y="1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5" name="Google Shape;698;p35">
                <a:extLst>
                  <a:ext uri="{FF2B5EF4-FFF2-40B4-BE49-F238E27FC236}">
                    <a16:creationId xmlns:a16="http://schemas.microsoft.com/office/drawing/2014/main" xmlns="" id="{C12AE3E9-106F-43D2-A8C4-40D0EE187D32}"/>
                  </a:ext>
                </a:extLst>
              </p:cNvPr>
              <p:cNvGrpSpPr/>
              <p:nvPr/>
            </p:nvGrpSpPr>
            <p:grpSpPr>
              <a:xfrm rot="-5400000">
                <a:off x="1157650" y="3785607"/>
                <a:ext cx="569027" cy="706699"/>
                <a:chOff x="6095413" y="2311605"/>
                <a:chExt cx="257002" cy="319181"/>
              </a:xfrm>
            </p:grpSpPr>
            <p:sp>
              <p:nvSpPr>
                <p:cNvPr id="197" name="Google Shape;699;p35">
                  <a:extLst>
                    <a:ext uri="{FF2B5EF4-FFF2-40B4-BE49-F238E27FC236}">
                      <a16:creationId xmlns:a16="http://schemas.microsoft.com/office/drawing/2014/main" xmlns="" id="{833A6EFB-D5ED-4E8D-90F3-961851D38422}"/>
                    </a:ext>
                  </a:extLst>
                </p:cNvPr>
                <p:cNvSpPr/>
                <p:nvPr/>
              </p:nvSpPr>
              <p:spPr>
                <a:xfrm rot="-3010565">
                  <a:off x="6148523" y="2344736"/>
                  <a:ext cx="167487" cy="173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98" name="Google Shape;700;p35">
                  <a:extLst>
                    <a:ext uri="{FF2B5EF4-FFF2-40B4-BE49-F238E27FC236}">
                      <a16:creationId xmlns:a16="http://schemas.microsoft.com/office/drawing/2014/main" xmlns="" id="{EEBB8048-A41E-4CDF-8067-DB6955D583BE}"/>
                    </a:ext>
                  </a:extLst>
                </p:cNvPr>
                <p:cNvSpPr/>
                <p:nvPr/>
              </p:nvSpPr>
              <p:spPr>
                <a:xfrm rot="-3010565">
                  <a:off x="6137644" y="2423042"/>
                  <a:ext cx="153322" cy="181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rgbClr val="70B1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6" name="Google Shape;701;p35">
                <a:extLst>
                  <a:ext uri="{FF2B5EF4-FFF2-40B4-BE49-F238E27FC236}">
                    <a16:creationId xmlns:a16="http://schemas.microsoft.com/office/drawing/2014/main" xmlns="" id="{ED75CF4A-8EBC-45D9-9510-33C5DA2D7E6E}"/>
                  </a:ext>
                </a:extLst>
              </p:cNvPr>
              <p:cNvGrpSpPr/>
              <p:nvPr/>
            </p:nvGrpSpPr>
            <p:grpSpPr>
              <a:xfrm>
                <a:off x="6188241" y="1318245"/>
                <a:ext cx="521476" cy="478854"/>
                <a:chOff x="5874900" y="2285650"/>
                <a:chExt cx="235525" cy="216275"/>
              </a:xfrm>
            </p:grpSpPr>
            <p:sp>
              <p:nvSpPr>
                <p:cNvPr id="195" name="Google Shape;702;p35">
                  <a:extLst>
                    <a:ext uri="{FF2B5EF4-FFF2-40B4-BE49-F238E27FC236}">
                      <a16:creationId xmlns:a16="http://schemas.microsoft.com/office/drawing/2014/main" xmlns="" id="{99C8C232-8A96-4971-94BD-E8DCEF6A8FCF}"/>
                    </a:ext>
                  </a:extLst>
                </p:cNvPr>
                <p:cNvSpPr/>
                <p:nvPr/>
              </p:nvSpPr>
              <p:spPr>
                <a:xfrm>
                  <a:off x="5942825" y="2285650"/>
                  <a:ext cx="167600" cy="17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4" h="6918" extrusionOk="0">
                      <a:moveTo>
                        <a:pt x="3037" y="0"/>
                      </a:moveTo>
                      <a:cubicBezTo>
                        <a:pt x="843" y="0"/>
                        <a:pt x="29" y="5117"/>
                        <a:pt x="1" y="6675"/>
                      </a:cubicBezTo>
                      <a:cubicBezTo>
                        <a:pt x="1" y="6741"/>
                        <a:pt x="33" y="6806"/>
                        <a:pt x="99" y="6871"/>
                      </a:cubicBezTo>
                      <a:cubicBezTo>
                        <a:pt x="122" y="6895"/>
                        <a:pt x="178" y="6918"/>
                        <a:pt x="232" y="6918"/>
                      </a:cubicBezTo>
                      <a:cubicBezTo>
                        <a:pt x="254" y="6918"/>
                        <a:pt x="276" y="6914"/>
                        <a:pt x="295" y="6904"/>
                      </a:cubicBezTo>
                      <a:cubicBezTo>
                        <a:pt x="2028" y="6512"/>
                        <a:pt x="6704" y="2130"/>
                        <a:pt x="4153" y="397"/>
                      </a:cubicBezTo>
                      <a:cubicBezTo>
                        <a:pt x="3747" y="122"/>
                        <a:pt x="3376" y="0"/>
                        <a:pt x="3037" y="0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96" name="Google Shape;703;p35">
                  <a:extLst>
                    <a:ext uri="{FF2B5EF4-FFF2-40B4-BE49-F238E27FC236}">
                      <a16:creationId xmlns:a16="http://schemas.microsoft.com/office/drawing/2014/main" xmlns="" id="{AC9F8381-873B-405E-B4B5-E5E647156CB2}"/>
                    </a:ext>
                  </a:extLst>
                </p:cNvPr>
                <p:cNvSpPr/>
                <p:nvPr/>
              </p:nvSpPr>
              <p:spPr>
                <a:xfrm>
                  <a:off x="5874900" y="2320450"/>
                  <a:ext cx="1534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7" h="7259" extrusionOk="0">
                      <a:moveTo>
                        <a:pt x="5875" y="0"/>
                      </a:moveTo>
                      <a:cubicBezTo>
                        <a:pt x="5766" y="0"/>
                        <a:pt x="5657" y="68"/>
                        <a:pt x="5628" y="215"/>
                      </a:cubicBezTo>
                      <a:cubicBezTo>
                        <a:pt x="5203" y="2896"/>
                        <a:pt x="2849" y="5774"/>
                        <a:pt x="298" y="6755"/>
                      </a:cubicBezTo>
                      <a:cubicBezTo>
                        <a:pt x="1" y="6844"/>
                        <a:pt x="109" y="7258"/>
                        <a:pt x="377" y="7258"/>
                      </a:cubicBezTo>
                      <a:cubicBezTo>
                        <a:pt x="404" y="7258"/>
                        <a:pt x="432" y="7254"/>
                        <a:pt x="462" y="7245"/>
                      </a:cubicBezTo>
                      <a:cubicBezTo>
                        <a:pt x="3208" y="6199"/>
                        <a:pt x="5661" y="3158"/>
                        <a:pt x="6118" y="280"/>
                      </a:cubicBezTo>
                      <a:cubicBezTo>
                        <a:pt x="6136" y="101"/>
                        <a:pt x="6006" y="0"/>
                        <a:pt x="5875" y="0"/>
                      </a:cubicBezTo>
                      <a:close/>
                    </a:path>
                  </a:pathLst>
                </a:custGeom>
                <a:solidFill>
                  <a:srgbClr val="70B1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7" name="Google Shape;704;p35">
                <a:extLst>
                  <a:ext uri="{FF2B5EF4-FFF2-40B4-BE49-F238E27FC236}">
                    <a16:creationId xmlns:a16="http://schemas.microsoft.com/office/drawing/2014/main" xmlns="" id="{7B636F5C-E173-426F-AFE3-C9CB59D85287}"/>
                  </a:ext>
                </a:extLst>
              </p:cNvPr>
              <p:cNvGrpSpPr/>
              <p:nvPr/>
            </p:nvGrpSpPr>
            <p:grpSpPr>
              <a:xfrm>
                <a:off x="4946919" y="1499571"/>
                <a:ext cx="1083004" cy="2354636"/>
                <a:chOff x="5269250" y="2611925"/>
                <a:chExt cx="520750" cy="1132200"/>
              </a:xfrm>
            </p:grpSpPr>
            <p:sp>
              <p:nvSpPr>
                <p:cNvPr id="187" name="Google Shape;705;p35">
                  <a:extLst>
                    <a:ext uri="{FF2B5EF4-FFF2-40B4-BE49-F238E27FC236}">
                      <a16:creationId xmlns:a16="http://schemas.microsoft.com/office/drawing/2014/main" xmlns="" id="{ECF0161C-A9AD-496F-A2E2-72CE0CC1A4E1}"/>
                    </a:ext>
                  </a:extLst>
                </p:cNvPr>
                <p:cNvSpPr/>
                <p:nvPr/>
              </p:nvSpPr>
              <p:spPr>
                <a:xfrm>
                  <a:off x="5269250" y="2611925"/>
                  <a:ext cx="520750" cy="113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0" h="45288" extrusionOk="0">
                      <a:moveTo>
                        <a:pt x="17134" y="0"/>
                      </a:moveTo>
                      <a:cubicBezTo>
                        <a:pt x="15434" y="1145"/>
                        <a:pt x="13832" y="2878"/>
                        <a:pt x="12458" y="4284"/>
                      </a:cubicBezTo>
                      <a:cubicBezTo>
                        <a:pt x="11706" y="5101"/>
                        <a:pt x="10529" y="6246"/>
                        <a:pt x="10529" y="7227"/>
                      </a:cubicBezTo>
                      <a:cubicBezTo>
                        <a:pt x="10660" y="7946"/>
                        <a:pt x="12033" y="8992"/>
                        <a:pt x="12164" y="9908"/>
                      </a:cubicBezTo>
                      <a:cubicBezTo>
                        <a:pt x="11052" y="9483"/>
                        <a:pt x="10104" y="8339"/>
                        <a:pt x="8960" y="7619"/>
                      </a:cubicBezTo>
                      <a:cubicBezTo>
                        <a:pt x="8077" y="9189"/>
                        <a:pt x="6573" y="10856"/>
                        <a:pt x="6017" y="12720"/>
                      </a:cubicBezTo>
                      <a:cubicBezTo>
                        <a:pt x="5298" y="15336"/>
                        <a:pt x="7194" y="15205"/>
                        <a:pt x="7815" y="17396"/>
                      </a:cubicBezTo>
                      <a:cubicBezTo>
                        <a:pt x="6605" y="17036"/>
                        <a:pt x="5690" y="16382"/>
                        <a:pt x="4611" y="15761"/>
                      </a:cubicBezTo>
                      <a:cubicBezTo>
                        <a:pt x="3303" y="17461"/>
                        <a:pt x="2257" y="20306"/>
                        <a:pt x="1930" y="22497"/>
                      </a:cubicBezTo>
                      <a:cubicBezTo>
                        <a:pt x="2878" y="23183"/>
                        <a:pt x="4186" y="23936"/>
                        <a:pt x="4578" y="24982"/>
                      </a:cubicBezTo>
                      <a:cubicBezTo>
                        <a:pt x="3532" y="24688"/>
                        <a:pt x="2355" y="24361"/>
                        <a:pt x="1112" y="24034"/>
                      </a:cubicBezTo>
                      <a:lnTo>
                        <a:pt x="1112" y="24034"/>
                      </a:lnTo>
                      <a:cubicBezTo>
                        <a:pt x="0" y="27729"/>
                        <a:pt x="1145" y="32372"/>
                        <a:pt x="1570" y="36197"/>
                      </a:cubicBezTo>
                      <a:cubicBezTo>
                        <a:pt x="1962" y="38715"/>
                        <a:pt x="3139" y="42999"/>
                        <a:pt x="4676" y="45255"/>
                      </a:cubicBezTo>
                      <a:lnTo>
                        <a:pt x="4676" y="45287"/>
                      </a:lnTo>
                      <a:cubicBezTo>
                        <a:pt x="9483" y="41723"/>
                        <a:pt x="11281" y="36753"/>
                        <a:pt x="14061" y="31587"/>
                      </a:cubicBezTo>
                      <a:cubicBezTo>
                        <a:pt x="13112" y="30900"/>
                        <a:pt x="11674" y="30246"/>
                        <a:pt x="11216" y="29069"/>
                      </a:cubicBezTo>
                      <a:cubicBezTo>
                        <a:pt x="11385" y="29046"/>
                        <a:pt x="11549" y="29036"/>
                        <a:pt x="11711" y="29036"/>
                      </a:cubicBezTo>
                      <a:cubicBezTo>
                        <a:pt x="12705" y="29036"/>
                        <a:pt x="13580" y="29419"/>
                        <a:pt x="14649" y="29560"/>
                      </a:cubicBezTo>
                      <a:cubicBezTo>
                        <a:pt x="15271" y="27205"/>
                        <a:pt x="16121" y="24884"/>
                        <a:pt x="17102" y="22660"/>
                      </a:cubicBezTo>
                      <a:cubicBezTo>
                        <a:pt x="16088" y="21876"/>
                        <a:pt x="15238" y="20829"/>
                        <a:pt x="14224" y="19848"/>
                      </a:cubicBezTo>
                      <a:cubicBezTo>
                        <a:pt x="14697" y="19754"/>
                        <a:pt x="15123" y="19724"/>
                        <a:pt x="15508" y="19724"/>
                      </a:cubicBezTo>
                      <a:cubicBezTo>
                        <a:pt x="16131" y="19724"/>
                        <a:pt x="16648" y="19801"/>
                        <a:pt x="17086" y="19801"/>
                      </a:cubicBezTo>
                      <a:cubicBezTo>
                        <a:pt x="17966" y="19801"/>
                        <a:pt x="18527" y="19491"/>
                        <a:pt x="18998" y="17625"/>
                      </a:cubicBezTo>
                      <a:cubicBezTo>
                        <a:pt x="19489" y="15663"/>
                        <a:pt x="20012" y="13505"/>
                        <a:pt x="20339" y="11314"/>
                      </a:cubicBezTo>
                      <a:cubicBezTo>
                        <a:pt x="19227" y="10889"/>
                        <a:pt x="17984" y="10758"/>
                        <a:pt x="16873" y="10333"/>
                      </a:cubicBezTo>
                      <a:cubicBezTo>
                        <a:pt x="18213" y="10104"/>
                        <a:pt x="19587" y="10170"/>
                        <a:pt x="20829" y="9843"/>
                      </a:cubicBezTo>
                      <a:cubicBezTo>
                        <a:pt x="20110" y="6867"/>
                        <a:pt x="19064" y="2616"/>
                        <a:pt x="17134" y="0"/>
                      </a:cubicBezTo>
                      <a:close/>
                    </a:path>
                  </a:pathLst>
                </a:custGeom>
                <a:solidFill>
                  <a:srgbClr val="70B1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706;p35">
                  <a:extLst>
                    <a:ext uri="{FF2B5EF4-FFF2-40B4-BE49-F238E27FC236}">
                      <a16:creationId xmlns:a16="http://schemas.microsoft.com/office/drawing/2014/main" xmlns="" id="{AA6D4FEA-C4D3-426C-8DA9-F692084246D3}"/>
                    </a:ext>
                  </a:extLst>
                </p:cNvPr>
                <p:cNvSpPr/>
                <p:nvPr/>
              </p:nvSpPr>
              <p:spPr>
                <a:xfrm>
                  <a:off x="5375525" y="2730650"/>
                  <a:ext cx="309825" cy="99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3" h="39942" extrusionOk="0">
                      <a:moveTo>
                        <a:pt x="12148" y="1"/>
                      </a:moveTo>
                      <a:cubicBezTo>
                        <a:pt x="12033" y="1"/>
                        <a:pt x="11919" y="74"/>
                        <a:pt x="11902" y="222"/>
                      </a:cubicBezTo>
                      <a:cubicBezTo>
                        <a:pt x="11870" y="2674"/>
                        <a:pt x="10202" y="4865"/>
                        <a:pt x="9156" y="6957"/>
                      </a:cubicBezTo>
                      <a:cubicBezTo>
                        <a:pt x="7979" y="9344"/>
                        <a:pt x="6998" y="11862"/>
                        <a:pt x="6278" y="14413"/>
                      </a:cubicBezTo>
                      <a:cubicBezTo>
                        <a:pt x="5494" y="17127"/>
                        <a:pt x="4872" y="19873"/>
                        <a:pt x="4218" y="22587"/>
                      </a:cubicBezTo>
                      <a:cubicBezTo>
                        <a:pt x="3564" y="25301"/>
                        <a:pt x="2747" y="27852"/>
                        <a:pt x="1864" y="30467"/>
                      </a:cubicBezTo>
                      <a:cubicBezTo>
                        <a:pt x="883" y="33476"/>
                        <a:pt x="0" y="36549"/>
                        <a:pt x="66" y="39721"/>
                      </a:cubicBezTo>
                      <a:cubicBezTo>
                        <a:pt x="82" y="39868"/>
                        <a:pt x="196" y="39942"/>
                        <a:pt x="311" y="39942"/>
                      </a:cubicBezTo>
                      <a:cubicBezTo>
                        <a:pt x="425" y="39942"/>
                        <a:pt x="540" y="39868"/>
                        <a:pt x="556" y="39721"/>
                      </a:cubicBezTo>
                      <a:cubicBezTo>
                        <a:pt x="491" y="36844"/>
                        <a:pt x="1243" y="34064"/>
                        <a:pt x="2126" y="31350"/>
                      </a:cubicBezTo>
                      <a:cubicBezTo>
                        <a:pt x="3008" y="28604"/>
                        <a:pt x="3891" y="26020"/>
                        <a:pt x="4578" y="23274"/>
                      </a:cubicBezTo>
                      <a:cubicBezTo>
                        <a:pt x="5853" y="17911"/>
                        <a:pt x="7030" y="12483"/>
                        <a:pt x="9450" y="7481"/>
                      </a:cubicBezTo>
                      <a:cubicBezTo>
                        <a:pt x="10562" y="5192"/>
                        <a:pt x="12360" y="2870"/>
                        <a:pt x="12393" y="222"/>
                      </a:cubicBezTo>
                      <a:cubicBezTo>
                        <a:pt x="12377" y="74"/>
                        <a:pt x="12262" y="1"/>
                        <a:pt x="12148" y="1"/>
                      </a:cubicBezTo>
                      <a:close/>
                    </a:path>
                  </a:pathLst>
                </a:custGeom>
                <a:solidFill>
                  <a:srgbClr val="A4DAA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707;p35">
                  <a:extLst>
                    <a:ext uri="{FF2B5EF4-FFF2-40B4-BE49-F238E27FC236}">
                      <a16:creationId xmlns:a16="http://schemas.microsoft.com/office/drawing/2014/main" xmlns="" id="{19F979F4-9CF9-4F42-89FB-5D65D17E0848}"/>
                    </a:ext>
                  </a:extLst>
                </p:cNvPr>
                <p:cNvSpPr/>
                <p:nvPr/>
              </p:nvSpPr>
              <p:spPr>
                <a:xfrm>
                  <a:off x="5600650" y="2767750"/>
                  <a:ext cx="114650" cy="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6" h="3488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314" y="1353"/>
                        <a:pt x="739" y="2400"/>
                        <a:pt x="1295" y="3348"/>
                      </a:cubicBezTo>
                      <a:cubicBezTo>
                        <a:pt x="1322" y="3429"/>
                        <a:pt x="1415" y="3487"/>
                        <a:pt x="1502" y="3487"/>
                      </a:cubicBezTo>
                      <a:cubicBezTo>
                        <a:pt x="1521" y="3487"/>
                        <a:pt x="1539" y="3485"/>
                        <a:pt x="1557" y="3479"/>
                      </a:cubicBezTo>
                      <a:cubicBezTo>
                        <a:pt x="2570" y="3119"/>
                        <a:pt x="3519" y="2596"/>
                        <a:pt x="4369" y="1942"/>
                      </a:cubicBezTo>
                      <a:cubicBezTo>
                        <a:pt x="4586" y="1807"/>
                        <a:pt x="4443" y="1469"/>
                        <a:pt x="4239" y="1469"/>
                      </a:cubicBezTo>
                      <a:cubicBezTo>
                        <a:pt x="4197" y="1469"/>
                        <a:pt x="4152" y="1483"/>
                        <a:pt x="4107" y="1517"/>
                      </a:cubicBezTo>
                      <a:cubicBezTo>
                        <a:pt x="3346" y="2095"/>
                        <a:pt x="2500" y="2560"/>
                        <a:pt x="1622" y="2912"/>
                      </a:cubicBezTo>
                      <a:lnTo>
                        <a:pt x="1622" y="2912"/>
                      </a:lnTo>
                      <a:cubicBezTo>
                        <a:pt x="1144" y="2047"/>
                        <a:pt x="755" y="1126"/>
                        <a:pt x="510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rgbClr val="A4DAA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708;p35">
                  <a:extLst>
                    <a:ext uri="{FF2B5EF4-FFF2-40B4-BE49-F238E27FC236}">
                      <a16:creationId xmlns:a16="http://schemas.microsoft.com/office/drawing/2014/main" xmlns="" id="{7C7BA8E5-C943-4DFC-8A3F-68C575FA95EF}"/>
                    </a:ext>
                  </a:extLst>
                </p:cNvPr>
                <p:cNvSpPr/>
                <p:nvPr/>
              </p:nvSpPr>
              <p:spPr>
                <a:xfrm>
                  <a:off x="5514125" y="2889900"/>
                  <a:ext cx="183650" cy="1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6" h="4459" extrusionOk="0">
                      <a:moveTo>
                        <a:pt x="351" y="1"/>
                      </a:moveTo>
                      <a:cubicBezTo>
                        <a:pt x="183" y="1"/>
                        <a:pt x="0" y="188"/>
                        <a:pt x="113" y="391"/>
                      </a:cubicBezTo>
                      <a:cubicBezTo>
                        <a:pt x="734" y="1666"/>
                        <a:pt x="1192" y="3072"/>
                        <a:pt x="1879" y="4348"/>
                      </a:cubicBezTo>
                      <a:cubicBezTo>
                        <a:pt x="1928" y="4421"/>
                        <a:pt x="1995" y="4458"/>
                        <a:pt x="2081" y="4458"/>
                      </a:cubicBezTo>
                      <a:cubicBezTo>
                        <a:pt x="2110" y="4458"/>
                        <a:pt x="2140" y="4454"/>
                        <a:pt x="2173" y="4446"/>
                      </a:cubicBezTo>
                      <a:cubicBezTo>
                        <a:pt x="3906" y="3988"/>
                        <a:pt x="5574" y="3269"/>
                        <a:pt x="7143" y="2386"/>
                      </a:cubicBezTo>
                      <a:cubicBezTo>
                        <a:pt x="7345" y="2212"/>
                        <a:pt x="7190" y="1911"/>
                        <a:pt x="6971" y="1911"/>
                      </a:cubicBezTo>
                      <a:cubicBezTo>
                        <a:pt x="6942" y="1911"/>
                        <a:pt x="6912" y="1917"/>
                        <a:pt x="6882" y="1928"/>
                      </a:cubicBezTo>
                      <a:cubicBezTo>
                        <a:pt x="5403" y="2777"/>
                        <a:pt x="3864" y="3445"/>
                        <a:pt x="2235" y="3902"/>
                      </a:cubicBezTo>
                      <a:lnTo>
                        <a:pt x="2235" y="3902"/>
                      </a:lnTo>
                      <a:cubicBezTo>
                        <a:pt x="1576" y="2677"/>
                        <a:pt x="1161" y="1344"/>
                        <a:pt x="538" y="130"/>
                      </a:cubicBezTo>
                      <a:cubicBezTo>
                        <a:pt x="498" y="38"/>
                        <a:pt x="426" y="1"/>
                        <a:pt x="351" y="1"/>
                      </a:cubicBezTo>
                      <a:close/>
                    </a:path>
                  </a:pathLst>
                </a:custGeom>
                <a:solidFill>
                  <a:srgbClr val="A4DAA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709;p35">
                  <a:extLst>
                    <a:ext uri="{FF2B5EF4-FFF2-40B4-BE49-F238E27FC236}">
                      <a16:creationId xmlns:a16="http://schemas.microsoft.com/office/drawing/2014/main" xmlns="" id="{C4C4DA4E-20D7-4494-BB1C-72898C0EDC51}"/>
                    </a:ext>
                  </a:extLst>
                </p:cNvPr>
                <p:cNvSpPr/>
                <p:nvPr/>
              </p:nvSpPr>
              <p:spPr>
                <a:xfrm>
                  <a:off x="5488175" y="3009725"/>
                  <a:ext cx="135550" cy="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2" h="4559" extrusionOk="0">
                      <a:moveTo>
                        <a:pt x="275" y="1"/>
                      </a:moveTo>
                      <a:cubicBezTo>
                        <a:pt x="133" y="1"/>
                        <a:pt x="1" y="114"/>
                        <a:pt x="39" y="307"/>
                      </a:cubicBezTo>
                      <a:cubicBezTo>
                        <a:pt x="399" y="1713"/>
                        <a:pt x="857" y="3086"/>
                        <a:pt x="1413" y="4459"/>
                      </a:cubicBezTo>
                      <a:cubicBezTo>
                        <a:pt x="1455" y="4523"/>
                        <a:pt x="1538" y="4559"/>
                        <a:pt x="1627" y="4559"/>
                      </a:cubicBezTo>
                      <a:cubicBezTo>
                        <a:pt x="1676" y="4559"/>
                        <a:pt x="1726" y="4548"/>
                        <a:pt x="1772" y="4525"/>
                      </a:cubicBezTo>
                      <a:cubicBezTo>
                        <a:pt x="2851" y="3707"/>
                        <a:pt x="4028" y="3053"/>
                        <a:pt x="5173" y="2367"/>
                      </a:cubicBezTo>
                      <a:cubicBezTo>
                        <a:pt x="5421" y="2201"/>
                        <a:pt x="5274" y="1872"/>
                        <a:pt x="5044" y="1872"/>
                      </a:cubicBezTo>
                      <a:cubicBezTo>
                        <a:pt x="5002" y="1872"/>
                        <a:pt x="4957" y="1884"/>
                        <a:pt x="4911" y="1909"/>
                      </a:cubicBezTo>
                      <a:cubicBezTo>
                        <a:pt x="3853" y="2574"/>
                        <a:pt x="2767" y="3183"/>
                        <a:pt x="1756" y="3918"/>
                      </a:cubicBezTo>
                      <a:lnTo>
                        <a:pt x="1756" y="3918"/>
                      </a:lnTo>
                      <a:cubicBezTo>
                        <a:pt x="1256" y="2670"/>
                        <a:pt x="864" y="1423"/>
                        <a:pt x="530" y="176"/>
                      </a:cubicBezTo>
                      <a:cubicBezTo>
                        <a:pt x="476" y="55"/>
                        <a:pt x="373" y="1"/>
                        <a:pt x="275" y="1"/>
                      </a:cubicBezTo>
                      <a:close/>
                    </a:path>
                  </a:pathLst>
                </a:custGeom>
                <a:solidFill>
                  <a:srgbClr val="A4DAA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710;p35">
                  <a:extLst>
                    <a:ext uri="{FF2B5EF4-FFF2-40B4-BE49-F238E27FC236}">
                      <a16:creationId xmlns:a16="http://schemas.microsoft.com/office/drawing/2014/main" xmlns="" id="{DC2D1051-5D72-4613-8042-DC5E737A4147}"/>
                    </a:ext>
                  </a:extLst>
                </p:cNvPr>
                <p:cNvSpPr/>
                <p:nvPr/>
              </p:nvSpPr>
              <p:spPr>
                <a:xfrm>
                  <a:off x="5411050" y="3114850"/>
                  <a:ext cx="205350" cy="16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4" h="6640" extrusionOk="0">
                      <a:moveTo>
                        <a:pt x="360" y="1"/>
                      </a:moveTo>
                      <a:cubicBezTo>
                        <a:pt x="177" y="1"/>
                        <a:pt x="1" y="201"/>
                        <a:pt x="116" y="385"/>
                      </a:cubicBezTo>
                      <a:lnTo>
                        <a:pt x="149" y="385"/>
                      </a:lnTo>
                      <a:cubicBezTo>
                        <a:pt x="1359" y="2282"/>
                        <a:pt x="1882" y="4538"/>
                        <a:pt x="2993" y="6500"/>
                      </a:cubicBezTo>
                      <a:cubicBezTo>
                        <a:pt x="3047" y="6581"/>
                        <a:pt x="3145" y="6639"/>
                        <a:pt x="3233" y="6639"/>
                      </a:cubicBezTo>
                      <a:cubicBezTo>
                        <a:pt x="3252" y="6639"/>
                        <a:pt x="3270" y="6636"/>
                        <a:pt x="3288" y="6631"/>
                      </a:cubicBezTo>
                      <a:cubicBezTo>
                        <a:pt x="4955" y="5977"/>
                        <a:pt x="6525" y="5159"/>
                        <a:pt x="7996" y="4146"/>
                      </a:cubicBezTo>
                      <a:cubicBezTo>
                        <a:pt x="8213" y="4010"/>
                        <a:pt x="8071" y="3672"/>
                        <a:pt x="7866" y="3672"/>
                      </a:cubicBezTo>
                      <a:cubicBezTo>
                        <a:pt x="7824" y="3672"/>
                        <a:pt x="7780" y="3687"/>
                        <a:pt x="7735" y="3720"/>
                      </a:cubicBezTo>
                      <a:cubicBezTo>
                        <a:pt x="6347" y="4667"/>
                        <a:pt x="4868" y="5461"/>
                        <a:pt x="3327" y="6073"/>
                      </a:cubicBezTo>
                      <a:lnTo>
                        <a:pt x="3327" y="6073"/>
                      </a:lnTo>
                      <a:cubicBezTo>
                        <a:pt x="2277" y="4151"/>
                        <a:pt x="1750" y="1967"/>
                        <a:pt x="574" y="124"/>
                      </a:cubicBezTo>
                      <a:cubicBezTo>
                        <a:pt x="516" y="36"/>
                        <a:pt x="437" y="1"/>
                        <a:pt x="360" y="1"/>
                      </a:cubicBezTo>
                      <a:close/>
                    </a:path>
                  </a:pathLst>
                </a:custGeom>
                <a:solidFill>
                  <a:srgbClr val="A4DAA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711;p35">
                  <a:extLst>
                    <a:ext uri="{FF2B5EF4-FFF2-40B4-BE49-F238E27FC236}">
                      <a16:creationId xmlns:a16="http://schemas.microsoft.com/office/drawing/2014/main" xmlns="" id="{6DE54CFF-6D58-4548-A329-D41B31EC4640}"/>
                    </a:ext>
                  </a:extLst>
                </p:cNvPr>
                <p:cNvSpPr/>
                <p:nvPr/>
              </p:nvSpPr>
              <p:spPr>
                <a:xfrm>
                  <a:off x="5372575" y="3295825"/>
                  <a:ext cx="183550" cy="15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2" h="6193" extrusionOk="0">
                      <a:moveTo>
                        <a:pt x="279" y="1"/>
                      </a:moveTo>
                      <a:cubicBezTo>
                        <a:pt x="141" y="1"/>
                        <a:pt x="1" y="114"/>
                        <a:pt x="20" y="307"/>
                      </a:cubicBezTo>
                      <a:cubicBezTo>
                        <a:pt x="543" y="2334"/>
                        <a:pt x="1393" y="4296"/>
                        <a:pt x="2505" y="6095"/>
                      </a:cubicBezTo>
                      <a:cubicBezTo>
                        <a:pt x="2538" y="6160"/>
                        <a:pt x="2636" y="6193"/>
                        <a:pt x="2734" y="6193"/>
                      </a:cubicBezTo>
                      <a:cubicBezTo>
                        <a:pt x="4238" y="5997"/>
                        <a:pt x="5677" y="5572"/>
                        <a:pt x="7083" y="4950"/>
                      </a:cubicBezTo>
                      <a:cubicBezTo>
                        <a:pt x="7341" y="4836"/>
                        <a:pt x="7172" y="4469"/>
                        <a:pt x="6927" y="4469"/>
                      </a:cubicBezTo>
                      <a:cubicBezTo>
                        <a:pt x="6893" y="4469"/>
                        <a:pt x="6858" y="4476"/>
                        <a:pt x="6821" y="4493"/>
                      </a:cubicBezTo>
                      <a:cubicBezTo>
                        <a:pt x="5555" y="5094"/>
                        <a:pt x="4228" y="5481"/>
                        <a:pt x="2869" y="5683"/>
                      </a:cubicBezTo>
                      <a:lnTo>
                        <a:pt x="2869" y="5683"/>
                      </a:lnTo>
                      <a:cubicBezTo>
                        <a:pt x="1805" y="3960"/>
                        <a:pt x="1019" y="2114"/>
                        <a:pt x="511" y="176"/>
                      </a:cubicBezTo>
                      <a:cubicBezTo>
                        <a:pt x="470" y="56"/>
                        <a:pt x="375" y="1"/>
                        <a:pt x="279" y="1"/>
                      </a:cubicBezTo>
                      <a:close/>
                    </a:path>
                  </a:pathLst>
                </a:custGeom>
                <a:solidFill>
                  <a:srgbClr val="A4DAA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712;p35">
                  <a:extLst>
                    <a:ext uri="{FF2B5EF4-FFF2-40B4-BE49-F238E27FC236}">
                      <a16:creationId xmlns:a16="http://schemas.microsoft.com/office/drawing/2014/main" xmlns="" id="{D38F4F29-2ADE-4DF6-A453-EFF2251FDCE0}"/>
                    </a:ext>
                  </a:extLst>
                </p:cNvPr>
                <p:cNvSpPr/>
                <p:nvPr/>
              </p:nvSpPr>
              <p:spPr>
                <a:xfrm>
                  <a:off x="5353925" y="3462025"/>
                  <a:ext cx="150050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2" h="3908" extrusionOk="0">
                      <a:moveTo>
                        <a:pt x="308" y="0"/>
                      </a:moveTo>
                      <a:cubicBezTo>
                        <a:pt x="149" y="0"/>
                        <a:pt x="0" y="119"/>
                        <a:pt x="79" y="297"/>
                      </a:cubicBezTo>
                      <a:lnTo>
                        <a:pt x="79" y="330"/>
                      </a:lnTo>
                      <a:cubicBezTo>
                        <a:pt x="308" y="885"/>
                        <a:pt x="439" y="1474"/>
                        <a:pt x="603" y="2063"/>
                      </a:cubicBezTo>
                      <a:cubicBezTo>
                        <a:pt x="766" y="2553"/>
                        <a:pt x="962" y="3240"/>
                        <a:pt x="1420" y="3599"/>
                      </a:cubicBezTo>
                      <a:cubicBezTo>
                        <a:pt x="1724" y="3831"/>
                        <a:pt x="2095" y="3908"/>
                        <a:pt x="2477" y="3908"/>
                      </a:cubicBezTo>
                      <a:cubicBezTo>
                        <a:pt x="2794" y="3908"/>
                        <a:pt x="3118" y="3855"/>
                        <a:pt x="3415" y="3796"/>
                      </a:cubicBezTo>
                      <a:cubicBezTo>
                        <a:pt x="4199" y="3599"/>
                        <a:pt x="4951" y="3371"/>
                        <a:pt x="5704" y="3076"/>
                      </a:cubicBezTo>
                      <a:cubicBezTo>
                        <a:pt x="6001" y="2987"/>
                        <a:pt x="5920" y="2573"/>
                        <a:pt x="5656" y="2573"/>
                      </a:cubicBezTo>
                      <a:cubicBezTo>
                        <a:pt x="5630" y="2573"/>
                        <a:pt x="5602" y="2577"/>
                        <a:pt x="5573" y="2586"/>
                      </a:cubicBezTo>
                      <a:cubicBezTo>
                        <a:pt x="4919" y="2815"/>
                        <a:pt x="4232" y="3076"/>
                        <a:pt x="3545" y="3240"/>
                      </a:cubicBezTo>
                      <a:cubicBezTo>
                        <a:pt x="3235" y="3313"/>
                        <a:pt x="2843" y="3406"/>
                        <a:pt x="2472" y="3406"/>
                      </a:cubicBezTo>
                      <a:cubicBezTo>
                        <a:pt x="2179" y="3406"/>
                        <a:pt x="1898" y="3348"/>
                        <a:pt x="1682" y="3174"/>
                      </a:cubicBezTo>
                      <a:cubicBezTo>
                        <a:pt x="1518" y="3011"/>
                        <a:pt x="1420" y="2815"/>
                        <a:pt x="1355" y="2618"/>
                      </a:cubicBezTo>
                      <a:cubicBezTo>
                        <a:pt x="1224" y="2324"/>
                        <a:pt x="1126" y="2030"/>
                        <a:pt x="1060" y="1736"/>
                      </a:cubicBezTo>
                      <a:cubicBezTo>
                        <a:pt x="897" y="1212"/>
                        <a:pt x="766" y="689"/>
                        <a:pt x="570" y="166"/>
                      </a:cubicBezTo>
                      <a:cubicBezTo>
                        <a:pt x="518" y="50"/>
                        <a:pt x="411" y="0"/>
                        <a:pt x="308" y="0"/>
                      </a:cubicBezTo>
                      <a:close/>
                    </a:path>
                  </a:pathLst>
                </a:custGeom>
                <a:solidFill>
                  <a:srgbClr val="A4DAA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8" name="Google Shape;713;p35">
                <a:extLst>
                  <a:ext uri="{FF2B5EF4-FFF2-40B4-BE49-F238E27FC236}">
                    <a16:creationId xmlns:a16="http://schemas.microsoft.com/office/drawing/2014/main" xmlns="" id="{DB83587B-E255-42D7-B6DC-19354B5174B1}"/>
                  </a:ext>
                </a:extLst>
              </p:cNvPr>
              <p:cNvGrpSpPr/>
              <p:nvPr/>
            </p:nvGrpSpPr>
            <p:grpSpPr>
              <a:xfrm>
                <a:off x="5467143" y="2234512"/>
                <a:ext cx="1989753" cy="1913480"/>
                <a:chOff x="4531600" y="1944475"/>
                <a:chExt cx="956750" cy="920075"/>
              </a:xfrm>
            </p:grpSpPr>
            <p:sp>
              <p:nvSpPr>
                <p:cNvPr id="181" name="Google Shape;714;p35">
                  <a:extLst>
                    <a:ext uri="{FF2B5EF4-FFF2-40B4-BE49-F238E27FC236}">
                      <a16:creationId xmlns:a16="http://schemas.microsoft.com/office/drawing/2014/main" xmlns="" id="{E4763240-43B1-48D0-83E2-21D28103B4AD}"/>
                    </a:ext>
                  </a:extLst>
                </p:cNvPr>
                <p:cNvSpPr/>
                <p:nvPr/>
              </p:nvSpPr>
              <p:spPr>
                <a:xfrm>
                  <a:off x="4531600" y="1944475"/>
                  <a:ext cx="956750" cy="9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70" h="36803" extrusionOk="0">
                      <a:moveTo>
                        <a:pt x="29339" y="1"/>
                      </a:moveTo>
                      <a:cubicBezTo>
                        <a:pt x="25169" y="1"/>
                        <a:pt x="20610" y="6521"/>
                        <a:pt x="18847" y="8911"/>
                      </a:cubicBezTo>
                      <a:cubicBezTo>
                        <a:pt x="16907" y="5903"/>
                        <a:pt x="15466" y="4737"/>
                        <a:pt x="14348" y="4737"/>
                      </a:cubicBezTo>
                      <a:cubicBezTo>
                        <a:pt x="11395" y="4737"/>
                        <a:pt x="10698" y="12874"/>
                        <a:pt x="9037" y="16693"/>
                      </a:cubicBezTo>
                      <a:cubicBezTo>
                        <a:pt x="7029" y="14772"/>
                        <a:pt x="5557" y="13973"/>
                        <a:pt x="4497" y="13973"/>
                      </a:cubicBezTo>
                      <a:cubicBezTo>
                        <a:pt x="0" y="13973"/>
                        <a:pt x="2943" y="28364"/>
                        <a:pt x="4002" y="32519"/>
                      </a:cubicBezTo>
                      <a:lnTo>
                        <a:pt x="4721" y="36802"/>
                      </a:lnTo>
                      <a:cubicBezTo>
                        <a:pt x="9561" y="35363"/>
                        <a:pt x="15185" y="32486"/>
                        <a:pt x="20449" y="32257"/>
                      </a:cubicBezTo>
                      <a:cubicBezTo>
                        <a:pt x="26400" y="32028"/>
                        <a:pt x="36700" y="28595"/>
                        <a:pt x="25942" y="24704"/>
                      </a:cubicBezTo>
                      <a:cubicBezTo>
                        <a:pt x="28231" y="21728"/>
                        <a:pt x="34411" y="21499"/>
                        <a:pt x="36013" y="17837"/>
                      </a:cubicBezTo>
                      <a:cubicBezTo>
                        <a:pt x="38270" y="12802"/>
                        <a:pt x="32580" y="12802"/>
                        <a:pt x="29147" y="12573"/>
                      </a:cubicBezTo>
                      <a:cubicBezTo>
                        <a:pt x="29572" y="9597"/>
                        <a:pt x="35065" y="2763"/>
                        <a:pt x="31174" y="474"/>
                      </a:cubicBezTo>
                      <a:cubicBezTo>
                        <a:pt x="30578" y="147"/>
                        <a:pt x="29963" y="1"/>
                        <a:pt x="29339" y="1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715;p35">
                  <a:extLst>
                    <a:ext uri="{FF2B5EF4-FFF2-40B4-BE49-F238E27FC236}">
                      <a16:creationId xmlns:a16="http://schemas.microsoft.com/office/drawing/2014/main" xmlns="" id="{83D1EC45-3A00-4F4C-B0D6-327D1C2539B1}"/>
                    </a:ext>
                  </a:extLst>
                </p:cNvPr>
                <p:cNvSpPr/>
                <p:nvPr/>
              </p:nvSpPr>
              <p:spPr>
                <a:xfrm>
                  <a:off x="4656300" y="2089375"/>
                  <a:ext cx="594325" cy="7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73" h="29995" extrusionOk="0">
                      <a:moveTo>
                        <a:pt x="23394" y="0"/>
                      </a:moveTo>
                      <a:cubicBezTo>
                        <a:pt x="23333" y="0"/>
                        <a:pt x="23270" y="22"/>
                        <a:pt x="23211" y="74"/>
                      </a:cubicBezTo>
                      <a:cubicBezTo>
                        <a:pt x="19254" y="3638"/>
                        <a:pt x="16475" y="8248"/>
                        <a:pt x="13205" y="12401"/>
                      </a:cubicBezTo>
                      <a:cubicBezTo>
                        <a:pt x="10197" y="16161"/>
                        <a:pt x="6665" y="19496"/>
                        <a:pt x="3722" y="23322"/>
                      </a:cubicBezTo>
                      <a:cubicBezTo>
                        <a:pt x="2218" y="25251"/>
                        <a:pt x="812" y="27344"/>
                        <a:pt x="60" y="29698"/>
                      </a:cubicBezTo>
                      <a:cubicBezTo>
                        <a:pt x="1" y="29877"/>
                        <a:pt x="169" y="29995"/>
                        <a:pt x="326" y="29995"/>
                      </a:cubicBezTo>
                      <a:cubicBezTo>
                        <a:pt x="428" y="29995"/>
                        <a:pt x="525" y="29945"/>
                        <a:pt x="551" y="29829"/>
                      </a:cubicBezTo>
                      <a:cubicBezTo>
                        <a:pt x="1205" y="27736"/>
                        <a:pt x="2414" y="25873"/>
                        <a:pt x="3722" y="24140"/>
                      </a:cubicBezTo>
                      <a:cubicBezTo>
                        <a:pt x="5226" y="22145"/>
                        <a:pt x="6894" y="20281"/>
                        <a:pt x="8562" y="18417"/>
                      </a:cubicBezTo>
                      <a:cubicBezTo>
                        <a:pt x="10099" y="16717"/>
                        <a:pt x="11701" y="15049"/>
                        <a:pt x="13139" y="13284"/>
                      </a:cubicBezTo>
                      <a:cubicBezTo>
                        <a:pt x="14774" y="11256"/>
                        <a:pt x="16278" y="9164"/>
                        <a:pt x="17815" y="7071"/>
                      </a:cubicBezTo>
                      <a:cubicBezTo>
                        <a:pt x="19548" y="4717"/>
                        <a:pt x="21379" y="2395"/>
                        <a:pt x="23570" y="433"/>
                      </a:cubicBezTo>
                      <a:cubicBezTo>
                        <a:pt x="23773" y="256"/>
                        <a:pt x="23603" y="0"/>
                        <a:pt x="23394" y="0"/>
                      </a:cubicBezTo>
                      <a:close/>
                    </a:path>
                  </a:pathLst>
                </a:custGeom>
                <a:solidFill>
                  <a:srgbClr val="70B1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716;p35">
                  <a:extLst>
                    <a:ext uri="{FF2B5EF4-FFF2-40B4-BE49-F238E27FC236}">
                      <a16:creationId xmlns:a16="http://schemas.microsoft.com/office/drawing/2014/main" xmlns="" id="{A6D39A0B-7A29-4376-A87F-34CECA8C98D4}"/>
                    </a:ext>
                  </a:extLst>
                </p:cNvPr>
                <p:cNvSpPr/>
                <p:nvPr/>
              </p:nvSpPr>
              <p:spPr>
                <a:xfrm>
                  <a:off x="4720725" y="2518075"/>
                  <a:ext cx="225650" cy="19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6" h="7613" extrusionOk="0">
                      <a:moveTo>
                        <a:pt x="695" y="1"/>
                      </a:moveTo>
                      <a:cubicBezTo>
                        <a:pt x="597" y="1"/>
                        <a:pt x="498" y="58"/>
                        <a:pt x="459" y="190"/>
                      </a:cubicBezTo>
                      <a:cubicBezTo>
                        <a:pt x="1" y="2545"/>
                        <a:pt x="230" y="4964"/>
                        <a:pt x="230" y="7351"/>
                      </a:cubicBezTo>
                      <a:cubicBezTo>
                        <a:pt x="230" y="7482"/>
                        <a:pt x="328" y="7613"/>
                        <a:pt x="491" y="7613"/>
                      </a:cubicBezTo>
                      <a:lnTo>
                        <a:pt x="8699" y="6926"/>
                      </a:lnTo>
                      <a:cubicBezTo>
                        <a:pt x="9016" y="6894"/>
                        <a:pt x="9025" y="6402"/>
                        <a:pt x="8727" y="6402"/>
                      </a:cubicBezTo>
                      <a:cubicBezTo>
                        <a:pt x="8718" y="6402"/>
                        <a:pt x="8709" y="6402"/>
                        <a:pt x="8699" y="6403"/>
                      </a:cubicBezTo>
                      <a:lnTo>
                        <a:pt x="719" y="7071"/>
                      </a:lnTo>
                      <a:lnTo>
                        <a:pt x="719" y="7071"/>
                      </a:lnTo>
                      <a:cubicBezTo>
                        <a:pt x="706" y="4810"/>
                        <a:pt x="541" y="2550"/>
                        <a:pt x="949" y="321"/>
                      </a:cubicBezTo>
                      <a:cubicBezTo>
                        <a:pt x="988" y="126"/>
                        <a:pt x="841" y="1"/>
                        <a:pt x="695" y="1"/>
                      </a:cubicBezTo>
                      <a:close/>
                    </a:path>
                  </a:pathLst>
                </a:custGeom>
                <a:solidFill>
                  <a:srgbClr val="70B1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717;p35">
                  <a:extLst>
                    <a:ext uri="{FF2B5EF4-FFF2-40B4-BE49-F238E27FC236}">
                      <a16:creationId xmlns:a16="http://schemas.microsoft.com/office/drawing/2014/main" xmlns="" id="{5CBAF4D7-5E4B-4E32-8E81-4B32533C6AE1}"/>
                    </a:ext>
                  </a:extLst>
                </p:cNvPr>
                <p:cNvSpPr/>
                <p:nvPr/>
              </p:nvSpPr>
              <p:spPr>
                <a:xfrm>
                  <a:off x="4845150" y="2336650"/>
                  <a:ext cx="256850" cy="2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4" h="8695" extrusionOk="0">
                      <a:moveTo>
                        <a:pt x="1220" y="0"/>
                      </a:moveTo>
                      <a:cubicBezTo>
                        <a:pt x="1106" y="0"/>
                        <a:pt x="991" y="74"/>
                        <a:pt x="975" y="221"/>
                      </a:cubicBezTo>
                      <a:cubicBezTo>
                        <a:pt x="975" y="2935"/>
                        <a:pt x="975" y="5747"/>
                        <a:pt x="59" y="8396"/>
                      </a:cubicBezTo>
                      <a:cubicBezTo>
                        <a:pt x="1" y="8572"/>
                        <a:pt x="153" y="8695"/>
                        <a:pt x="326" y="8695"/>
                      </a:cubicBezTo>
                      <a:cubicBezTo>
                        <a:pt x="346" y="8695"/>
                        <a:pt x="366" y="8693"/>
                        <a:pt x="386" y="8690"/>
                      </a:cubicBezTo>
                      <a:cubicBezTo>
                        <a:pt x="3558" y="8232"/>
                        <a:pt x="6828" y="8298"/>
                        <a:pt x="9967" y="7545"/>
                      </a:cubicBezTo>
                      <a:cubicBezTo>
                        <a:pt x="10274" y="7484"/>
                        <a:pt x="10178" y="7049"/>
                        <a:pt x="9895" y="7049"/>
                      </a:cubicBezTo>
                      <a:cubicBezTo>
                        <a:pt x="9876" y="7049"/>
                        <a:pt x="9857" y="7051"/>
                        <a:pt x="9836" y="7055"/>
                      </a:cubicBezTo>
                      <a:cubicBezTo>
                        <a:pt x="6847" y="7740"/>
                        <a:pt x="3739" y="7743"/>
                        <a:pt x="682" y="8137"/>
                      </a:cubicBezTo>
                      <a:lnTo>
                        <a:pt x="682" y="8137"/>
                      </a:lnTo>
                      <a:cubicBezTo>
                        <a:pt x="1495" y="5597"/>
                        <a:pt x="1465" y="2865"/>
                        <a:pt x="1465" y="221"/>
                      </a:cubicBezTo>
                      <a:cubicBezTo>
                        <a:pt x="1449" y="74"/>
                        <a:pt x="1335" y="0"/>
                        <a:pt x="1220" y="0"/>
                      </a:cubicBezTo>
                      <a:close/>
                    </a:path>
                  </a:pathLst>
                </a:custGeom>
                <a:solidFill>
                  <a:srgbClr val="70B1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718;p35">
                  <a:extLst>
                    <a:ext uri="{FF2B5EF4-FFF2-40B4-BE49-F238E27FC236}">
                      <a16:creationId xmlns:a16="http://schemas.microsoft.com/office/drawing/2014/main" xmlns="" id="{1CBC6CBD-DDF9-400F-8174-2568AEF7A545}"/>
                    </a:ext>
                  </a:extLst>
                </p:cNvPr>
                <p:cNvSpPr/>
                <p:nvPr/>
              </p:nvSpPr>
              <p:spPr>
                <a:xfrm>
                  <a:off x="5001125" y="2227300"/>
                  <a:ext cx="151575" cy="14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3" h="5974" extrusionOk="0">
                      <a:moveTo>
                        <a:pt x="699" y="1"/>
                      </a:moveTo>
                      <a:cubicBezTo>
                        <a:pt x="581" y="1"/>
                        <a:pt x="458" y="83"/>
                        <a:pt x="425" y="246"/>
                      </a:cubicBezTo>
                      <a:cubicBezTo>
                        <a:pt x="425" y="2077"/>
                        <a:pt x="0" y="3876"/>
                        <a:pt x="197" y="5707"/>
                      </a:cubicBezTo>
                      <a:cubicBezTo>
                        <a:pt x="197" y="5853"/>
                        <a:pt x="328" y="5973"/>
                        <a:pt x="473" y="5973"/>
                      </a:cubicBezTo>
                      <a:cubicBezTo>
                        <a:pt x="489" y="5973"/>
                        <a:pt x="507" y="5972"/>
                        <a:pt x="524" y="5968"/>
                      </a:cubicBezTo>
                      <a:cubicBezTo>
                        <a:pt x="2289" y="5739"/>
                        <a:pt x="4088" y="5968"/>
                        <a:pt x="5788" y="5511"/>
                      </a:cubicBezTo>
                      <a:cubicBezTo>
                        <a:pt x="6063" y="5419"/>
                        <a:pt x="5967" y="5014"/>
                        <a:pt x="5713" y="5014"/>
                      </a:cubicBezTo>
                      <a:cubicBezTo>
                        <a:pt x="5695" y="5014"/>
                        <a:pt x="5677" y="5016"/>
                        <a:pt x="5657" y="5020"/>
                      </a:cubicBezTo>
                      <a:cubicBezTo>
                        <a:pt x="4054" y="5452"/>
                        <a:pt x="2335" y="5273"/>
                        <a:pt x="691" y="5443"/>
                      </a:cubicBezTo>
                      <a:lnTo>
                        <a:pt x="691" y="5443"/>
                      </a:lnTo>
                      <a:cubicBezTo>
                        <a:pt x="534" y="3703"/>
                        <a:pt x="949" y="1989"/>
                        <a:pt x="949" y="246"/>
                      </a:cubicBezTo>
                      <a:cubicBezTo>
                        <a:pt x="932" y="83"/>
                        <a:pt x="818" y="1"/>
                        <a:pt x="699" y="1"/>
                      </a:cubicBezTo>
                      <a:close/>
                    </a:path>
                  </a:pathLst>
                </a:custGeom>
                <a:solidFill>
                  <a:srgbClr val="70B1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719;p35">
                  <a:extLst>
                    <a:ext uri="{FF2B5EF4-FFF2-40B4-BE49-F238E27FC236}">
                      <a16:creationId xmlns:a16="http://schemas.microsoft.com/office/drawing/2014/main" xmlns="" id="{43395279-E53B-4658-9FD9-F647854D5987}"/>
                    </a:ext>
                  </a:extLst>
                </p:cNvPr>
                <p:cNvSpPr/>
                <p:nvPr/>
              </p:nvSpPr>
              <p:spPr>
                <a:xfrm>
                  <a:off x="5113925" y="2118350"/>
                  <a:ext cx="106300" cy="1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2" h="4854" extrusionOk="0">
                      <a:moveTo>
                        <a:pt x="723" y="1"/>
                      </a:moveTo>
                      <a:cubicBezTo>
                        <a:pt x="625" y="1"/>
                        <a:pt x="537" y="58"/>
                        <a:pt x="524" y="190"/>
                      </a:cubicBezTo>
                      <a:cubicBezTo>
                        <a:pt x="295" y="1531"/>
                        <a:pt x="262" y="2937"/>
                        <a:pt x="66" y="4310"/>
                      </a:cubicBezTo>
                      <a:cubicBezTo>
                        <a:pt x="1" y="4441"/>
                        <a:pt x="99" y="4571"/>
                        <a:pt x="230" y="4604"/>
                      </a:cubicBezTo>
                      <a:cubicBezTo>
                        <a:pt x="1213" y="4759"/>
                        <a:pt x="2196" y="4853"/>
                        <a:pt x="3179" y="4853"/>
                      </a:cubicBezTo>
                      <a:cubicBezTo>
                        <a:pt x="3439" y="4853"/>
                        <a:pt x="3698" y="4847"/>
                        <a:pt x="3957" y="4833"/>
                      </a:cubicBezTo>
                      <a:cubicBezTo>
                        <a:pt x="4252" y="4800"/>
                        <a:pt x="4252" y="4375"/>
                        <a:pt x="3957" y="4343"/>
                      </a:cubicBezTo>
                      <a:cubicBezTo>
                        <a:pt x="3761" y="4348"/>
                        <a:pt x="3565" y="4351"/>
                        <a:pt x="3368" y="4351"/>
                      </a:cubicBezTo>
                      <a:cubicBezTo>
                        <a:pt x="2436" y="4351"/>
                        <a:pt x="1507" y="4289"/>
                        <a:pt x="596" y="4151"/>
                      </a:cubicBezTo>
                      <a:lnTo>
                        <a:pt x="596" y="4151"/>
                      </a:lnTo>
                      <a:cubicBezTo>
                        <a:pt x="758" y="2874"/>
                        <a:pt x="802" y="1598"/>
                        <a:pt x="1014" y="321"/>
                      </a:cubicBezTo>
                      <a:cubicBezTo>
                        <a:pt x="1034" y="126"/>
                        <a:pt x="867" y="1"/>
                        <a:pt x="723" y="1"/>
                      </a:cubicBezTo>
                      <a:close/>
                    </a:path>
                  </a:pathLst>
                </a:custGeom>
                <a:solidFill>
                  <a:srgbClr val="70B16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9" name="Google Shape;720;p35">
                <a:extLst>
                  <a:ext uri="{FF2B5EF4-FFF2-40B4-BE49-F238E27FC236}">
                    <a16:creationId xmlns:a16="http://schemas.microsoft.com/office/drawing/2014/main" xmlns="" id="{68101617-14AF-4E17-B458-138B39AE7DF2}"/>
                  </a:ext>
                </a:extLst>
              </p:cNvPr>
              <p:cNvGrpSpPr/>
              <p:nvPr/>
            </p:nvGrpSpPr>
            <p:grpSpPr>
              <a:xfrm rot="1472793">
                <a:off x="5262958" y="2882778"/>
                <a:ext cx="1286956" cy="993969"/>
                <a:chOff x="5517750" y="1707725"/>
                <a:chExt cx="618800" cy="477925"/>
              </a:xfrm>
            </p:grpSpPr>
            <p:sp>
              <p:nvSpPr>
                <p:cNvPr id="176" name="Google Shape;721;p35">
                  <a:extLst>
                    <a:ext uri="{FF2B5EF4-FFF2-40B4-BE49-F238E27FC236}">
                      <a16:creationId xmlns:a16="http://schemas.microsoft.com/office/drawing/2014/main" xmlns="" id="{DB4D868C-98DC-4527-9627-877A05FE63A9}"/>
                    </a:ext>
                  </a:extLst>
                </p:cNvPr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722;p35">
                  <a:extLst>
                    <a:ext uri="{FF2B5EF4-FFF2-40B4-BE49-F238E27FC236}">
                      <a16:creationId xmlns:a16="http://schemas.microsoft.com/office/drawing/2014/main" xmlns="" id="{DA1E374B-74A8-45D1-811F-4027FB7FB68A}"/>
                    </a:ext>
                  </a:extLst>
                </p:cNvPr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rgbClr val="ED8B8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723;p35">
                  <a:extLst>
                    <a:ext uri="{FF2B5EF4-FFF2-40B4-BE49-F238E27FC236}">
                      <a16:creationId xmlns:a16="http://schemas.microsoft.com/office/drawing/2014/main" xmlns="" id="{76FE2DD7-5B14-4901-A9D7-F4756DC5D6BC}"/>
                    </a:ext>
                  </a:extLst>
                </p:cNvPr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724;p35">
                  <a:extLst>
                    <a:ext uri="{FF2B5EF4-FFF2-40B4-BE49-F238E27FC236}">
                      <a16:creationId xmlns:a16="http://schemas.microsoft.com/office/drawing/2014/main" xmlns="" id="{404FF582-9C74-4E3B-A890-388092B9239F}"/>
                    </a:ext>
                  </a:extLst>
                </p:cNvPr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725;p35">
                  <a:extLst>
                    <a:ext uri="{FF2B5EF4-FFF2-40B4-BE49-F238E27FC236}">
                      <a16:creationId xmlns:a16="http://schemas.microsoft.com/office/drawing/2014/main" xmlns="" id="{B1C37613-83C6-4A4E-93F2-F668ED6C39D2}"/>
                    </a:ext>
                  </a:extLst>
                </p:cNvPr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0" name="Google Shape;726;p35">
                <a:extLst>
                  <a:ext uri="{FF2B5EF4-FFF2-40B4-BE49-F238E27FC236}">
                    <a16:creationId xmlns:a16="http://schemas.microsoft.com/office/drawing/2014/main" xmlns="" id="{6F896A4E-D8BD-4E8F-9EE5-6910BDB97C31}"/>
                  </a:ext>
                </a:extLst>
              </p:cNvPr>
              <p:cNvSpPr/>
              <p:nvPr/>
            </p:nvSpPr>
            <p:spPr>
              <a:xfrm>
                <a:off x="2435877" y="2215175"/>
                <a:ext cx="2225435" cy="1232586"/>
              </a:xfrm>
              <a:custGeom>
                <a:avLst/>
                <a:gdLst/>
                <a:ahLst/>
                <a:cxnLst/>
                <a:rect l="l" t="t" r="r" b="b"/>
                <a:pathLst>
                  <a:path w="42803" h="23707" extrusionOk="0">
                    <a:moveTo>
                      <a:pt x="20993" y="0"/>
                    </a:moveTo>
                    <a:cubicBezTo>
                      <a:pt x="16088" y="262"/>
                      <a:pt x="18802" y="10627"/>
                      <a:pt x="18246" y="13341"/>
                    </a:cubicBezTo>
                    <a:cubicBezTo>
                      <a:pt x="16258" y="12423"/>
                      <a:pt x="9510" y="9330"/>
                      <a:pt x="4929" y="9330"/>
                    </a:cubicBezTo>
                    <a:cubicBezTo>
                      <a:pt x="2655" y="9330"/>
                      <a:pt x="915" y="10092"/>
                      <a:pt x="557" y="12262"/>
                    </a:cubicBezTo>
                    <a:cubicBezTo>
                      <a:pt x="1" y="16611"/>
                      <a:pt x="10072" y="22889"/>
                      <a:pt x="13636" y="23706"/>
                    </a:cubicBezTo>
                    <a:lnTo>
                      <a:pt x="35969" y="21254"/>
                    </a:lnTo>
                    <a:cubicBezTo>
                      <a:pt x="38421" y="17690"/>
                      <a:pt x="42803" y="7619"/>
                      <a:pt x="40056" y="3270"/>
                    </a:cubicBezTo>
                    <a:cubicBezTo>
                      <a:pt x="39023" y="1646"/>
                      <a:pt x="37834" y="993"/>
                      <a:pt x="36604" y="993"/>
                    </a:cubicBezTo>
                    <a:cubicBezTo>
                      <a:pt x="32660" y="993"/>
                      <a:pt x="28293" y="7711"/>
                      <a:pt x="27271" y="10627"/>
                    </a:cubicBezTo>
                    <a:cubicBezTo>
                      <a:pt x="25342" y="8698"/>
                      <a:pt x="24263" y="0"/>
                      <a:pt x="20993" y="0"/>
                    </a:cubicBezTo>
                    <a:close/>
                  </a:path>
                </a:pathLst>
              </a:custGeom>
              <a:solidFill>
                <a:srgbClr val="70B1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21" name="Google Shape;727;p35">
                <a:extLst>
                  <a:ext uri="{FF2B5EF4-FFF2-40B4-BE49-F238E27FC236}">
                    <a16:creationId xmlns:a16="http://schemas.microsoft.com/office/drawing/2014/main" xmlns="" id="{AE659CC9-D5FD-4AF2-B88F-4EA516B1B91D}"/>
                  </a:ext>
                </a:extLst>
              </p:cNvPr>
              <p:cNvSpPr/>
              <p:nvPr/>
            </p:nvSpPr>
            <p:spPr>
              <a:xfrm flipH="1">
                <a:off x="3310301" y="1107342"/>
                <a:ext cx="953709" cy="2354671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rgbClr val="005C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grpSp>
            <p:nvGrpSpPr>
              <p:cNvPr id="122" name="Google Shape;728;p35">
                <a:extLst>
                  <a:ext uri="{FF2B5EF4-FFF2-40B4-BE49-F238E27FC236}">
                    <a16:creationId xmlns:a16="http://schemas.microsoft.com/office/drawing/2014/main" xmlns="" id="{81C3A800-9719-4C45-A314-3AEA1FA4296E}"/>
                  </a:ext>
                </a:extLst>
              </p:cNvPr>
              <p:cNvGrpSpPr/>
              <p:nvPr/>
            </p:nvGrpSpPr>
            <p:grpSpPr>
              <a:xfrm>
                <a:off x="1271029" y="2416472"/>
                <a:ext cx="1742633" cy="1934121"/>
                <a:chOff x="6073625" y="2772425"/>
                <a:chExt cx="837925" cy="930000"/>
              </a:xfrm>
            </p:grpSpPr>
            <p:sp>
              <p:nvSpPr>
                <p:cNvPr id="171" name="Google Shape;729;p35">
                  <a:extLst>
                    <a:ext uri="{FF2B5EF4-FFF2-40B4-BE49-F238E27FC236}">
                      <a16:creationId xmlns:a16="http://schemas.microsoft.com/office/drawing/2014/main" xmlns="" id="{701D2FDD-F0A3-48D2-A194-2A9A90F3853B}"/>
                    </a:ext>
                  </a:extLst>
                </p:cNvPr>
                <p:cNvSpPr/>
                <p:nvPr/>
              </p:nvSpPr>
              <p:spPr>
                <a:xfrm>
                  <a:off x="6073625" y="2772425"/>
                  <a:ext cx="837925" cy="93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17" h="37200" extrusionOk="0">
                      <a:moveTo>
                        <a:pt x="2277" y="1"/>
                      </a:moveTo>
                      <a:cubicBezTo>
                        <a:pt x="1494" y="1"/>
                        <a:pt x="733" y="50"/>
                        <a:pt x="1" y="153"/>
                      </a:cubicBezTo>
                      <a:cubicBezTo>
                        <a:pt x="1" y="9864"/>
                        <a:pt x="4546" y="33930"/>
                        <a:pt x="32176" y="37200"/>
                      </a:cubicBezTo>
                      <a:cubicBezTo>
                        <a:pt x="33516" y="30399"/>
                        <a:pt x="32176" y="21668"/>
                        <a:pt x="29167" y="15390"/>
                      </a:cubicBezTo>
                      <a:cubicBezTo>
                        <a:pt x="25143" y="7584"/>
                        <a:pt x="11991" y="1"/>
                        <a:pt x="2277" y="1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730;p35">
                  <a:extLst>
                    <a:ext uri="{FF2B5EF4-FFF2-40B4-BE49-F238E27FC236}">
                      <a16:creationId xmlns:a16="http://schemas.microsoft.com/office/drawing/2014/main" xmlns="" id="{FD76C564-99FA-4B4E-9D60-7F49C4162503}"/>
                    </a:ext>
                  </a:extLst>
                </p:cNvPr>
                <p:cNvSpPr/>
                <p:nvPr/>
              </p:nvSpPr>
              <p:spPr>
                <a:xfrm>
                  <a:off x="6202150" y="2858025"/>
                  <a:ext cx="677700" cy="83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08" h="33231" extrusionOk="0">
                      <a:moveTo>
                        <a:pt x="360" y="0"/>
                      </a:moveTo>
                      <a:cubicBezTo>
                        <a:pt x="191" y="0"/>
                        <a:pt x="1" y="188"/>
                        <a:pt x="91" y="391"/>
                      </a:cubicBezTo>
                      <a:cubicBezTo>
                        <a:pt x="1072" y="2549"/>
                        <a:pt x="3132" y="3988"/>
                        <a:pt x="4636" y="5721"/>
                      </a:cubicBezTo>
                      <a:cubicBezTo>
                        <a:pt x="6500" y="7879"/>
                        <a:pt x="8298" y="10037"/>
                        <a:pt x="10097" y="12260"/>
                      </a:cubicBezTo>
                      <a:cubicBezTo>
                        <a:pt x="13661" y="16707"/>
                        <a:pt x="17552" y="20860"/>
                        <a:pt x="21018" y="25340"/>
                      </a:cubicBezTo>
                      <a:cubicBezTo>
                        <a:pt x="22947" y="27858"/>
                        <a:pt x="24811" y="30441"/>
                        <a:pt x="26544" y="33122"/>
                      </a:cubicBezTo>
                      <a:cubicBezTo>
                        <a:pt x="26592" y="33199"/>
                        <a:pt x="26665" y="33230"/>
                        <a:pt x="26740" y="33230"/>
                      </a:cubicBezTo>
                      <a:cubicBezTo>
                        <a:pt x="26920" y="33230"/>
                        <a:pt x="27108" y="33045"/>
                        <a:pt x="26969" y="32860"/>
                      </a:cubicBezTo>
                      <a:lnTo>
                        <a:pt x="26969" y="32828"/>
                      </a:lnTo>
                      <a:cubicBezTo>
                        <a:pt x="23896" y="28119"/>
                        <a:pt x="20495" y="23639"/>
                        <a:pt x="16833" y="19389"/>
                      </a:cubicBezTo>
                      <a:cubicBezTo>
                        <a:pt x="15002" y="17231"/>
                        <a:pt x="13072" y="15138"/>
                        <a:pt x="11307" y="12914"/>
                      </a:cubicBezTo>
                      <a:cubicBezTo>
                        <a:pt x="9508" y="10724"/>
                        <a:pt x="7775" y="8467"/>
                        <a:pt x="5879" y="6375"/>
                      </a:cubicBezTo>
                      <a:cubicBezTo>
                        <a:pt x="4963" y="5328"/>
                        <a:pt x="4048" y="4347"/>
                        <a:pt x="3067" y="3367"/>
                      </a:cubicBezTo>
                      <a:cubicBezTo>
                        <a:pt x="2119" y="2418"/>
                        <a:pt x="1105" y="1405"/>
                        <a:pt x="549" y="129"/>
                      </a:cubicBezTo>
                      <a:cubicBezTo>
                        <a:pt x="508" y="38"/>
                        <a:pt x="437" y="0"/>
                        <a:pt x="360" y="0"/>
                      </a:cubicBezTo>
                      <a:close/>
                    </a:path>
                  </a:pathLst>
                </a:custGeom>
                <a:solidFill>
                  <a:srgbClr val="A4DAA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731;p35">
                  <a:extLst>
                    <a:ext uri="{FF2B5EF4-FFF2-40B4-BE49-F238E27FC236}">
                      <a16:creationId xmlns:a16="http://schemas.microsoft.com/office/drawing/2014/main" xmlns="" id="{FCCED667-51D0-4183-B2D5-85FBC0F93529}"/>
                    </a:ext>
                  </a:extLst>
                </p:cNvPr>
                <p:cNvSpPr/>
                <p:nvPr/>
              </p:nvSpPr>
              <p:spPr>
                <a:xfrm>
                  <a:off x="6166500" y="2859000"/>
                  <a:ext cx="206350" cy="18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7552" extrusionOk="0">
                      <a:moveTo>
                        <a:pt x="8008" y="0"/>
                      </a:moveTo>
                      <a:cubicBezTo>
                        <a:pt x="7893" y="0"/>
                        <a:pt x="7779" y="74"/>
                        <a:pt x="7763" y="221"/>
                      </a:cubicBezTo>
                      <a:lnTo>
                        <a:pt x="7763" y="6990"/>
                      </a:lnTo>
                      <a:lnTo>
                        <a:pt x="7763" y="6990"/>
                      </a:lnTo>
                      <a:cubicBezTo>
                        <a:pt x="5340" y="6458"/>
                        <a:pt x="2889" y="5954"/>
                        <a:pt x="438" y="5420"/>
                      </a:cubicBezTo>
                      <a:cubicBezTo>
                        <a:pt x="418" y="5416"/>
                        <a:pt x="398" y="5414"/>
                        <a:pt x="379" y="5414"/>
                      </a:cubicBezTo>
                      <a:cubicBezTo>
                        <a:pt x="97" y="5414"/>
                        <a:pt x="1" y="5849"/>
                        <a:pt x="307" y="5911"/>
                      </a:cubicBezTo>
                      <a:cubicBezTo>
                        <a:pt x="2858" y="6467"/>
                        <a:pt x="5408" y="6990"/>
                        <a:pt x="7926" y="7546"/>
                      </a:cubicBezTo>
                      <a:cubicBezTo>
                        <a:pt x="7947" y="7550"/>
                        <a:pt x="7968" y="7552"/>
                        <a:pt x="7989" y="7552"/>
                      </a:cubicBezTo>
                      <a:cubicBezTo>
                        <a:pt x="8129" y="7552"/>
                        <a:pt x="8253" y="7459"/>
                        <a:pt x="8253" y="7317"/>
                      </a:cubicBezTo>
                      <a:lnTo>
                        <a:pt x="8253" y="221"/>
                      </a:lnTo>
                      <a:cubicBezTo>
                        <a:pt x="8237" y="74"/>
                        <a:pt x="8122" y="0"/>
                        <a:pt x="8008" y="0"/>
                      </a:cubicBezTo>
                      <a:close/>
                    </a:path>
                  </a:pathLst>
                </a:custGeom>
                <a:solidFill>
                  <a:srgbClr val="A4DAA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732;p35">
                  <a:extLst>
                    <a:ext uri="{FF2B5EF4-FFF2-40B4-BE49-F238E27FC236}">
                      <a16:creationId xmlns:a16="http://schemas.microsoft.com/office/drawing/2014/main" xmlns="" id="{1AC1DC9D-47D6-4C5D-B3CE-F8065CE1C28E}"/>
                    </a:ext>
                  </a:extLst>
                </p:cNvPr>
                <p:cNvSpPr/>
                <p:nvPr/>
              </p:nvSpPr>
              <p:spPr>
                <a:xfrm>
                  <a:off x="6214675" y="2967100"/>
                  <a:ext cx="322075" cy="24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83" h="9770" extrusionOk="0">
                      <a:moveTo>
                        <a:pt x="12645" y="1"/>
                      </a:moveTo>
                      <a:cubicBezTo>
                        <a:pt x="12522" y="1"/>
                        <a:pt x="12392" y="83"/>
                        <a:pt x="12375" y="246"/>
                      </a:cubicBezTo>
                      <a:cubicBezTo>
                        <a:pt x="12089" y="3265"/>
                        <a:pt x="11587" y="6222"/>
                        <a:pt x="11049" y="9208"/>
                      </a:cubicBezTo>
                      <a:lnTo>
                        <a:pt x="11049" y="9208"/>
                      </a:lnTo>
                      <a:cubicBezTo>
                        <a:pt x="7542" y="8426"/>
                        <a:pt x="3976" y="7916"/>
                        <a:pt x="440" y="7374"/>
                      </a:cubicBezTo>
                      <a:cubicBezTo>
                        <a:pt x="420" y="7370"/>
                        <a:pt x="400" y="7368"/>
                        <a:pt x="382" y="7368"/>
                      </a:cubicBezTo>
                      <a:cubicBezTo>
                        <a:pt x="99" y="7368"/>
                        <a:pt x="1" y="7803"/>
                        <a:pt x="277" y="7865"/>
                      </a:cubicBezTo>
                      <a:cubicBezTo>
                        <a:pt x="3939" y="8421"/>
                        <a:pt x="7601" y="8944"/>
                        <a:pt x="11198" y="9761"/>
                      </a:cubicBezTo>
                      <a:cubicBezTo>
                        <a:pt x="11221" y="9767"/>
                        <a:pt x="11243" y="9770"/>
                        <a:pt x="11265" y="9770"/>
                      </a:cubicBezTo>
                      <a:cubicBezTo>
                        <a:pt x="11371" y="9770"/>
                        <a:pt x="11465" y="9706"/>
                        <a:pt x="11492" y="9598"/>
                      </a:cubicBezTo>
                      <a:cubicBezTo>
                        <a:pt x="12081" y="6491"/>
                        <a:pt x="12571" y="3385"/>
                        <a:pt x="12866" y="246"/>
                      </a:cubicBezTo>
                      <a:cubicBezTo>
                        <a:pt x="12882" y="83"/>
                        <a:pt x="12768" y="1"/>
                        <a:pt x="12645" y="1"/>
                      </a:cubicBezTo>
                      <a:close/>
                    </a:path>
                  </a:pathLst>
                </a:custGeom>
                <a:solidFill>
                  <a:srgbClr val="A4DAA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733;p35">
                  <a:extLst>
                    <a:ext uri="{FF2B5EF4-FFF2-40B4-BE49-F238E27FC236}">
                      <a16:creationId xmlns:a16="http://schemas.microsoft.com/office/drawing/2014/main" xmlns="" id="{1FBF13A7-83E2-4AAF-AECC-E862E364FE2A}"/>
                    </a:ext>
                  </a:extLst>
                </p:cNvPr>
                <p:cNvSpPr/>
                <p:nvPr/>
              </p:nvSpPr>
              <p:spPr>
                <a:xfrm>
                  <a:off x="6311500" y="3103375"/>
                  <a:ext cx="383250" cy="27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30" h="11145" extrusionOk="0">
                      <a:moveTo>
                        <a:pt x="15026" y="1"/>
                      </a:moveTo>
                      <a:cubicBezTo>
                        <a:pt x="14923" y="1"/>
                        <a:pt x="14820" y="58"/>
                        <a:pt x="14780" y="190"/>
                      </a:cubicBezTo>
                      <a:cubicBezTo>
                        <a:pt x="13658" y="3556"/>
                        <a:pt x="13165" y="7110"/>
                        <a:pt x="12622" y="10606"/>
                      </a:cubicBezTo>
                      <a:lnTo>
                        <a:pt x="12622" y="10606"/>
                      </a:lnTo>
                      <a:cubicBezTo>
                        <a:pt x="8513" y="10339"/>
                        <a:pt x="4404" y="9804"/>
                        <a:pt x="295" y="9804"/>
                      </a:cubicBezTo>
                      <a:cubicBezTo>
                        <a:pt x="1" y="9836"/>
                        <a:pt x="1" y="10294"/>
                        <a:pt x="295" y="10327"/>
                      </a:cubicBezTo>
                      <a:cubicBezTo>
                        <a:pt x="4480" y="10327"/>
                        <a:pt x="8666" y="10850"/>
                        <a:pt x="12851" y="11144"/>
                      </a:cubicBezTo>
                      <a:cubicBezTo>
                        <a:pt x="12949" y="11144"/>
                        <a:pt x="13047" y="11046"/>
                        <a:pt x="13080" y="10948"/>
                      </a:cubicBezTo>
                      <a:cubicBezTo>
                        <a:pt x="13636" y="7384"/>
                        <a:pt x="14126" y="3754"/>
                        <a:pt x="15271" y="321"/>
                      </a:cubicBezTo>
                      <a:cubicBezTo>
                        <a:pt x="15329" y="126"/>
                        <a:pt x="15179" y="1"/>
                        <a:pt x="15026" y="1"/>
                      </a:cubicBezTo>
                      <a:close/>
                    </a:path>
                  </a:pathLst>
                </a:custGeom>
                <a:solidFill>
                  <a:srgbClr val="A4DAA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3" name="Google Shape;734;p35">
                <a:extLst>
                  <a:ext uri="{FF2B5EF4-FFF2-40B4-BE49-F238E27FC236}">
                    <a16:creationId xmlns:a16="http://schemas.microsoft.com/office/drawing/2014/main" xmlns="" id="{F9666D5D-BC74-40F4-8155-B8D77695DCC0}"/>
                  </a:ext>
                </a:extLst>
              </p:cNvPr>
              <p:cNvGrpSpPr/>
              <p:nvPr/>
            </p:nvGrpSpPr>
            <p:grpSpPr>
              <a:xfrm>
                <a:off x="1991305" y="1624971"/>
                <a:ext cx="1649618" cy="2182749"/>
                <a:chOff x="5908250" y="536500"/>
                <a:chExt cx="793200" cy="1049550"/>
              </a:xfrm>
            </p:grpSpPr>
            <p:sp>
              <p:nvSpPr>
                <p:cNvPr id="165" name="Google Shape;735;p35">
                  <a:extLst>
                    <a:ext uri="{FF2B5EF4-FFF2-40B4-BE49-F238E27FC236}">
                      <a16:creationId xmlns:a16="http://schemas.microsoft.com/office/drawing/2014/main" xmlns="" id="{95B8C22A-9065-47FE-A608-75E01578BC0F}"/>
                    </a:ext>
                  </a:extLst>
                </p:cNvPr>
                <p:cNvSpPr/>
                <p:nvPr/>
              </p:nvSpPr>
              <p:spPr>
                <a:xfrm>
                  <a:off x="5908250" y="536500"/>
                  <a:ext cx="793200" cy="104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28" h="41982" extrusionOk="0">
                      <a:moveTo>
                        <a:pt x="16927" y="1"/>
                      </a:moveTo>
                      <a:cubicBezTo>
                        <a:pt x="14310" y="1"/>
                        <a:pt x="14505" y="9137"/>
                        <a:pt x="14267" y="10624"/>
                      </a:cubicBezTo>
                      <a:cubicBezTo>
                        <a:pt x="13167" y="10204"/>
                        <a:pt x="9799" y="4873"/>
                        <a:pt x="8369" y="4873"/>
                      </a:cubicBezTo>
                      <a:cubicBezTo>
                        <a:pt x="8015" y="4873"/>
                        <a:pt x="7779" y="5201"/>
                        <a:pt x="7727" y="6013"/>
                      </a:cubicBezTo>
                      <a:cubicBezTo>
                        <a:pt x="7466" y="9545"/>
                        <a:pt x="15346" y="11441"/>
                        <a:pt x="13711" y="14711"/>
                      </a:cubicBezTo>
                      <a:cubicBezTo>
                        <a:pt x="12345" y="14122"/>
                        <a:pt x="7296" y="10563"/>
                        <a:pt x="4983" y="10563"/>
                      </a:cubicBezTo>
                      <a:cubicBezTo>
                        <a:pt x="4085" y="10563"/>
                        <a:pt x="3600" y="11099"/>
                        <a:pt x="3902" y="12553"/>
                      </a:cubicBezTo>
                      <a:cubicBezTo>
                        <a:pt x="5013" y="16346"/>
                        <a:pt x="14103" y="15528"/>
                        <a:pt x="13809" y="19910"/>
                      </a:cubicBezTo>
                      <a:cubicBezTo>
                        <a:pt x="13768" y="19916"/>
                        <a:pt x="13722" y="19918"/>
                        <a:pt x="13670" y="19918"/>
                      </a:cubicBezTo>
                      <a:cubicBezTo>
                        <a:pt x="12037" y="19918"/>
                        <a:pt x="5249" y="17155"/>
                        <a:pt x="2063" y="17155"/>
                      </a:cubicBezTo>
                      <a:cubicBezTo>
                        <a:pt x="704" y="17155"/>
                        <a:pt x="0" y="17657"/>
                        <a:pt x="632" y="19092"/>
                      </a:cubicBezTo>
                      <a:cubicBezTo>
                        <a:pt x="1743" y="21545"/>
                        <a:pt x="14398" y="21643"/>
                        <a:pt x="13711" y="22362"/>
                      </a:cubicBezTo>
                      <a:cubicBezTo>
                        <a:pt x="13307" y="24200"/>
                        <a:pt x="11759" y="24661"/>
                        <a:pt x="9950" y="24661"/>
                      </a:cubicBezTo>
                      <a:cubicBezTo>
                        <a:pt x="8135" y="24661"/>
                        <a:pt x="6057" y="24197"/>
                        <a:pt x="4610" y="24197"/>
                      </a:cubicBezTo>
                      <a:cubicBezTo>
                        <a:pt x="3651" y="24197"/>
                        <a:pt x="2969" y="24400"/>
                        <a:pt x="2823" y="25076"/>
                      </a:cubicBezTo>
                      <a:cubicBezTo>
                        <a:pt x="2289" y="26806"/>
                        <a:pt x="5980" y="27434"/>
                        <a:pt x="9589" y="27434"/>
                      </a:cubicBezTo>
                      <a:cubicBezTo>
                        <a:pt x="11506" y="27434"/>
                        <a:pt x="13401" y="27256"/>
                        <a:pt x="14627" y="26973"/>
                      </a:cubicBezTo>
                      <a:cubicBezTo>
                        <a:pt x="16262" y="32695"/>
                        <a:pt x="18910" y="39529"/>
                        <a:pt x="24894" y="41981"/>
                      </a:cubicBezTo>
                      <a:lnTo>
                        <a:pt x="28164" y="39496"/>
                      </a:lnTo>
                      <a:cubicBezTo>
                        <a:pt x="21559" y="36226"/>
                        <a:pt x="18027" y="32695"/>
                        <a:pt x="16425" y="26842"/>
                      </a:cubicBezTo>
                      <a:cubicBezTo>
                        <a:pt x="18060" y="26842"/>
                        <a:pt x="31728" y="25894"/>
                        <a:pt x="27346" y="22330"/>
                      </a:cubicBezTo>
                      <a:cubicBezTo>
                        <a:pt x="27084" y="22100"/>
                        <a:pt x="26717" y="22004"/>
                        <a:pt x="26273" y="22004"/>
                      </a:cubicBezTo>
                      <a:cubicBezTo>
                        <a:pt x="24057" y="22004"/>
                        <a:pt x="19940" y="24391"/>
                        <a:pt x="17594" y="24391"/>
                      </a:cubicBezTo>
                      <a:cubicBezTo>
                        <a:pt x="16535" y="24391"/>
                        <a:pt x="15836" y="23905"/>
                        <a:pt x="15836" y="22493"/>
                      </a:cubicBezTo>
                      <a:cubicBezTo>
                        <a:pt x="18550" y="22493"/>
                        <a:pt x="27902" y="21806"/>
                        <a:pt x="28720" y="18537"/>
                      </a:cubicBezTo>
                      <a:cubicBezTo>
                        <a:pt x="28911" y="17448"/>
                        <a:pt x="28425" y="17049"/>
                        <a:pt x="27540" y="17049"/>
                      </a:cubicBezTo>
                      <a:cubicBezTo>
                        <a:pt x="25129" y="17049"/>
                        <a:pt x="19759" y="20008"/>
                        <a:pt x="17091" y="20008"/>
                      </a:cubicBezTo>
                      <a:cubicBezTo>
                        <a:pt x="16563" y="20008"/>
                        <a:pt x="16142" y="19892"/>
                        <a:pt x="15869" y="19616"/>
                      </a:cubicBezTo>
                      <a:cubicBezTo>
                        <a:pt x="13678" y="17458"/>
                        <a:pt x="26790" y="15790"/>
                        <a:pt x="27608" y="13076"/>
                      </a:cubicBezTo>
                      <a:cubicBezTo>
                        <a:pt x="27785" y="12367"/>
                        <a:pt x="27461" y="12094"/>
                        <a:pt x="26817" y="12094"/>
                      </a:cubicBezTo>
                      <a:cubicBezTo>
                        <a:pt x="24684" y="12094"/>
                        <a:pt x="19040" y="15082"/>
                        <a:pt x="16481" y="15082"/>
                      </a:cubicBezTo>
                      <a:cubicBezTo>
                        <a:pt x="16250" y="15082"/>
                        <a:pt x="16045" y="15058"/>
                        <a:pt x="15869" y="15005"/>
                      </a:cubicBezTo>
                      <a:cubicBezTo>
                        <a:pt x="18027" y="12814"/>
                        <a:pt x="27085" y="9414"/>
                        <a:pt x="26790" y="7648"/>
                      </a:cubicBezTo>
                      <a:cubicBezTo>
                        <a:pt x="26596" y="6354"/>
                        <a:pt x="26049" y="5850"/>
                        <a:pt x="25301" y="5850"/>
                      </a:cubicBezTo>
                      <a:cubicBezTo>
                        <a:pt x="22780" y="5850"/>
                        <a:pt x="17980" y="11568"/>
                        <a:pt x="16719" y="11997"/>
                      </a:cubicBezTo>
                      <a:cubicBezTo>
                        <a:pt x="16719" y="9806"/>
                        <a:pt x="20545" y="1926"/>
                        <a:pt x="17798" y="291"/>
                      </a:cubicBezTo>
                      <a:cubicBezTo>
                        <a:pt x="17478" y="92"/>
                        <a:pt x="17188" y="1"/>
                        <a:pt x="16927" y="1"/>
                      </a:cubicBezTo>
                      <a:close/>
                    </a:path>
                  </a:pathLst>
                </a:custGeom>
                <a:solidFill>
                  <a:srgbClr val="E5FF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66" name="Google Shape;736;p35">
                  <a:extLst>
                    <a:ext uri="{FF2B5EF4-FFF2-40B4-BE49-F238E27FC236}">
                      <a16:creationId xmlns:a16="http://schemas.microsoft.com/office/drawing/2014/main" xmlns="" id="{680B6CF8-23EB-4D67-A583-BAE5C1B99BFF}"/>
                    </a:ext>
                  </a:extLst>
                </p:cNvPr>
                <p:cNvSpPr/>
                <p:nvPr/>
              </p:nvSpPr>
              <p:spPr>
                <a:xfrm>
                  <a:off x="6264900" y="578275"/>
                  <a:ext cx="308550" cy="98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42" h="39305" extrusionOk="0">
                      <a:moveTo>
                        <a:pt x="2381" y="0"/>
                      </a:moveTo>
                      <a:cubicBezTo>
                        <a:pt x="2281" y="0"/>
                        <a:pt x="2185" y="57"/>
                        <a:pt x="2159" y="189"/>
                      </a:cubicBezTo>
                      <a:cubicBezTo>
                        <a:pt x="1799" y="2053"/>
                        <a:pt x="1538" y="3917"/>
                        <a:pt x="1407" y="5814"/>
                      </a:cubicBezTo>
                      <a:cubicBezTo>
                        <a:pt x="1309" y="7220"/>
                        <a:pt x="1015" y="8593"/>
                        <a:pt x="818" y="9999"/>
                      </a:cubicBezTo>
                      <a:cubicBezTo>
                        <a:pt x="589" y="11634"/>
                        <a:pt x="426" y="13301"/>
                        <a:pt x="361" y="14969"/>
                      </a:cubicBezTo>
                      <a:cubicBezTo>
                        <a:pt x="1" y="21149"/>
                        <a:pt x="589" y="28179"/>
                        <a:pt x="4906" y="32986"/>
                      </a:cubicBezTo>
                      <a:cubicBezTo>
                        <a:pt x="6966" y="35307"/>
                        <a:pt x="9549" y="37073"/>
                        <a:pt x="11805" y="39231"/>
                      </a:cubicBezTo>
                      <a:cubicBezTo>
                        <a:pt x="11857" y="39283"/>
                        <a:pt x="11915" y="39304"/>
                        <a:pt x="11972" y="39304"/>
                      </a:cubicBezTo>
                      <a:cubicBezTo>
                        <a:pt x="12166" y="39304"/>
                        <a:pt x="12342" y="39049"/>
                        <a:pt x="12165" y="38871"/>
                      </a:cubicBezTo>
                      <a:cubicBezTo>
                        <a:pt x="10235" y="37008"/>
                        <a:pt x="8077" y="35471"/>
                        <a:pt x="6181" y="33607"/>
                      </a:cubicBezTo>
                      <a:cubicBezTo>
                        <a:pt x="5167" y="32626"/>
                        <a:pt x="4284" y="31514"/>
                        <a:pt x="3532" y="30337"/>
                      </a:cubicBezTo>
                      <a:cubicBezTo>
                        <a:pt x="2748" y="28964"/>
                        <a:pt x="2192" y="27525"/>
                        <a:pt x="1799" y="25988"/>
                      </a:cubicBezTo>
                      <a:cubicBezTo>
                        <a:pt x="982" y="22751"/>
                        <a:pt x="655" y="19383"/>
                        <a:pt x="818" y="16048"/>
                      </a:cubicBezTo>
                      <a:cubicBezTo>
                        <a:pt x="851" y="14413"/>
                        <a:pt x="982" y="12778"/>
                        <a:pt x="1178" y="11143"/>
                      </a:cubicBezTo>
                      <a:cubicBezTo>
                        <a:pt x="1374" y="9508"/>
                        <a:pt x="1734" y="7841"/>
                        <a:pt x="1897" y="6173"/>
                      </a:cubicBezTo>
                      <a:cubicBezTo>
                        <a:pt x="1930" y="5585"/>
                        <a:pt x="1963" y="5029"/>
                        <a:pt x="1996" y="4473"/>
                      </a:cubicBezTo>
                      <a:cubicBezTo>
                        <a:pt x="2159" y="3067"/>
                        <a:pt x="2421" y="1694"/>
                        <a:pt x="2649" y="320"/>
                      </a:cubicBezTo>
                      <a:cubicBezTo>
                        <a:pt x="2688" y="125"/>
                        <a:pt x="2530" y="0"/>
                        <a:pt x="2381" y="0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67" name="Google Shape;737;p35">
                  <a:extLst>
                    <a:ext uri="{FF2B5EF4-FFF2-40B4-BE49-F238E27FC236}">
                      <a16:creationId xmlns:a16="http://schemas.microsoft.com/office/drawing/2014/main" xmlns="" id="{AE210969-8627-4375-8FC0-75C001CB1A00}"/>
                    </a:ext>
                  </a:extLst>
                </p:cNvPr>
                <p:cNvSpPr/>
                <p:nvPr/>
              </p:nvSpPr>
              <p:spPr>
                <a:xfrm>
                  <a:off x="6171500" y="727075"/>
                  <a:ext cx="371850" cy="13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4" h="5552" extrusionOk="0">
                      <a:moveTo>
                        <a:pt x="14481" y="1"/>
                      </a:moveTo>
                      <a:cubicBezTo>
                        <a:pt x="14430" y="1"/>
                        <a:pt x="14378" y="18"/>
                        <a:pt x="14331" y="58"/>
                      </a:cubicBezTo>
                      <a:cubicBezTo>
                        <a:pt x="12238" y="1791"/>
                        <a:pt x="9917" y="3164"/>
                        <a:pt x="7399" y="4145"/>
                      </a:cubicBezTo>
                      <a:cubicBezTo>
                        <a:pt x="6811" y="4374"/>
                        <a:pt x="6222" y="4603"/>
                        <a:pt x="5633" y="4766"/>
                      </a:cubicBezTo>
                      <a:cubicBezTo>
                        <a:pt x="5372" y="4864"/>
                        <a:pt x="5110" y="4962"/>
                        <a:pt x="4881" y="4995"/>
                      </a:cubicBezTo>
                      <a:cubicBezTo>
                        <a:pt x="4652" y="4995"/>
                        <a:pt x="4522" y="4864"/>
                        <a:pt x="4358" y="4701"/>
                      </a:cubicBezTo>
                      <a:cubicBezTo>
                        <a:pt x="4195" y="4570"/>
                        <a:pt x="4031" y="4439"/>
                        <a:pt x="3868" y="4309"/>
                      </a:cubicBezTo>
                      <a:cubicBezTo>
                        <a:pt x="2691" y="3229"/>
                        <a:pt x="1579" y="2085"/>
                        <a:pt x="532" y="908"/>
                      </a:cubicBezTo>
                      <a:cubicBezTo>
                        <a:pt x="476" y="844"/>
                        <a:pt x="412" y="817"/>
                        <a:pt x="351" y="817"/>
                      </a:cubicBezTo>
                      <a:cubicBezTo>
                        <a:pt x="163" y="817"/>
                        <a:pt x="0" y="1070"/>
                        <a:pt x="173" y="1268"/>
                      </a:cubicBezTo>
                      <a:lnTo>
                        <a:pt x="140" y="1235"/>
                      </a:lnTo>
                      <a:lnTo>
                        <a:pt x="140" y="1235"/>
                      </a:lnTo>
                      <a:cubicBezTo>
                        <a:pt x="1317" y="2608"/>
                        <a:pt x="2560" y="3851"/>
                        <a:pt x="3933" y="5028"/>
                      </a:cubicBezTo>
                      <a:cubicBezTo>
                        <a:pt x="4129" y="5191"/>
                        <a:pt x="4424" y="5518"/>
                        <a:pt x="4685" y="5551"/>
                      </a:cubicBezTo>
                      <a:cubicBezTo>
                        <a:pt x="4979" y="5518"/>
                        <a:pt x="5241" y="5453"/>
                        <a:pt x="5503" y="5355"/>
                      </a:cubicBezTo>
                      <a:cubicBezTo>
                        <a:pt x="6157" y="5159"/>
                        <a:pt x="6778" y="4930"/>
                        <a:pt x="7399" y="4668"/>
                      </a:cubicBezTo>
                      <a:cubicBezTo>
                        <a:pt x="10048" y="3687"/>
                        <a:pt x="12500" y="2249"/>
                        <a:pt x="14691" y="417"/>
                      </a:cubicBezTo>
                      <a:cubicBezTo>
                        <a:pt x="14873" y="261"/>
                        <a:pt x="14682" y="1"/>
                        <a:pt x="14481" y="1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68" name="Google Shape;738;p35">
                  <a:extLst>
                    <a:ext uri="{FF2B5EF4-FFF2-40B4-BE49-F238E27FC236}">
                      <a16:creationId xmlns:a16="http://schemas.microsoft.com/office/drawing/2014/main" xmlns="" id="{05186843-43FE-4DC0-B65D-EC934F23E585}"/>
                    </a:ext>
                  </a:extLst>
                </p:cNvPr>
                <p:cNvSpPr/>
                <p:nvPr/>
              </p:nvSpPr>
              <p:spPr>
                <a:xfrm>
                  <a:off x="6061800" y="845825"/>
                  <a:ext cx="505450" cy="11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8" h="4599" extrusionOk="0">
                      <a:moveTo>
                        <a:pt x="342" y="1"/>
                      </a:moveTo>
                      <a:cubicBezTo>
                        <a:pt x="139" y="1"/>
                        <a:pt x="1" y="339"/>
                        <a:pt x="245" y="474"/>
                      </a:cubicBezTo>
                      <a:lnTo>
                        <a:pt x="212" y="507"/>
                      </a:lnTo>
                      <a:cubicBezTo>
                        <a:pt x="2566" y="1913"/>
                        <a:pt x="4822" y="3777"/>
                        <a:pt x="7536" y="4431"/>
                      </a:cubicBezTo>
                      <a:cubicBezTo>
                        <a:pt x="8137" y="4541"/>
                        <a:pt x="8745" y="4598"/>
                        <a:pt x="9353" y="4598"/>
                      </a:cubicBezTo>
                      <a:cubicBezTo>
                        <a:pt x="10004" y="4598"/>
                        <a:pt x="10655" y="4533"/>
                        <a:pt x="11297" y="4398"/>
                      </a:cubicBezTo>
                      <a:cubicBezTo>
                        <a:pt x="12735" y="4104"/>
                        <a:pt x="14174" y="3679"/>
                        <a:pt x="15580" y="3155"/>
                      </a:cubicBezTo>
                      <a:cubicBezTo>
                        <a:pt x="17084" y="2599"/>
                        <a:pt x="18556" y="1913"/>
                        <a:pt x="19962" y="1161"/>
                      </a:cubicBezTo>
                      <a:cubicBezTo>
                        <a:pt x="20218" y="1019"/>
                        <a:pt x="20053" y="678"/>
                        <a:pt x="19812" y="678"/>
                      </a:cubicBezTo>
                      <a:cubicBezTo>
                        <a:pt x="19776" y="678"/>
                        <a:pt x="19738" y="686"/>
                        <a:pt x="19700" y="703"/>
                      </a:cubicBezTo>
                      <a:cubicBezTo>
                        <a:pt x="17280" y="2076"/>
                        <a:pt x="14665" y="3090"/>
                        <a:pt x="11951" y="3711"/>
                      </a:cubicBezTo>
                      <a:cubicBezTo>
                        <a:pt x="11068" y="3915"/>
                        <a:pt x="10122" y="4087"/>
                        <a:pt x="9190" y="4087"/>
                      </a:cubicBezTo>
                      <a:cubicBezTo>
                        <a:pt x="8776" y="4087"/>
                        <a:pt x="8364" y="4053"/>
                        <a:pt x="7961" y="3973"/>
                      </a:cubicBezTo>
                      <a:cubicBezTo>
                        <a:pt x="6653" y="3679"/>
                        <a:pt x="5411" y="3155"/>
                        <a:pt x="4267" y="2436"/>
                      </a:cubicBezTo>
                      <a:cubicBezTo>
                        <a:pt x="2991" y="1684"/>
                        <a:pt x="1749" y="801"/>
                        <a:pt x="474" y="49"/>
                      </a:cubicBezTo>
                      <a:cubicBezTo>
                        <a:pt x="429" y="15"/>
                        <a:pt x="384" y="1"/>
                        <a:pt x="342" y="1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69" name="Google Shape;739;p35">
                  <a:extLst>
                    <a:ext uri="{FF2B5EF4-FFF2-40B4-BE49-F238E27FC236}">
                      <a16:creationId xmlns:a16="http://schemas.microsoft.com/office/drawing/2014/main" xmlns="" id="{6D89EA73-D54A-4C31-959B-ED5A0385759A}"/>
                    </a:ext>
                  </a:extLst>
                </p:cNvPr>
                <p:cNvSpPr/>
                <p:nvPr/>
              </p:nvSpPr>
              <p:spPr>
                <a:xfrm>
                  <a:off x="5972900" y="995425"/>
                  <a:ext cx="586700" cy="7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8" h="3001" extrusionOk="0">
                      <a:moveTo>
                        <a:pt x="23114" y="1"/>
                      </a:moveTo>
                      <a:cubicBezTo>
                        <a:pt x="23074" y="1"/>
                        <a:pt x="23033" y="15"/>
                        <a:pt x="22995" y="49"/>
                      </a:cubicBezTo>
                      <a:cubicBezTo>
                        <a:pt x="20477" y="1749"/>
                        <a:pt x="17403" y="2338"/>
                        <a:pt x="14428" y="2468"/>
                      </a:cubicBezTo>
                      <a:cubicBezTo>
                        <a:pt x="14167" y="2474"/>
                        <a:pt x="13906" y="2477"/>
                        <a:pt x="13645" y="2477"/>
                      </a:cubicBezTo>
                      <a:cubicBezTo>
                        <a:pt x="10762" y="2477"/>
                        <a:pt x="7862" y="2144"/>
                        <a:pt x="5043" y="1455"/>
                      </a:cubicBezTo>
                      <a:cubicBezTo>
                        <a:pt x="3474" y="1095"/>
                        <a:pt x="1937" y="670"/>
                        <a:pt x="400" y="147"/>
                      </a:cubicBezTo>
                      <a:cubicBezTo>
                        <a:pt x="375" y="139"/>
                        <a:pt x="351" y="135"/>
                        <a:pt x="328" y="135"/>
                      </a:cubicBezTo>
                      <a:cubicBezTo>
                        <a:pt x="87" y="135"/>
                        <a:pt x="0" y="578"/>
                        <a:pt x="269" y="637"/>
                      </a:cubicBezTo>
                      <a:lnTo>
                        <a:pt x="302" y="670"/>
                      </a:lnTo>
                      <a:cubicBezTo>
                        <a:pt x="3179" y="1651"/>
                        <a:pt x="6155" y="2338"/>
                        <a:pt x="9163" y="2697"/>
                      </a:cubicBezTo>
                      <a:cubicBezTo>
                        <a:pt x="10573" y="2888"/>
                        <a:pt x="12010" y="3000"/>
                        <a:pt x="13446" y="3000"/>
                      </a:cubicBezTo>
                      <a:cubicBezTo>
                        <a:pt x="15207" y="3000"/>
                        <a:pt x="16967" y="2832"/>
                        <a:pt x="18678" y="2436"/>
                      </a:cubicBezTo>
                      <a:cubicBezTo>
                        <a:pt x="20313" y="2043"/>
                        <a:pt x="21850" y="1389"/>
                        <a:pt x="23223" y="507"/>
                      </a:cubicBezTo>
                      <a:cubicBezTo>
                        <a:pt x="23468" y="344"/>
                        <a:pt x="23307" y="1"/>
                        <a:pt x="23114" y="1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70" name="Google Shape;740;p35">
                  <a:extLst>
                    <a:ext uri="{FF2B5EF4-FFF2-40B4-BE49-F238E27FC236}">
                      <a16:creationId xmlns:a16="http://schemas.microsoft.com/office/drawing/2014/main" xmlns="" id="{8F23FC7A-AA51-4335-9A4C-3FAA12332F8B}"/>
                    </a:ext>
                  </a:extLst>
                </p:cNvPr>
                <p:cNvSpPr/>
                <p:nvPr/>
              </p:nvSpPr>
              <p:spPr>
                <a:xfrm>
                  <a:off x="6049100" y="1128500"/>
                  <a:ext cx="520700" cy="6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28" h="2795" extrusionOk="0">
                      <a:moveTo>
                        <a:pt x="20510" y="1"/>
                      </a:moveTo>
                      <a:cubicBezTo>
                        <a:pt x="20477" y="1"/>
                        <a:pt x="20442" y="8"/>
                        <a:pt x="20404" y="23"/>
                      </a:cubicBezTo>
                      <a:cubicBezTo>
                        <a:pt x="17461" y="1265"/>
                        <a:pt x="14192" y="1364"/>
                        <a:pt x="11053" y="1756"/>
                      </a:cubicBezTo>
                      <a:cubicBezTo>
                        <a:pt x="9320" y="1985"/>
                        <a:pt x="7587" y="2214"/>
                        <a:pt x="5821" y="2279"/>
                      </a:cubicBezTo>
                      <a:cubicBezTo>
                        <a:pt x="5377" y="2295"/>
                        <a:pt x="4932" y="2303"/>
                        <a:pt x="4488" y="2303"/>
                      </a:cubicBezTo>
                      <a:cubicBezTo>
                        <a:pt x="3101" y="2303"/>
                        <a:pt x="1714" y="2224"/>
                        <a:pt x="328" y="2050"/>
                      </a:cubicBezTo>
                      <a:cubicBezTo>
                        <a:pt x="318" y="2049"/>
                        <a:pt x="308" y="2049"/>
                        <a:pt x="299" y="2049"/>
                      </a:cubicBezTo>
                      <a:cubicBezTo>
                        <a:pt x="1" y="2049"/>
                        <a:pt x="10" y="2542"/>
                        <a:pt x="328" y="2573"/>
                      </a:cubicBezTo>
                      <a:cubicBezTo>
                        <a:pt x="1701" y="2720"/>
                        <a:pt x="3111" y="2794"/>
                        <a:pt x="4517" y="2794"/>
                      </a:cubicBezTo>
                      <a:cubicBezTo>
                        <a:pt x="4985" y="2794"/>
                        <a:pt x="5453" y="2786"/>
                        <a:pt x="5919" y="2770"/>
                      </a:cubicBezTo>
                      <a:cubicBezTo>
                        <a:pt x="7685" y="2704"/>
                        <a:pt x="9450" y="2443"/>
                        <a:pt x="11216" y="2246"/>
                      </a:cubicBezTo>
                      <a:cubicBezTo>
                        <a:pt x="14355" y="1854"/>
                        <a:pt x="17625" y="1756"/>
                        <a:pt x="20568" y="513"/>
                      </a:cubicBezTo>
                      <a:cubicBezTo>
                        <a:pt x="20828" y="398"/>
                        <a:pt x="20756" y="1"/>
                        <a:pt x="20510" y="1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4" name="Google Shape;741;p35">
                <a:extLst>
                  <a:ext uri="{FF2B5EF4-FFF2-40B4-BE49-F238E27FC236}">
                    <a16:creationId xmlns:a16="http://schemas.microsoft.com/office/drawing/2014/main" xmlns="" id="{766FE5E7-22DA-43AC-B4C7-0233B86908A5}"/>
                  </a:ext>
                </a:extLst>
              </p:cNvPr>
              <p:cNvGrpSpPr/>
              <p:nvPr/>
            </p:nvGrpSpPr>
            <p:grpSpPr>
              <a:xfrm rot="-2700000">
                <a:off x="2630043" y="2544018"/>
                <a:ext cx="1286945" cy="993961"/>
                <a:chOff x="5517750" y="1707725"/>
                <a:chExt cx="618800" cy="477925"/>
              </a:xfrm>
            </p:grpSpPr>
            <p:sp>
              <p:nvSpPr>
                <p:cNvPr id="160" name="Google Shape;742;p35">
                  <a:extLst>
                    <a:ext uri="{FF2B5EF4-FFF2-40B4-BE49-F238E27FC236}">
                      <a16:creationId xmlns:a16="http://schemas.microsoft.com/office/drawing/2014/main" xmlns="" id="{0DFF76C8-D1F5-4A7E-9BDB-72C1DA549226}"/>
                    </a:ext>
                  </a:extLst>
                </p:cNvPr>
                <p:cNvSpPr/>
                <p:nvPr/>
              </p:nvSpPr>
              <p:spPr>
                <a:xfrm>
                  <a:off x="5517750" y="1707725"/>
                  <a:ext cx="618800" cy="46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52" h="18643" extrusionOk="0">
                      <a:moveTo>
                        <a:pt x="14240" y="1"/>
                      </a:moveTo>
                      <a:cubicBezTo>
                        <a:pt x="11170" y="1"/>
                        <a:pt x="9340" y="7681"/>
                        <a:pt x="8339" y="9683"/>
                      </a:cubicBezTo>
                      <a:cubicBezTo>
                        <a:pt x="8143" y="7296"/>
                        <a:pt x="7129" y="4942"/>
                        <a:pt x="5854" y="2882"/>
                      </a:cubicBezTo>
                      <a:cubicBezTo>
                        <a:pt x="4786" y="1379"/>
                        <a:pt x="3826" y="259"/>
                        <a:pt x="3009" y="259"/>
                      </a:cubicBezTo>
                      <a:cubicBezTo>
                        <a:pt x="2476" y="259"/>
                        <a:pt x="2004" y="737"/>
                        <a:pt x="1603" y="1901"/>
                      </a:cubicBezTo>
                      <a:cubicBezTo>
                        <a:pt x="1" y="6904"/>
                        <a:pt x="5331" y="14195"/>
                        <a:pt x="7260" y="18642"/>
                      </a:cubicBezTo>
                      <a:cubicBezTo>
                        <a:pt x="10857" y="17923"/>
                        <a:pt x="18116" y="14620"/>
                        <a:pt x="20797" y="12037"/>
                      </a:cubicBezTo>
                      <a:cubicBezTo>
                        <a:pt x="24751" y="8624"/>
                        <a:pt x="24034" y="6689"/>
                        <a:pt x="21493" y="6689"/>
                      </a:cubicBezTo>
                      <a:cubicBezTo>
                        <a:pt x="19579" y="6689"/>
                        <a:pt x="16632" y="7786"/>
                        <a:pt x="13865" y="10173"/>
                      </a:cubicBezTo>
                      <a:cubicBezTo>
                        <a:pt x="14355" y="8310"/>
                        <a:pt x="17592" y="462"/>
                        <a:pt x="14355" y="4"/>
                      </a:cubicBezTo>
                      <a:cubicBezTo>
                        <a:pt x="14317" y="2"/>
                        <a:pt x="14278" y="1"/>
                        <a:pt x="14240" y="1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61" name="Google Shape;743;p35">
                  <a:extLst>
                    <a:ext uri="{FF2B5EF4-FFF2-40B4-BE49-F238E27FC236}">
                      <a16:creationId xmlns:a16="http://schemas.microsoft.com/office/drawing/2014/main" xmlns="" id="{C5593E73-AD1F-4E69-BD5F-0EB041D2B364}"/>
                    </a:ext>
                  </a:extLst>
                </p:cNvPr>
                <p:cNvSpPr/>
                <p:nvPr/>
              </p:nvSpPr>
              <p:spPr>
                <a:xfrm>
                  <a:off x="5589700" y="1878600"/>
                  <a:ext cx="396975" cy="29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9" h="11938" extrusionOk="0">
                      <a:moveTo>
                        <a:pt x="9112" y="1"/>
                      </a:moveTo>
                      <a:cubicBezTo>
                        <a:pt x="7163" y="1"/>
                        <a:pt x="5976" y="4925"/>
                        <a:pt x="5330" y="6216"/>
                      </a:cubicBezTo>
                      <a:cubicBezTo>
                        <a:pt x="5166" y="4646"/>
                        <a:pt x="4611" y="3142"/>
                        <a:pt x="3728" y="1834"/>
                      </a:cubicBezTo>
                      <a:cubicBezTo>
                        <a:pt x="3057" y="868"/>
                        <a:pt x="2446" y="151"/>
                        <a:pt x="1923" y="151"/>
                      </a:cubicBezTo>
                      <a:cubicBezTo>
                        <a:pt x="1579" y="151"/>
                        <a:pt x="1273" y="461"/>
                        <a:pt x="1014" y="1213"/>
                      </a:cubicBezTo>
                      <a:cubicBezTo>
                        <a:pt x="0" y="4417"/>
                        <a:pt x="3433" y="9093"/>
                        <a:pt x="4643" y="11938"/>
                      </a:cubicBezTo>
                      <a:cubicBezTo>
                        <a:pt x="6965" y="11480"/>
                        <a:pt x="11608" y="9355"/>
                        <a:pt x="13341" y="7720"/>
                      </a:cubicBezTo>
                      <a:cubicBezTo>
                        <a:pt x="15878" y="5519"/>
                        <a:pt x="15414" y="4275"/>
                        <a:pt x="13782" y="4275"/>
                      </a:cubicBezTo>
                      <a:cubicBezTo>
                        <a:pt x="12553" y="4275"/>
                        <a:pt x="10663" y="4980"/>
                        <a:pt x="8894" y="6510"/>
                      </a:cubicBezTo>
                      <a:cubicBezTo>
                        <a:pt x="9188" y="5300"/>
                        <a:pt x="11281" y="297"/>
                        <a:pt x="9188" y="3"/>
                      </a:cubicBezTo>
                      <a:cubicBezTo>
                        <a:pt x="9163" y="1"/>
                        <a:pt x="9137" y="1"/>
                        <a:pt x="9112" y="1"/>
                      </a:cubicBezTo>
                      <a:close/>
                    </a:path>
                  </a:pathLst>
                </a:custGeom>
                <a:solidFill>
                  <a:srgbClr val="ED8B8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62" name="Google Shape;744;p35">
                  <a:extLst>
                    <a:ext uri="{FF2B5EF4-FFF2-40B4-BE49-F238E27FC236}">
                      <a16:creationId xmlns:a16="http://schemas.microsoft.com/office/drawing/2014/main" xmlns="" id="{08635E66-565D-4CE8-8A46-0A139B6E614D}"/>
                    </a:ext>
                  </a:extLst>
                </p:cNvPr>
                <p:cNvSpPr/>
                <p:nvPr/>
              </p:nvSpPr>
              <p:spPr>
                <a:xfrm>
                  <a:off x="5650025" y="1932800"/>
                  <a:ext cx="68025" cy="24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9885" extrusionOk="0">
                      <a:moveTo>
                        <a:pt x="307" y="0"/>
                      </a:moveTo>
                      <a:cubicBezTo>
                        <a:pt x="159" y="0"/>
                        <a:pt x="1" y="125"/>
                        <a:pt x="40" y="320"/>
                      </a:cubicBezTo>
                      <a:cubicBezTo>
                        <a:pt x="367" y="1857"/>
                        <a:pt x="824" y="3394"/>
                        <a:pt x="1413" y="4865"/>
                      </a:cubicBezTo>
                      <a:cubicBezTo>
                        <a:pt x="1969" y="6402"/>
                        <a:pt x="2198" y="8037"/>
                        <a:pt x="2067" y="9639"/>
                      </a:cubicBezTo>
                      <a:cubicBezTo>
                        <a:pt x="2050" y="9803"/>
                        <a:pt x="2165" y="9884"/>
                        <a:pt x="2292" y="9884"/>
                      </a:cubicBezTo>
                      <a:cubicBezTo>
                        <a:pt x="2418" y="9884"/>
                        <a:pt x="2557" y="9803"/>
                        <a:pt x="2590" y="9639"/>
                      </a:cubicBezTo>
                      <a:cubicBezTo>
                        <a:pt x="2721" y="8037"/>
                        <a:pt x="2492" y="6402"/>
                        <a:pt x="1936" y="4865"/>
                      </a:cubicBezTo>
                      <a:cubicBezTo>
                        <a:pt x="1446" y="3328"/>
                        <a:pt x="824" y="1792"/>
                        <a:pt x="530" y="189"/>
                      </a:cubicBezTo>
                      <a:cubicBezTo>
                        <a:pt x="504" y="57"/>
                        <a:pt x="408" y="0"/>
                        <a:pt x="307" y="0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63" name="Google Shape;745;p35">
                  <a:extLst>
                    <a:ext uri="{FF2B5EF4-FFF2-40B4-BE49-F238E27FC236}">
                      <a16:creationId xmlns:a16="http://schemas.microsoft.com/office/drawing/2014/main" xmlns="" id="{B1EBA51F-1C83-448F-B8BD-2A24A570383A}"/>
                    </a:ext>
                  </a:extLst>
                </p:cNvPr>
                <p:cNvSpPr/>
                <p:nvPr/>
              </p:nvSpPr>
              <p:spPr>
                <a:xfrm>
                  <a:off x="5706100" y="1932675"/>
                  <a:ext cx="101675" cy="2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7" h="10119" extrusionOk="0">
                      <a:moveTo>
                        <a:pt x="3722" y="0"/>
                      </a:moveTo>
                      <a:cubicBezTo>
                        <a:pt x="3645" y="0"/>
                        <a:pt x="3569" y="38"/>
                        <a:pt x="3519" y="129"/>
                      </a:cubicBezTo>
                      <a:cubicBezTo>
                        <a:pt x="2080" y="3235"/>
                        <a:pt x="674" y="6407"/>
                        <a:pt x="20" y="9808"/>
                      </a:cubicBezTo>
                      <a:cubicBezTo>
                        <a:pt x="0" y="9988"/>
                        <a:pt x="176" y="10119"/>
                        <a:pt x="322" y="10119"/>
                      </a:cubicBezTo>
                      <a:cubicBezTo>
                        <a:pt x="416" y="10119"/>
                        <a:pt x="498" y="10066"/>
                        <a:pt x="510" y="9938"/>
                      </a:cubicBezTo>
                      <a:cubicBezTo>
                        <a:pt x="1164" y="6603"/>
                        <a:pt x="2538" y="3464"/>
                        <a:pt x="3976" y="391"/>
                      </a:cubicBezTo>
                      <a:cubicBezTo>
                        <a:pt x="4067" y="188"/>
                        <a:pt x="3892" y="0"/>
                        <a:pt x="3722" y="0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64" name="Google Shape;746;p35">
                  <a:extLst>
                    <a:ext uri="{FF2B5EF4-FFF2-40B4-BE49-F238E27FC236}">
                      <a16:creationId xmlns:a16="http://schemas.microsoft.com/office/drawing/2014/main" xmlns="" id="{0E4DE85E-6A0D-4FFA-AB1A-81EE7964133A}"/>
                    </a:ext>
                  </a:extLst>
                </p:cNvPr>
                <p:cNvSpPr/>
                <p:nvPr/>
              </p:nvSpPr>
              <p:spPr>
                <a:xfrm>
                  <a:off x="5709625" y="2014525"/>
                  <a:ext cx="237225" cy="1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9" h="6658" extrusionOk="0">
                      <a:moveTo>
                        <a:pt x="9119" y="1"/>
                      </a:moveTo>
                      <a:cubicBezTo>
                        <a:pt x="9082" y="1"/>
                        <a:pt x="9042" y="9"/>
                        <a:pt x="9002" y="27"/>
                      </a:cubicBezTo>
                      <a:cubicBezTo>
                        <a:pt x="5928" y="1792"/>
                        <a:pt x="2397" y="3329"/>
                        <a:pt x="173" y="6207"/>
                      </a:cubicBezTo>
                      <a:cubicBezTo>
                        <a:pt x="1" y="6404"/>
                        <a:pt x="163" y="6657"/>
                        <a:pt x="351" y="6657"/>
                      </a:cubicBezTo>
                      <a:cubicBezTo>
                        <a:pt x="413" y="6657"/>
                        <a:pt x="477" y="6631"/>
                        <a:pt x="533" y="6566"/>
                      </a:cubicBezTo>
                      <a:cubicBezTo>
                        <a:pt x="2724" y="3722"/>
                        <a:pt x="6222" y="2218"/>
                        <a:pt x="9263" y="485"/>
                      </a:cubicBezTo>
                      <a:cubicBezTo>
                        <a:pt x="9489" y="315"/>
                        <a:pt x="9350" y="1"/>
                        <a:pt x="9119" y="1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5" name="Google Shape;747;p35">
                <a:extLst>
                  <a:ext uri="{FF2B5EF4-FFF2-40B4-BE49-F238E27FC236}">
                    <a16:creationId xmlns:a16="http://schemas.microsoft.com/office/drawing/2014/main" xmlns="" id="{002380AC-5958-4C1D-BDA4-CDE80B325926}"/>
                  </a:ext>
                </a:extLst>
              </p:cNvPr>
              <p:cNvSpPr/>
              <p:nvPr/>
            </p:nvSpPr>
            <p:spPr>
              <a:xfrm rot="3599725">
                <a:off x="6554411" y="3205640"/>
                <a:ext cx="567865" cy="1402038"/>
              </a:xfrm>
              <a:custGeom>
                <a:avLst/>
                <a:gdLst/>
                <a:ahLst/>
                <a:cxnLst/>
                <a:rect l="l" t="t" r="r" b="b"/>
                <a:pathLst>
                  <a:path w="10922" h="26966" extrusionOk="0">
                    <a:moveTo>
                      <a:pt x="2600" y="0"/>
                    </a:moveTo>
                    <a:cubicBezTo>
                      <a:pt x="2346" y="0"/>
                      <a:pt x="2086" y="76"/>
                      <a:pt x="1832" y="253"/>
                    </a:cubicBezTo>
                    <a:cubicBezTo>
                      <a:pt x="1" y="1528"/>
                      <a:pt x="3401" y="5223"/>
                      <a:pt x="4513" y="6139"/>
                    </a:cubicBezTo>
                    <a:cubicBezTo>
                      <a:pt x="4546" y="6139"/>
                      <a:pt x="4546" y="6171"/>
                      <a:pt x="4578" y="6171"/>
                    </a:cubicBezTo>
                    <a:cubicBezTo>
                      <a:pt x="4905" y="7152"/>
                      <a:pt x="5232" y="8133"/>
                      <a:pt x="5494" y="9114"/>
                    </a:cubicBezTo>
                    <a:cubicBezTo>
                      <a:pt x="4685" y="8044"/>
                      <a:pt x="3272" y="6495"/>
                      <a:pt x="2169" y="6495"/>
                    </a:cubicBezTo>
                    <a:cubicBezTo>
                      <a:pt x="1890" y="6495"/>
                      <a:pt x="1631" y="6594"/>
                      <a:pt x="1407" y="6825"/>
                    </a:cubicBezTo>
                    <a:cubicBezTo>
                      <a:pt x="622" y="7675"/>
                      <a:pt x="1374" y="8820"/>
                      <a:pt x="2126" y="9278"/>
                    </a:cubicBezTo>
                    <a:cubicBezTo>
                      <a:pt x="3238" y="9932"/>
                      <a:pt x="4448" y="10389"/>
                      <a:pt x="5690" y="10618"/>
                    </a:cubicBezTo>
                    <a:lnTo>
                      <a:pt x="5886" y="10618"/>
                    </a:lnTo>
                    <a:cubicBezTo>
                      <a:pt x="6213" y="11992"/>
                      <a:pt x="6442" y="13430"/>
                      <a:pt x="6540" y="14869"/>
                    </a:cubicBezTo>
                    <a:lnTo>
                      <a:pt x="6540" y="14934"/>
                    </a:lnTo>
                    <a:cubicBezTo>
                      <a:pt x="6030" y="14012"/>
                      <a:pt x="5268" y="12800"/>
                      <a:pt x="4561" y="12800"/>
                    </a:cubicBezTo>
                    <a:cubicBezTo>
                      <a:pt x="4316" y="12800"/>
                      <a:pt x="4078" y="12946"/>
                      <a:pt x="3859" y="13299"/>
                    </a:cubicBezTo>
                    <a:cubicBezTo>
                      <a:pt x="3009" y="14705"/>
                      <a:pt x="5494" y="16177"/>
                      <a:pt x="6508" y="16798"/>
                    </a:cubicBezTo>
                    <a:cubicBezTo>
                      <a:pt x="6475" y="17648"/>
                      <a:pt x="6410" y="18498"/>
                      <a:pt x="6279" y="19316"/>
                    </a:cubicBezTo>
                    <a:cubicBezTo>
                      <a:pt x="6246" y="18858"/>
                      <a:pt x="6115" y="18400"/>
                      <a:pt x="5854" y="18008"/>
                    </a:cubicBezTo>
                    <a:cubicBezTo>
                      <a:pt x="5664" y="17734"/>
                      <a:pt x="5215" y="17486"/>
                      <a:pt x="4824" y="17486"/>
                    </a:cubicBezTo>
                    <a:cubicBezTo>
                      <a:pt x="4609" y="17486"/>
                      <a:pt x="4412" y="17561"/>
                      <a:pt x="4284" y="17746"/>
                    </a:cubicBezTo>
                    <a:cubicBezTo>
                      <a:pt x="3892" y="18270"/>
                      <a:pt x="4415" y="19054"/>
                      <a:pt x="4677" y="19512"/>
                    </a:cubicBezTo>
                    <a:cubicBezTo>
                      <a:pt x="5004" y="20068"/>
                      <a:pt x="5429" y="20591"/>
                      <a:pt x="5886" y="21049"/>
                    </a:cubicBezTo>
                    <a:cubicBezTo>
                      <a:pt x="5919" y="21049"/>
                      <a:pt x="5952" y="21082"/>
                      <a:pt x="6017" y="21082"/>
                    </a:cubicBezTo>
                    <a:cubicBezTo>
                      <a:pt x="5658" y="22913"/>
                      <a:pt x="5200" y="24744"/>
                      <a:pt x="4807" y="26608"/>
                    </a:cubicBezTo>
                    <a:cubicBezTo>
                      <a:pt x="4769" y="26821"/>
                      <a:pt x="4949" y="26966"/>
                      <a:pt x="5122" y="26966"/>
                    </a:cubicBezTo>
                    <a:cubicBezTo>
                      <a:pt x="5241" y="26966"/>
                      <a:pt x="5356" y="26898"/>
                      <a:pt x="5396" y="26738"/>
                    </a:cubicBezTo>
                    <a:cubicBezTo>
                      <a:pt x="5952" y="24090"/>
                      <a:pt x="6704" y="21441"/>
                      <a:pt x="7031" y="18760"/>
                    </a:cubicBezTo>
                    <a:cubicBezTo>
                      <a:pt x="7069" y="18798"/>
                      <a:pt x="7119" y="18814"/>
                      <a:pt x="7173" y="18814"/>
                    </a:cubicBezTo>
                    <a:cubicBezTo>
                      <a:pt x="7211" y="18814"/>
                      <a:pt x="7252" y="18806"/>
                      <a:pt x="7292" y="18793"/>
                    </a:cubicBezTo>
                    <a:cubicBezTo>
                      <a:pt x="8110" y="18466"/>
                      <a:pt x="10889" y="18400"/>
                      <a:pt x="10399" y="16896"/>
                    </a:cubicBezTo>
                    <a:cubicBezTo>
                      <a:pt x="10239" y="16347"/>
                      <a:pt x="9726" y="16022"/>
                      <a:pt x="9198" y="16022"/>
                    </a:cubicBezTo>
                    <a:cubicBezTo>
                      <a:pt x="8971" y="16022"/>
                      <a:pt x="8741" y="16082"/>
                      <a:pt x="8535" y="16210"/>
                    </a:cubicBezTo>
                    <a:cubicBezTo>
                      <a:pt x="8012" y="16537"/>
                      <a:pt x="7521" y="16962"/>
                      <a:pt x="7129" y="17452"/>
                    </a:cubicBezTo>
                    <a:cubicBezTo>
                      <a:pt x="7194" y="16602"/>
                      <a:pt x="7194" y="15752"/>
                      <a:pt x="7129" y="14902"/>
                    </a:cubicBezTo>
                    <a:cubicBezTo>
                      <a:pt x="7129" y="14640"/>
                      <a:pt x="7096" y="14379"/>
                      <a:pt x="7064" y="14150"/>
                    </a:cubicBezTo>
                    <a:lnTo>
                      <a:pt x="7096" y="14150"/>
                    </a:lnTo>
                    <a:cubicBezTo>
                      <a:pt x="8470" y="13757"/>
                      <a:pt x="10922" y="9735"/>
                      <a:pt x="8698" y="9081"/>
                    </a:cubicBezTo>
                    <a:cubicBezTo>
                      <a:pt x="8628" y="9063"/>
                      <a:pt x="8560" y="9054"/>
                      <a:pt x="8494" y="9054"/>
                    </a:cubicBezTo>
                    <a:cubicBezTo>
                      <a:pt x="7518" y="9054"/>
                      <a:pt x="7018" y="11008"/>
                      <a:pt x="6835" y="12417"/>
                    </a:cubicBezTo>
                    <a:cubicBezTo>
                      <a:pt x="6671" y="11370"/>
                      <a:pt x="6442" y="10357"/>
                      <a:pt x="6181" y="9343"/>
                    </a:cubicBezTo>
                    <a:cubicBezTo>
                      <a:pt x="7096" y="8689"/>
                      <a:pt x="9156" y="4896"/>
                      <a:pt x="7064" y="4504"/>
                    </a:cubicBezTo>
                    <a:cubicBezTo>
                      <a:pt x="7008" y="4494"/>
                      <a:pt x="6955" y="4489"/>
                      <a:pt x="6903" y="4489"/>
                    </a:cubicBezTo>
                    <a:cubicBezTo>
                      <a:pt x="5920" y="4489"/>
                      <a:pt x="5625" y="6209"/>
                      <a:pt x="5625" y="7545"/>
                    </a:cubicBezTo>
                    <a:cubicBezTo>
                      <a:pt x="5461" y="6989"/>
                      <a:pt x="5298" y="6433"/>
                      <a:pt x="5102" y="5877"/>
                    </a:cubicBezTo>
                    <a:cubicBezTo>
                      <a:pt x="5232" y="4438"/>
                      <a:pt x="5134" y="2803"/>
                      <a:pt x="4513" y="1495"/>
                    </a:cubicBezTo>
                    <a:cubicBezTo>
                      <a:pt x="4188" y="796"/>
                      <a:pt x="3424" y="0"/>
                      <a:pt x="2600" y="0"/>
                    </a:cubicBezTo>
                    <a:close/>
                  </a:path>
                </a:pathLst>
              </a:custGeom>
              <a:solidFill>
                <a:srgbClr val="70B1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26" name="Google Shape;748;p35">
                <a:extLst>
                  <a:ext uri="{FF2B5EF4-FFF2-40B4-BE49-F238E27FC236}">
                    <a16:creationId xmlns:a16="http://schemas.microsoft.com/office/drawing/2014/main" xmlns="" id="{4C9D2761-BEC4-4DB4-8928-3687C6B107CF}"/>
                  </a:ext>
                </a:extLst>
              </p:cNvPr>
              <p:cNvSpPr/>
              <p:nvPr/>
            </p:nvSpPr>
            <p:spPr>
              <a:xfrm>
                <a:off x="4560340" y="674499"/>
                <a:ext cx="659681" cy="2787422"/>
              </a:xfrm>
              <a:custGeom>
                <a:avLst/>
                <a:gdLst/>
                <a:ahLst/>
                <a:cxnLst/>
                <a:rect l="l" t="t" r="r" b="b"/>
                <a:pathLst>
                  <a:path w="12688" h="53612" extrusionOk="0">
                    <a:moveTo>
                      <a:pt x="2559" y="0"/>
                    </a:moveTo>
                    <a:cubicBezTo>
                      <a:pt x="2453" y="0"/>
                      <a:pt x="2341" y="19"/>
                      <a:pt x="2224" y="59"/>
                    </a:cubicBezTo>
                    <a:cubicBezTo>
                      <a:pt x="197" y="778"/>
                      <a:pt x="3695" y="4636"/>
                      <a:pt x="4219" y="5388"/>
                    </a:cubicBezTo>
                    <a:cubicBezTo>
                      <a:pt x="4219" y="5421"/>
                      <a:pt x="4251" y="5454"/>
                      <a:pt x="4284" y="5454"/>
                    </a:cubicBezTo>
                    <a:cubicBezTo>
                      <a:pt x="4447" y="6010"/>
                      <a:pt x="4644" y="6598"/>
                      <a:pt x="4807" y="7154"/>
                    </a:cubicBezTo>
                    <a:cubicBezTo>
                      <a:pt x="3950" y="7059"/>
                      <a:pt x="2894" y="6753"/>
                      <a:pt x="1928" y="6753"/>
                    </a:cubicBezTo>
                    <a:cubicBezTo>
                      <a:pt x="1236" y="6753"/>
                      <a:pt x="590" y="6910"/>
                      <a:pt x="99" y="7416"/>
                    </a:cubicBezTo>
                    <a:cubicBezTo>
                      <a:pt x="0" y="7547"/>
                      <a:pt x="0" y="7841"/>
                      <a:pt x="229" y="7841"/>
                    </a:cubicBezTo>
                    <a:cubicBezTo>
                      <a:pt x="665" y="7903"/>
                      <a:pt x="1098" y="7927"/>
                      <a:pt x="1530" y="7927"/>
                    </a:cubicBezTo>
                    <a:cubicBezTo>
                      <a:pt x="2687" y="7927"/>
                      <a:pt x="3837" y="7758"/>
                      <a:pt x="5003" y="7710"/>
                    </a:cubicBezTo>
                    <a:cubicBezTo>
                      <a:pt x="5330" y="8789"/>
                      <a:pt x="5657" y="9901"/>
                      <a:pt x="5952" y="11013"/>
                    </a:cubicBezTo>
                    <a:cubicBezTo>
                      <a:pt x="4971" y="10588"/>
                      <a:pt x="3924" y="10359"/>
                      <a:pt x="2878" y="10326"/>
                    </a:cubicBezTo>
                    <a:cubicBezTo>
                      <a:pt x="2420" y="10326"/>
                      <a:pt x="1276" y="10326"/>
                      <a:pt x="1276" y="11013"/>
                    </a:cubicBezTo>
                    <a:cubicBezTo>
                      <a:pt x="1276" y="11739"/>
                      <a:pt x="2207" y="11916"/>
                      <a:pt x="3262" y="11916"/>
                    </a:cubicBezTo>
                    <a:cubicBezTo>
                      <a:pt x="4265" y="11916"/>
                      <a:pt x="5379" y="11756"/>
                      <a:pt x="5911" y="11756"/>
                    </a:cubicBezTo>
                    <a:cubicBezTo>
                      <a:pt x="5978" y="11756"/>
                      <a:pt x="6035" y="11759"/>
                      <a:pt x="6082" y="11765"/>
                    </a:cubicBezTo>
                    <a:lnTo>
                      <a:pt x="6148" y="11765"/>
                    </a:lnTo>
                    <a:cubicBezTo>
                      <a:pt x="6540" y="13301"/>
                      <a:pt x="6867" y="14838"/>
                      <a:pt x="7161" y="16375"/>
                    </a:cubicBezTo>
                    <a:cubicBezTo>
                      <a:pt x="5965" y="16113"/>
                      <a:pt x="4899" y="15668"/>
                      <a:pt x="3662" y="15668"/>
                    </a:cubicBezTo>
                    <a:cubicBezTo>
                      <a:pt x="3512" y="15668"/>
                      <a:pt x="3360" y="15674"/>
                      <a:pt x="3205" y="15688"/>
                    </a:cubicBezTo>
                    <a:cubicBezTo>
                      <a:pt x="2682" y="15721"/>
                      <a:pt x="1537" y="15754"/>
                      <a:pt x="1472" y="16506"/>
                    </a:cubicBezTo>
                    <a:cubicBezTo>
                      <a:pt x="1406" y="17225"/>
                      <a:pt x="3107" y="17454"/>
                      <a:pt x="3565" y="17520"/>
                    </a:cubicBezTo>
                    <a:cubicBezTo>
                      <a:pt x="4099" y="17579"/>
                      <a:pt x="4681" y="17632"/>
                      <a:pt x="5267" y="17632"/>
                    </a:cubicBezTo>
                    <a:cubicBezTo>
                      <a:pt x="5971" y="17632"/>
                      <a:pt x="6682" y="17555"/>
                      <a:pt x="7325" y="17323"/>
                    </a:cubicBezTo>
                    <a:cubicBezTo>
                      <a:pt x="7554" y="18664"/>
                      <a:pt x="7717" y="20037"/>
                      <a:pt x="7913" y="21378"/>
                    </a:cubicBezTo>
                    <a:cubicBezTo>
                      <a:pt x="6775" y="20991"/>
                      <a:pt x="5541" y="20350"/>
                      <a:pt x="4345" y="20350"/>
                    </a:cubicBezTo>
                    <a:cubicBezTo>
                      <a:pt x="3823" y="20350"/>
                      <a:pt x="3309" y="20472"/>
                      <a:pt x="2812" y="20789"/>
                    </a:cubicBezTo>
                    <a:cubicBezTo>
                      <a:pt x="2649" y="20887"/>
                      <a:pt x="2649" y="21116"/>
                      <a:pt x="2812" y="21214"/>
                    </a:cubicBezTo>
                    <a:cubicBezTo>
                      <a:pt x="3970" y="21885"/>
                      <a:pt x="5411" y="22101"/>
                      <a:pt x="6766" y="22101"/>
                    </a:cubicBezTo>
                    <a:cubicBezTo>
                      <a:pt x="6866" y="22101"/>
                      <a:pt x="6965" y="22100"/>
                      <a:pt x="7063" y="22097"/>
                    </a:cubicBezTo>
                    <a:lnTo>
                      <a:pt x="7129" y="22097"/>
                    </a:lnTo>
                    <a:cubicBezTo>
                      <a:pt x="7145" y="22114"/>
                      <a:pt x="7161" y="22122"/>
                      <a:pt x="7178" y="22122"/>
                    </a:cubicBezTo>
                    <a:cubicBezTo>
                      <a:pt x="7194" y="22122"/>
                      <a:pt x="7210" y="22114"/>
                      <a:pt x="7227" y="22097"/>
                    </a:cubicBezTo>
                    <a:cubicBezTo>
                      <a:pt x="7488" y="22097"/>
                      <a:pt x="7717" y="22097"/>
                      <a:pt x="7979" y="22065"/>
                    </a:cubicBezTo>
                    <a:cubicBezTo>
                      <a:pt x="8208" y="24452"/>
                      <a:pt x="8306" y="26839"/>
                      <a:pt x="8240" y="29225"/>
                    </a:cubicBezTo>
                    <a:cubicBezTo>
                      <a:pt x="8142" y="33215"/>
                      <a:pt x="7685" y="37237"/>
                      <a:pt x="7358" y="41226"/>
                    </a:cubicBezTo>
                    <a:cubicBezTo>
                      <a:pt x="7031" y="45378"/>
                      <a:pt x="5298" y="49269"/>
                      <a:pt x="4349" y="53291"/>
                    </a:cubicBezTo>
                    <a:cubicBezTo>
                      <a:pt x="4310" y="53486"/>
                      <a:pt x="4469" y="53612"/>
                      <a:pt x="4624" y="53612"/>
                    </a:cubicBezTo>
                    <a:cubicBezTo>
                      <a:pt x="4729" y="53612"/>
                      <a:pt x="4833" y="53554"/>
                      <a:pt x="4872" y="53422"/>
                    </a:cubicBezTo>
                    <a:cubicBezTo>
                      <a:pt x="5755" y="49596"/>
                      <a:pt x="7227" y="45934"/>
                      <a:pt x="7783" y="42043"/>
                    </a:cubicBezTo>
                    <a:cubicBezTo>
                      <a:pt x="8371" y="37825"/>
                      <a:pt x="8600" y="33444"/>
                      <a:pt x="8764" y="29225"/>
                    </a:cubicBezTo>
                    <a:cubicBezTo>
                      <a:pt x="8796" y="27885"/>
                      <a:pt x="8796" y="26544"/>
                      <a:pt x="8764" y="25236"/>
                    </a:cubicBezTo>
                    <a:cubicBezTo>
                      <a:pt x="8829" y="25236"/>
                      <a:pt x="8894" y="25171"/>
                      <a:pt x="8927" y="25106"/>
                    </a:cubicBezTo>
                    <a:lnTo>
                      <a:pt x="8927" y="25073"/>
                    </a:lnTo>
                    <a:cubicBezTo>
                      <a:pt x="9777" y="24517"/>
                      <a:pt x="10431" y="23667"/>
                      <a:pt x="11216" y="23046"/>
                    </a:cubicBezTo>
                    <a:cubicBezTo>
                      <a:pt x="11870" y="22490"/>
                      <a:pt x="12687" y="21770"/>
                      <a:pt x="12687" y="20855"/>
                    </a:cubicBezTo>
                    <a:cubicBezTo>
                      <a:pt x="12687" y="20724"/>
                      <a:pt x="12589" y="20626"/>
                      <a:pt x="12458" y="20626"/>
                    </a:cubicBezTo>
                    <a:cubicBezTo>
                      <a:pt x="12295" y="20588"/>
                      <a:pt x="12138" y="20570"/>
                      <a:pt x="11987" y="20570"/>
                    </a:cubicBezTo>
                    <a:cubicBezTo>
                      <a:pt x="10314" y="20570"/>
                      <a:pt x="9325" y="22754"/>
                      <a:pt x="8665" y="24223"/>
                    </a:cubicBezTo>
                    <a:cubicBezTo>
                      <a:pt x="8567" y="22784"/>
                      <a:pt x="8437" y="21313"/>
                      <a:pt x="8240" y="19874"/>
                    </a:cubicBezTo>
                    <a:cubicBezTo>
                      <a:pt x="8306" y="19874"/>
                      <a:pt x="8371" y="19841"/>
                      <a:pt x="8404" y="19808"/>
                    </a:cubicBezTo>
                    <a:cubicBezTo>
                      <a:pt x="9352" y="18729"/>
                      <a:pt x="10791" y="17389"/>
                      <a:pt x="10824" y="15852"/>
                    </a:cubicBezTo>
                    <a:cubicBezTo>
                      <a:pt x="10824" y="15721"/>
                      <a:pt x="10725" y="15590"/>
                      <a:pt x="10562" y="15590"/>
                    </a:cubicBezTo>
                    <a:cubicBezTo>
                      <a:pt x="9123" y="15688"/>
                      <a:pt x="8469" y="17291"/>
                      <a:pt x="8077" y="18631"/>
                    </a:cubicBezTo>
                    <a:cubicBezTo>
                      <a:pt x="7848" y="17323"/>
                      <a:pt x="7619" y="16015"/>
                      <a:pt x="7325" y="14707"/>
                    </a:cubicBezTo>
                    <a:lnTo>
                      <a:pt x="7325" y="14707"/>
                    </a:lnTo>
                    <a:cubicBezTo>
                      <a:pt x="7351" y="14716"/>
                      <a:pt x="7377" y="14720"/>
                      <a:pt x="7403" y="14720"/>
                    </a:cubicBezTo>
                    <a:cubicBezTo>
                      <a:pt x="7473" y="14720"/>
                      <a:pt x="7539" y="14690"/>
                      <a:pt x="7586" y="14642"/>
                    </a:cubicBezTo>
                    <a:cubicBezTo>
                      <a:pt x="7979" y="14217"/>
                      <a:pt x="11510" y="9737"/>
                      <a:pt x="9712" y="9443"/>
                    </a:cubicBezTo>
                    <a:cubicBezTo>
                      <a:pt x="9683" y="9438"/>
                      <a:pt x="9653" y="9436"/>
                      <a:pt x="9625" y="9436"/>
                    </a:cubicBezTo>
                    <a:cubicBezTo>
                      <a:pt x="9045" y="9436"/>
                      <a:pt x="8588" y="10344"/>
                      <a:pt x="8338" y="10718"/>
                    </a:cubicBezTo>
                    <a:cubicBezTo>
                      <a:pt x="7815" y="11667"/>
                      <a:pt x="7390" y="12680"/>
                      <a:pt x="7129" y="13759"/>
                    </a:cubicBezTo>
                    <a:cubicBezTo>
                      <a:pt x="6834" y="12451"/>
                      <a:pt x="6507" y="11143"/>
                      <a:pt x="6115" y="9868"/>
                    </a:cubicBezTo>
                    <a:cubicBezTo>
                      <a:pt x="6867" y="9018"/>
                      <a:pt x="7227" y="7808"/>
                      <a:pt x="7750" y="6827"/>
                    </a:cubicBezTo>
                    <a:cubicBezTo>
                      <a:pt x="8208" y="6010"/>
                      <a:pt x="8731" y="4996"/>
                      <a:pt x="8502" y="4015"/>
                    </a:cubicBezTo>
                    <a:cubicBezTo>
                      <a:pt x="8455" y="3921"/>
                      <a:pt x="8358" y="3845"/>
                      <a:pt x="8246" y="3845"/>
                    </a:cubicBezTo>
                    <a:cubicBezTo>
                      <a:pt x="8202" y="3845"/>
                      <a:pt x="8156" y="3857"/>
                      <a:pt x="8110" y="3884"/>
                    </a:cubicBezTo>
                    <a:cubicBezTo>
                      <a:pt x="6638" y="4538"/>
                      <a:pt x="5788" y="6566"/>
                      <a:pt x="5690" y="8266"/>
                    </a:cubicBezTo>
                    <a:cubicBezTo>
                      <a:pt x="5363" y="7187"/>
                      <a:pt x="5036" y="6141"/>
                      <a:pt x="4676" y="5062"/>
                    </a:cubicBezTo>
                    <a:lnTo>
                      <a:pt x="4676" y="5029"/>
                    </a:lnTo>
                    <a:cubicBezTo>
                      <a:pt x="4584" y="4019"/>
                      <a:pt x="4120" y="0"/>
                      <a:pt x="2559" y="0"/>
                    </a:cubicBezTo>
                    <a:close/>
                  </a:path>
                </a:pathLst>
              </a:custGeom>
              <a:solidFill>
                <a:srgbClr val="70B1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grpSp>
            <p:nvGrpSpPr>
              <p:cNvPr id="127" name="Google Shape;749;p35">
                <a:extLst>
                  <a:ext uri="{FF2B5EF4-FFF2-40B4-BE49-F238E27FC236}">
                    <a16:creationId xmlns:a16="http://schemas.microsoft.com/office/drawing/2014/main" xmlns="" id="{A1B336A6-B282-4CD6-8691-423394206A0D}"/>
                  </a:ext>
                </a:extLst>
              </p:cNvPr>
              <p:cNvGrpSpPr/>
              <p:nvPr/>
            </p:nvGrpSpPr>
            <p:grpSpPr>
              <a:xfrm rot="-6383177">
                <a:off x="974472" y="2783656"/>
                <a:ext cx="1566670" cy="1869002"/>
                <a:chOff x="3768000" y="2982868"/>
                <a:chExt cx="753325" cy="898700"/>
              </a:xfrm>
            </p:grpSpPr>
            <p:sp>
              <p:nvSpPr>
                <p:cNvPr id="147" name="Google Shape;750;p35">
                  <a:extLst>
                    <a:ext uri="{FF2B5EF4-FFF2-40B4-BE49-F238E27FC236}">
                      <a16:creationId xmlns:a16="http://schemas.microsoft.com/office/drawing/2014/main" xmlns="" id="{66144AE1-3B88-4301-A909-2DA1FE37B984}"/>
                    </a:ext>
                  </a:extLst>
                </p:cNvPr>
                <p:cNvSpPr/>
                <p:nvPr/>
              </p:nvSpPr>
              <p:spPr>
                <a:xfrm>
                  <a:off x="3768000" y="3094143"/>
                  <a:ext cx="667200" cy="78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88" h="31497" extrusionOk="0">
                      <a:moveTo>
                        <a:pt x="26340" y="0"/>
                      </a:moveTo>
                      <a:cubicBezTo>
                        <a:pt x="26298" y="0"/>
                        <a:pt x="26253" y="15"/>
                        <a:pt x="26209" y="48"/>
                      </a:cubicBezTo>
                      <a:cubicBezTo>
                        <a:pt x="23756" y="1781"/>
                        <a:pt x="21304" y="3351"/>
                        <a:pt x="19113" y="5378"/>
                      </a:cubicBezTo>
                      <a:cubicBezTo>
                        <a:pt x="17249" y="7144"/>
                        <a:pt x="15549" y="9040"/>
                        <a:pt x="14012" y="11067"/>
                      </a:cubicBezTo>
                      <a:cubicBezTo>
                        <a:pt x="10873" y="15122"/>
                        <a:pt x="8290" y="19569"/>
                        <a:pt x="5478" y="23820"/>
                      </a:cubicBezTo>
                      <a:cubicBezTo>
                        <a:pt x="3843" y="26337"/>
                        <a:pt x="2077" y="28757"/>
                        <a:pt x="148" y="31046"/>
                      </a:cubicBezTo>
                      <a:cubicBezTo>
                        <a:pt x="0" y="31243"/>
                        <a:pt x="169" y="31497"/>
                        <a:pt x="344" y="31497"/>
                      </a:cubicBezTo>
                      <a:cubicBezTo>
                        <a:pt x="402" y="31497"/>
                        <a:pt x="460" y="31470"/>
                        <a:pt x="508" y="31406"/>
                      </a:cubicBezTo>
                      <a:lnTo>
                        <a:pt x="540" y="31406"/>
                      </a:lnTo>
                      <a:cubicBezTo>
                        <a:pt x="7178" y="23558"/>
                        <a:pt x="11265" y="13814"/>
                        <a:pt x="18655" y="6555"/>
                      </a:cubicBezTo>
                      <a:cubicBezTo>
                        <a:pt x="19734" y="5476"/>
                        <a:pt x="20879" y="4462"/>
                        <a:pt x="22121" y="3547"/>
                      </a:cubicBezTo>
                      <a:cubicBezTo>
                        <a:pt x="23527" y="2468"/>
                        <a:pt x="25031" y="1520"/>
                        <a:pt x="26470" y="506"/>
                      </a:cubicBezTo>
                      <a:cubicBezTo>
                        <a:pt x="26687" y="343"/>
                        <a:pt x="26544" y="0"/>
                        <a:pt x="26340" y="0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48" name="Google Shape;751;p35">
                  <a:extLst>
                    <a:ext uri="{FF2B5EF4-FFF2-40B4-BE49-F238E27FC236}">
                      <a16:creationId xmlns:a16="http://schemas.microsoft.com/office/drawing/2014/main" xmlns="" id="{94CA9601-BC66-42ED-8D92-CB24D10190C8}"/>
                    </a:ext>
                  </a:extLst>
                </p:cNvPr>
                <p:cNvSpPr/>
                <p:nvPr/>
              </p:nvSpPr>
              <p:spPr>
                <a:xfrm>
                  <a:off x="4016775" y="3034793"/>
                  <a:ext cx="151250" cy="47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19059" extrusionOk="0">
                      <a:moveTo>
                        <a:pt x="5738" y="0"/>
                      </a:moveTo>
                      <a:cubicBezTo>
                        <a:pt x="5638" y="0"/>
                        <a:pt x="5538" y="50"/>
                        <a:pt x="5500" y="166"/>
                      </a:cubicBezTo>
                      <a:cubicBezTo>
                        <a:pt x="4421" y="3207"/>
                        <a:pt x="3080" y="6150"/>
                        <a:pt x="2132" y="9223"/>
                      </a:cubicBezTo>
                      <a:cubicBezTo>
                        <a:pt x="1184" y="12297"/>
                        <a:pt x="824" y="15600"/>
                        <a:pt x="39" y="18739"/>
                      </a:cubicBezTo>
                      <a:cubicBezTo>
                        <a:pt x="0" y="18934"/>
                        <a:pt x="159" y="19059"/>
                        <a:pt x="307" y="19059"/>
                      </a:cubicBezTo>
                      <a:cubicBezTo>
                        <a:pt x="408" y="19059"/>
                        <a:pt x="503" y="19001"/>
                        <a:pt x="530" y="18869"/>
                      </a:cubicBezTo>
                      <a:cubicBezTo>
                        <a:pt x="1314" y="15730"/>
                        <a:pt x="1674" y="12460"/>
                        <a:pt x="2622" y="9354"/>
                      </a:cubicBezTo>
                      <a:cubicBezTo>
                        <a:pt x="3571" y="6215"/>
                        <a:pt x="4911" y="3338"/>
                        <a:pt x="5990" y="297"/>
                      </a:cubicBezTo>
                      <a:cubicBezTo>
                        <a:pt x="6050" y="118"/>
                        <a:pt x="5893" y="0"/>
                        <a:pt x="5738" y="0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49" name="Google Shape;752;p35">
                  <a:extLst>
                    <a:ext uri="{FF2B5EF4-FFF2-40B4-BE49-F238E27FC236}">
                      <a16:creationId xmlns:a16="http://schemas.microsoft.com/office/drawing/2014/main" xmlns="" id="{E55AA5EE-1B6C-478A-8A96-8BF9CAF605D9}"/>
                    </a:ext>
                  </a:extLst>
                </p:cNvPr>
                <p:cNvSpPr/>
                <p:nvPr/>
              </p:nvSpPr>
              <p:spPr>
                <a:xfrm>
                  <a:off x="4021475" y="3243718"/>
                  <a:ext cx="445450" cy="27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18" h="10978" extrusionOk="0">
                      <a:moveTo>
                        <a:pt x="17458" y="1"/>
                      </a:moveTo>
                      <a:cubicBezTo>
                        <a:pt x="17412" y="1"/>
                        <a:pt x="17363" y="15"/>
                        <a:pt x="17312" y="49"/>
                      </a:cubicBezTo>
                      <a:cubicBezTo>
                        <a:pt x="14467" y="1782"/>
                        <a:pt x="11165" y="2501"/>
                        <a:pt x="8189" y="4005"/>
                      </a:cubicBezTo>
                      <a:cubicBezTo>
                        <a:pt x="5116" y="5575"/>
                        <a:pt x="2565" y="8093"/>
                        <a:pt x="178" y="10545"/>
                      </a:cubicBezTo>
                      <a:cubicBezTo>
                        <a:pt x="1" y="10722"/>
                        <a:pt x="177" y="10978"/>
                        <a:pt x="371" y="10978"/>
                      </a:cubicBezTo>
                      <a:cubicBezTo>
                        <a:pt x="428" y="10978"/>
                        <a:pt x="486" y="10956"/>
                        <a:pt x="538" y="10905"/>
                      </a:cubicBezTo>
                      <a:lnTo>
                        <a:pt x="538" y="10872"/>
                      </a:lnTo>
                      <a:cubicBezTo>
                        <a:pt x="2925" y="8420"/>
                        <a:pt x="5508" y="5902"/>
                        <a:pt x="8582" y="4365"/>
                      </a:cubicBezTo>
                      <a:cubicBezTo>
                        <a:pt x="11525" y="2894"/>
                        <a:pt x="14762" y="2207"/>
                        <a:pt x="17574" y="474"/>
                      </a:cubicBezTo>
                      <a:cubicBezTo>
                        <a:pt x="17818" y="338"/>
                        <a:pt x="17680" y="1"/>
                        <a:pt x="17458" y="1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50" name="Google Shape;753;p35">
                  <a:extLst>
                    <a:ext uri="{FF2B5EF4-FFF2-40B4-BE49-F238E27FC236}">
                      <a16:creationId xmlns:a16="http://schemas.microsoft.com/office/drawing/2014/main" xmlns="" id="{9A1B2CA3-1FDC-45E2-B041-2AD99AA3377D}"/>
                    </a:ext>
                  </a:extLst>
                </p:cNvPr>
                <p:cNvSpPr/>
                <p:nvPr/>
              </p:nvSpPr>
              <p:spPr>
                <a:xfrm>
                  <a:off x="4184675" y="3036468"/>
                  <a:ext cx="111725" cy="25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10327" extrusionOk="0">
                      <a:moveTo>
                        <a:pt x="4136" y="0"/>
                      </a:moveTo>
                      <a:cubicBezTo>
                        <a:pt x="4036" y="0"/>
                        <a:pt x="3943" y="51"/>
                        <a:pt x="3917" y="164"/>
                      </a:cubicBezTo>
                      <a:cubicBezTo>
                        <a:pt x="3394" y="1799"/>
                        <a:pt x="2283" y="3205"/>
                        <a:pt x="1531" y="4742"/>
                      </a:cubicBezTo>
                      <a:cubicBezTo>
                        <a:pt x="713" y="6410"/>
                        <a:pt x="550" y="8241"/>
                        <a:pt x="59" y="10007"/>
                      </a:cubicBezTo>
                      <a:cubicBezTo>
                        <a:pt x="1" y="10201"/>
                        <a:pt x="151" y="10327"/>
                        <a:pt x="303" y="10327"/>
                      </a:cubicBezTo>
                      <a:cubicBezTo>
                        <a:pt x="406" y="10327"/>
                        <a:pt x="510" y="10269"/>
                        <a:pt x="550" y="10137"/>
                      </a:cubicBezTo>
                      <a:cubicBezTo>
                        <a:pt x="1073" y="8306"/>
                        <a:pt x="1236" y="6410"/>
                        <a:pt x="2119" y="4709"/>
                      </a:cubicBezTo>
                      <a:cubicBezTo>
                        <a:pt x="2904" y="3238"/>
                        <a:pt x="3885" y="1897"/>
                        <a:pt x="4408" y="328"/>
                      </a:cubicBezTo>
                      <a:cubicBezTo>
                        <a:pt x="4468" y="127"/>
                        <a:pt x="4294" y="0"/>
                        <a:pt x="4136" y="0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51" name="Google Shape;754;p35">
                  <a:extLst>
                    <a:ext uri="{FF2B5EF4-FFF2-40B4-BE49-F238E27FC236}">
                      <a16:creationId xmlns:a16="http://schemas.microsoft.com/office/drawing/2014/main" xmlns="" id="{AFCE90A7-DDFB-4596-A1D2-20DA50E9E02D}"/>
                    </a:ext>
                  </a:extLst>
                </p:cNvPr>
                <p:cNvSpPr/>
                <p:nvPr/>
              </p:nvSpPr>
              <p:spPr>
                <a:xfrm>
                  <a:off x="4292250" y="3166068"/>
                  <a:ext cx="200150" cy="5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6" h="2099" extrusionOk="0">
                      <a:moveTo>
                        <a:pt x="7659" y="1"/>
                      </a:moveTo>
                      <a:cubicBezTo>
                        <a:pt x="7617" y="1"/>
                        <a:pt x="7572" y="15"/>
                        <a:pt x="7527" y="49"/>
                      </a:cubicBezTo>
                      <a:cubicBezTo>
                        <a:pt x="6481" y="670"/>
                        <a:pt x="5337" y="1128"/>
                        <a:pt x="4160" y="1357"/>
                      </a:cubicBezTo>
                      <a:cubicBezTo>
                        <a:pt x="3611" y="1473"/>
                        <a:pt x="2935" y="1598"/>
                        <a:pt x="2279" y="1598"/>
                      </a:cubicBezTo>
                      <a:cubicBezTo>
                        <a:pt x="1645" y="1598"/>
                        <a:pt x="1029" y="1481"/>
                        <a:pt x="563" y="1128"/>
                      </a:cubicBezTo>
                      <a:cubicBezTo>
                        <a:pt x="504" y="1076"/>
                        <a:pt x="440" y="1054"/>
                        <a:pt x="379" y="1054"/>
                      </a:cubicBezTo>
                      <a:cubicBezTo>
                        <a:pt x="171" y="1054"/>
                        <a:pt x="0" y="1310"/>
                        <a:pt x="203" y="1487"/>
                      </a:cubicBezTo>
                      <a:cubicBezTo>
                        <a:pt x="796" y="1950"/>
                        <a:pt x="1546" y="2099"/>
                        <a:pt x="2304" y="2099"/>
                      </a:cubicBezTo>
                      <a:cubicBezTo>
                        <a:pt x="2885" y="2099"/>
                        <a:pt x="3471" y="2012"/>
                        <a:pt x="3996" y="1912"/>
                      </a:cubicBezTo>
                      <a:cubicBezTo>
                        <a:pt x="5337" y="1683"/>
                        <a:pt x="6645" y="1193"/>
                        <a:pt x="7789" y="474"/>
                      </a:cubicBezTo>
                      <a:cubicBezTo>
                        <a:pt x="8006" y="338"/>
                        <a:pt x="7863" y="1"/>
                        <a:pt x="7659" y="1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52" name="Google Shape;755;p35">
                  <a:extLst>
                    <a:ext uri="{FF2B5EF4-FFF2-40B4-BE49-F238E27FC236}">
                      <a16:creationId xmlns:a16="http://schemas.microsoft.com/office/drawing/2014/main" xmlns="" id="{58EA208D-4BE2-4041-821F-CFD127805BFD}"/>
                    </a:ext>
                  </a:extLst>
                </p:cNvPr>
                <p:cNvSpPr/>
                <p:nvPr/>
              </p:nvSpPr>
              <p:spPr>
                <a:xfrm>
                  <a:off x="4342125" y="3005593"/>
                  <a:ext cx="70900" cy="15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6" h="6036" extrusionOk="0">
                      <a:moveTo>
                        <a:pt x="2491" y="0"/>
                      </a:moveTo>
                      <a:cubicBezTo>
                        <a:pt x="2434" y="0"/>
                        <a:pt x="2376" y="27"/>
                        <a:pt x="2328" y="91"/>
                      </a:cubicBezTo>
                      <a:cubicBezTo>
                        <a:pt x="1641" y="876"/>
                        <a:pt x="1118" y="1792"/>
                        <a:pt x="759" y="2740"/>
                      </a:cubicBezTo>
                      <a:cubicBezTo>
                        <a:pt x="432" y="3721"/>
                        <a:pt x="170" y="4702"/>
                        <a:pt x="39" y="5716"/>
                      </a:cubicBezTo>
                      <a:cubicBezTo>
                        <a:pt x="0" y="5910"/>
                        <a:pt x="159" y="6036"/>
                        <a:pt x="307" y="6036"/>
                      </a:cubicBezTo>
                      <a:cubicBezTo>
                        <a:pt x="408" y="6036"/>
                        <a:pt x="503" y="5978"/>
                        <a:pt x="530" y="5846"/>
                      </a:cubicBezTo>
                      <a:cubicBezTo>
                        <a:pt x="857" y="3884"/>
                        <a:pt x="1380" y="1988"/>
                        <a:pt x="2688" y="451"/>
                      </a:cubicBezTo>
                      <a:cubicBezTo>
                        <a:pt x="2836" y="254"/>
                        <a:pt x="2667" y="0"/>
                        <a:pt x="2491" y="0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53" name="Google Shape;756;p35">
                  <a:extLst>
                    <a:ext uri="{FF2B5EF4-FFF2-40B4-BE49-F238E27FC236}">
                      <a16:creationId xmlns:a16="http://schemas.microsoft.com/office/drawing/2014/main" xmlns="" id="{49A03260-9CDF-4B3A-861B-7E296BF2558B}"/>
                    </a:ext>
                  </a:extLst>
                </p:cNvPr>
                <p:cNvSpPr/>
                <p:nvPr/>
              </p:nvSpPr>
              <p:spPr>
                <a:xfrm>
                  <a:off x="4124825" y="3021743"/>
                  <a:ext cx="58050" cy="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800" extrusionOk="0">
                      <a:moveTo>
                        <a:pt x="1208" y="1"/>
                      </a:moveTo>
                      <a:cubicBezTo>
                        <a:pt x="1198" y="1"/>
                        <a:pt x="1188" y="1"/>
                        <a:pt x="1178" y="1"/>
                      </a:cubicBezTo>
                      <a:cubicBezTo>
                        <a:pt x="1" y="1"/>
                        <a:pt x="33" y="1800"/>
                        <a:pt x="1178" y="1800"/>
                      </a:cubicBezTo>
                      <a:cubicBezTo>
                        <a:pt x="2280" y="1767"/>
                        <a:pt x="2322" y="1"/>
                        <a:pt x="1208" y="1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54" name="Google Shape;757;p35">
                  <a:extLst>
                    <a:ext uri="{FF2B5EF4-FFF2-40B4-BE49-F238E27FC236}">
                      <a16:creationId xmlns:a16="http://schemas.microsoft.com/office/drawing/2014/main" xmlns="" id="{D9557DD0-3EC7-4D38-BA0C-764884ACA8CE}"/>
                    </a:ext>
                  </a:extLst>
                </p:cNvPr>
                <p:cNvSpPr/>
                <p:nvPr/>
              </p:nvSpPr>
              <p:spPr>
                <a:xfrm>
                  <a:off x="4258900" y="3011143"/>
                  <a:ext cx="58050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99" extrusionOk="0">
                      <a:moveTo>
                        <a:pt x="1177" y="0"/>
                      </a:moveTo>
                      <a:cubicBezTo>
                        <a:pt x="0" y="0"/>
                        <a:pt x="33" y="1799"/>
                        <a:pt x="1177" y="1799"/>
                      </a:cubicBezTo>
                      <a:cubicBezTo>
                        <a:pt x="2322" y="1799"/>
                        <a:pt x="2322" y="0"/>
                        <a:pt x="1177" y="0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55" name="Google Shape;758;p35">
                  <a:extLst>
                    <a:ext uri="{FF2B5EF4-FFF2-40B4-BE49-F238E27FC236}">
                      <a16:creationId xmlns:a16="http://schemas.microsoft.com/office/drawing/2014/main" xmlns="" id="{9299EEB7-DA5B-4979-BB04-ED26451C5003}"/>
                    </a:ext>
                  </a:extLst>
                </p:cNvPr>
                <p:cNvSpPr/>
                <p:nvPr/>
              </p:nvSpPr>
              <p:spPr>
                <a:xfrm>
                  <a:off x="4369275" y="2982868"/>
                  <a:ext cx="67125" cy="4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5" h="1950" extrusionOk="0">
                      <a:moveTo>
                        <a:pt x="1299" y="1"/>
                      </a:moveTo>
                      <a:cubicBezTo>
                        <a:pt x="601" y="1"/>
                        <a:pt x="1" y="904"/>
                        <a:pt x="653" y="1556"/>
                      </a:cubicBezTo>
                      <a:lnTo>
                        <a:pt x="784" y="1687"/>
                      </a:lnTo>
                      <a:cubicBezTo>
                        <a:pt x="976" y="1872"/>
                        <a:pt x="1189" y="1950"/>
                        <a:pt x="1392" y="1950"/>
                      </a:cubicBezTo>
                      <a:cubicBezTo>
                        <a:pt x="2089" y="1950"/>
                        <a:pt x="2685" y="1037"/>
                        <a:pt x="2027" y="379"/>
                      </a:cubicBezTo>
                      <a:lnTo>
                        <a:pt x="1929" y="281"/>
                      </a:lnTo>
                      <a:cubicBezTo>
                        <a:pt x="1731" y="83"/>
                        <a:pt x="1511" y="1"/>
                        <a:pt x="1299" y="1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56" name="Google Shape;759;p35">
                  <a:extLst>
                    <a:ext uri="{FF2B5EF4-FFF2-40B4-BE49-F238E27FC236}">
                      <a16:creationId xmlns:a16="http://schemas.microsoft.com/office/drawing/2014/main" xmlns="" id="{C4C049D8-2F97-48A1-94CA-9014AB39561D}"/>
                    </a:ext>
                  </a:extLst>
                </p:cNvPr>
                <p:cNvSpPr/>
                <p:nvPr/>
              </p:nvSpPr>
              <p:spPr>
                <a:xfrm>
                  <a:off x="4409300" y="3072443"/>
                  <a:ext cx="58075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1799" extrusionOk="0">
                      <a:moveTo>
                        <a:pt x="1145" y="1"/>
                      </a:moveTo>
                      <a:cubicBezTo>
                        <a:pt x="1" y="1"/>
                        <a:pt x="1" y="1799"/>
                        <a:pt x="1145" y="1799"/>
                      </a:cubicBezTo>
                      <a:cubicBezTo>
                        <a:pt x="2290" y="1799"/>
                        <a:pt x="2322" y="1"/>
                        <a:pt x="1145" y="1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57" name="Google Shape;760;p35">
                  <a:extLst>
                    <a:ext uri="{FF2B5EF4-FFF2-40B4-BE49-F238E27FC236}">
                      <a16:creationId xmlns:a16="http://schemas.microsoft.com/office/drawing/2014/main" xmlns="" id="{B829C7D1-A35F-44BD-83E4-7068913F8BE1}"/>
                    </a:ext>
                  </a:extLst>
                </p:cNvPr>
                <p:cNvSpPr/>
                <p:nvPr/>
              </p:nvSpPr>
              <p:spPr>
                <a:xfrm>
                  <a:off x="4463525" y="3141093"/>
                  <a:ext cx="5780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2" h="1768" extrusionOk="0">
                      <a:moveTo>
                        <a:pt x="1198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7" y="1767"/>
                        <a:pt x="1167" y="1767"/>
                      </a:cubicBezTo>
                      <a:cubicBezTo>
                        <a:pt x="2301" y="1767"/>
                        <a:pt x="2311" y="1"/>
                        <a:pt x="1198" y="1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58" name="Google Shape;761;p35">
                  <a:extLst>
                    <a:ext uri="{FF2B5EF4-FFF2-40B4-BE49-F238E27FC236}">
                      <a16:creationId xmlns:a16="http://schemas.microsoft.com/office/drawing/2014/main" xmlns="" id="{9F00276D-5C05-400B-8EAA-68B42487DC01}"/>
                    </a:ext>
                  </a:extLst>
                </p:cNvPr>
                <p:cNvSpPr/>
                <p:nvPr/>
              </p:nvSpPr>
              <p:spPr>
                <a:xfrm>
                  <a:off x="4431650" y="3231018"/>
                  <a:ext cx="583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4" h="1768" extrusionOk="0">
                      <a:moveTo>
                        <a:pt x="1197" y="1"/>
                      </a:moveTo>
                      <a:cubicBezTo>
                        <a:pt x="1187" y="1"/>
                        <a:pt x="1177" y="1"/>
                        <a:pt x="1167" y="1"/>
                      </a:cubicBezTo>
                      <a:cubicBezTo>
                        <a:pt x="0" y="1"/>
                        <a:pt x="22" y="1767"/>
                        <a:pt x="1136" y="1767"/>
                      </a:cubicBezTo>
                      <a:cubicBezTo>
                        <a:pt x="1146" y="1767"/>
                        <a:pt x="1156" y="1767"/>
                        <a:pt x="1167" y="1767"/>
                      </a:cubicBezTo>
                      <a:cubicBezTo>
                        <a:pt x="2333" y="1767"/>
                        <a:pt x="2312" y="1"/>
                        <a:pt x="1197" y="1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59" name="Google Shape;762;p35">
                  <a:extLst>
                    <a:ext uri="{FF2B5EF4-FFF2-40B4-BE49-F238E27FC236}">
                      <a16:creationId xmlns:a16="http://schemas.microsoft.com/office/drawing/2014/main" xmlns="" id="{9B1C8D72-8411-4DBC-8CFC-64C2FF6230D2}"/>
                    </a:ext>
                  </a:extLst>
                </p:cNvPr>
                <p:cNvSpPr/>
                <p:nvPr/>
              </p:nvSpPr>
              <p:spPr>
                <a:xfrm>
                  <a:off x="4323475" y="3130468"/>
                  <a:ext cx="58050" cy="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2" h="1768" extrusionOk="0">
                      <a:moveTo>
                        <a:pt x="1176" y="1"/>
                      </a:moveTo>
                      <a:cubicBezTo>
                        <a:pt x="1166" y="1"/>
                        <a:pt x="1155" y="1"/>
                        <a:pt x="1145" y="1"/>
                      </a:cubicBezTo>
                      <a:cubicBezTo>
                        <a:pt x="11" y="1"/>
                        <a:pt x="0" y="1767"/>
                        <a:pt x="1114" y="1767"/>
                      </a:cubicBezTo>
                      <a:cubicBezTo>
                        <a:pt x="1124" y="1767"/>
                        <a:pt x="1135" y="1767"/>
                        <a:pt x="1145" y="1767"/>
                      </a:cubicBezTo>
                      <a:cubicBezTo>
                        <a:pt x="2279" y="1767"/>
                        <a:pt x="2321" y="1"/>
                        <a:pt x="1176" y="1"/>
                      </a:cubicBezTo>
                      <a:close/>
                    </a:path>
                  </a:pathLst>
                </a:custGeom>
                <a:solidFill>
                  <a:srgbClr val="99202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8" name="Google Shape;763;p35">
                <a:extLst>
                  <a:ext uri="{FF2B5EF4-FFF2-40B4-BE49-F238E27FC236}">
                    <a16:creationId xmlns:a16="http://schemas.microsoft.com/office/drawing/2014/main" xmlns="" id="{2C71572E-1053-43F6-AE07-57B49E1870BA}"/>
                  </a:ext>
                </a:extLst>
              </p:cNvPr>
              <p:cNvGrpSpPr/>
              <p:nvPr/>
            </p:nvGrpSpPr>
            <p:grpSpPr>
              <a:xfrm>
                <a:off x="3854376" y="1663189"/>
                <a:ext cx="1707538" cy="2027292"/>
                <a:chOff x="5243900" y="3898675"/>
                <a:chExt cx="821050" cy="974800"/>
              </a:xfrm>
            </p:grpSpPr>
            <p:sp>
              <p:nvSpPr>
                <p:cNvPr id="129" name="Google Shape;764;p35">
                  <a:extLst>
                    <a:ext uri="{FF2B5EF4-FFF2-40B4-BE49-F238E27FC236}">
                      <a16:creationId xmlns:a16="http://schemas.microsoft.com/office/drawing/2014/main" xmlns="" id="{9AE5B5B0-643E-4583-BDAE-F1075C326878}"/>
                    </a:ext>
                  </a:extLst>
                </p:cNvPr>
                <p:cNvSpPr/>
                <p:nvPr/>
              </p:nvSpPr>
              <p:spPr>
                <a:xfrm>
                  <a:off x="5243900" y="3898675"/>
                  <a:ext cx="821050" cy="97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42" h="38992" extrusionOk="0">
                      <a:moveTo>
                        <a:pt x="16148" y="0"/>
                      </a:moveTo>
                      <a:cubicBezTo>
                        <a:pt x="16036" y="0"/>
                        <a:pt x="15918" y="10"/>
                        <a:pt x="15794" y="30"/>
                      </a:cubicBezTo>
                      <a:cubicBezTo>
                        <a:pt x="12034" y="651"/>
                        <a:pt x="10432" y="4968"/>
                        <a:pt x="9614" y="9447"/>
                      </a:cubicBezTo>
                      <a:cubicBezTo>
                        <a:pt x="9409" y="10490"/>
                        <a:pt x="8543" y="11032"/>
                        <a:pt x="7679" y="11032"/>
                      </a:cubicBezTo>
                      <a:cubicBezTo>
                        <a:pt x="6890" y="11032"/>
                        <a:pt x="6102" y="10580"/>
                        <a:pt x="5821" y="9643"/>
                      </a:cubicBezTo>
                      <a:cubicBezTo>
                        <a:pt x="5625" y="8989"/>
                        <a:pt x="5396" y="8335"/>
                        <a:pt x="5167" y="7682"/>
                      </a:cubicBezTo>
                      <a:cubicBezTo>
                        <a:pt x="4142" y="4881"/>
                        <a:pt x="2944" y="3506"/>
                        <a:pt x="1961" y="3506"/>
                      </a:cubicBezTo>
                      <a:cubicBezTo>
                        <a:pt x="843" y="3506"/>
                        <a:pt x="1" y="5282"/>
                        <a:pt x="1" y="8761"/>
                      </a:cubicBezTo>
                      <a:cubicBezTo>
                        <a:pt x="1" y="15856"/>
                        <a:pt x="4709" y="26810"/>
                        <a:pt x="6933" y="33415"/>
                      </a:cubicBezTo>
                      <a:cubicBezTo>
                        <a:pt x="8055" y="36780"/>
                        <a:pt x="8407" y="38991"/>
                        <a:pt x="9447" y="38991"/>
                      </a:cubicBezTo>
                      <a:cubicBezTo>
                        <a:pt x="9922" y="38991"/>
                        <a:pt x="10542" y="38529"/>
                        <a:pt x="11445" y="37502"/>
                      </a:cubicBezTo>
                      <a:lnTo>
                        <a:pt x="14421" y="33546"/>
                      </a:lnTo>
                      <a:cubicBezTo>
                        <a:pt x="17789" y="27497"/>
                        <a:pt x="25931" y="20401"/>
                        <a:pt x="30214" y="14744"/>
                      </a:cubicBezTo>
                      <a:cubicBezTo>
                        <a:pt x="32842" y="11431"/>
                        <a:pt x="32326" y="8293"/>
                        <a:pt x="28710" y="8293"/>
                      </a:cubicBezTo>
                      <a:cubicBezTo>
                        <a:pt x="28186" y="8293"/>
                        <a:pt x="27598" y="8358"/>
                        <a:pt x="26944" y="8499"/>
                      </a:cubicBezTo>
                      <a:cubicBezTo>
                        <a:pt x="24590" y="8891"/>
                        <a:pt x="22366" y="10330"/>
                        <a:pt x="20470" y="12096"/>
                      </a:cubicBezTo>
                      <a:cubicBezTo>
                        <a:pt x="20070" y="12467"/>
                        <a:pt x="19598" y="12630"/>
                        <a:pt x="19139" y="12630"/>
                      </a:cubicBezTo>
                      <a:cubicBezTo>
                        <a:pt x="18018" y="12630"/>
                        <a:pt x="16968" y="11661"/>
                        <a:pt x="17200" y="10363"/>
                      </a:cubicBezTo>
                      <a:cubicBezTo>
                        <a:pt x="18078" y="5407"/>
                        <a:pt x="18776" y="0"/>
                        <a:pt x="16148" y="0"/>
                      </a:cubicBezTo>
                      <a:close/>
                    </a:path>
                  </a:pathLst>
                </a:custGeom>
                <a:solidFill>
                  <a:srgbClr val="E5FFE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30" name="Google Shape;765;p35">
                  <a:extLst>
                    <a:ext uri="{FF2B5EF4-FFF2-40B4-BE49-F238E27FC236}">
                      <a16:creationId xmlns:a16="http://schemas.microsoft.com/office/drawing/2014/main" xmlns="" id="{58563D5C-D9D1-4126-B74F-D51BF996AAF0}"/>
                    </a:ext>
                  </a:extLst>
                </p:cNvPr>
                <p:cNvSpPr/>
                <p:nvPr/>
              </p:nvSpPr>
              <p:spPr>
                <a:xfrm>
                  <a:off x="5293600" y="4088200"/>
                  <a:ext cx="150950" cy="5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38" h="22142" extrusionOk="0">
                      <a:moveTo>
                        <a:pt x="287" y="0"/>
                      </a:moveTo>
                      <a:cubicBezTo>
                        <a:pt x="141" y="0"/>
                        <a:pt x="0" y="118"/>
                        <a:pt x="40" y="297"/>
                      </a:cubicBezTo>
                      <a:cubicBezTo>
                        <a:pt x="2198" y="7425"/>
                        <a:pt x="2656" y="15011"/>
                        <a:pt x="5468" y="21976"/>
                      </a:cubicBezTo>
                      <a:cubicBezTo>
                        <a:pt x="5520" y="22092"/>
                        <a:pt x="5627" y="22142"/>
                        <a:pt x="5730" y="22142"/>
                      </a:cubicBezTo>
                      <a:cubicBezTo>
                        <a:pt x="5889" y="22142"/>
                        <a:pt x="6038" y="22023"/>
                        <a:pt x="5958" y="21845"/>
                      </a:cubicBezTo>
                      <a:cubicBezTo>
                        <a:pt x="3179" y="14880"/>
                        <a:pt x="2689" y="7294"/>
                        <a:pt x="531" y="166"/>
                      </a:cubicBezTo>
                      <a:cubicBezTo>
                        <a:pt x="479" y="50"/>
                        <a:pt x="382" y="0"/>
                        <a:pt x="287" y="0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31" name="Google Shape;766;p35">
                  <a:extLst>
                    <a:ext uri="{FF2B5EF4-FFF2-40B4-BE49-F238E27FC236}">
                      <a16:creationId xmlns:a16="http://schemas.microsoft.com/office/drawing/2014/main" xmlns="" id="{40D63C7A-96D9-45F7-A33E-564AA8B536C0}"/>
                    </a:ext>
                  </a:extLst>
                </p:cNvPr>
                <p:cNvSpPr/>
                <p:nvPr/>
              </p:nvSpPr>
              <p:spPr>
                <a:xfrm>
                  <a:off x="5495675" y="3989275"/>
                  <a:ext cx="126275" cy="6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1" h="26515" extrusionOk="0">
                      <a:moveTo>
                        <a:pt x="4743" y="1"/>
                      </a:moveTo>
                      <a:cubicBezTo>
                        <a:pt x="4639" y="1"/>
                        <a:pt x="4532" y="51"/>
                        <a:pt x="4481" y="166"/>
                      </a:cubicBezTo>
                      <a:cubicBezTo>
                        <a:pt x="3074" y="3502"/>
                        <a:pt x="2355" y="7131"/>
                        <a:pt x="1832" y="10695"/>
                      </a:cubicBezTo>
                      <a:cubicBezTo>
                        <a:pt x="1570" y="12428"/>
                        <a:pt x="1374" y="14161"/>
                        <a:pt x="1211" y="15894"/>
                      </a:cubicBezTo>
                      <a:cubicBezTo>
                        <a:pt x="1080" y="17627"/>
                        <a:pt x="753" y="19393"/>
                        <a:pt x="524" y="21126"/>
                      </a:cubicBezTo>
                      <a:cubicBezTo>
                        <a:pt x="262" y="22859"/>
                        <a:pt x="1" y="24625"/>
                        <a:pt x="262" y="26325"/>
                      </a:cubicBezTo>
                      <a:cubicBezTo>
                        <a:pt x="289" y="26457"/>
                        <a:pt x="385" y="26514"/>
                        <a:pt x="485" y="26514"/>
                      </a:cubicBezTo>
                      <a:cubicBezTo>
                        <a:pt x="633" y="26514"/>
                        <a:pt x="792" y="26389"/>
                        <a:pt x="753" y="26194"/>
                      </a:cubicBezTo>
                      <a:cubicBezTo>
                        <a:pt x="524" y="24625"/>
                        <a:pt x="753" y="22990"/>
                        <a:pt x="982" y="21420"/>
                      </a:cubicBezTo>
                      <a:cubicBezTo>
                        <a:pt x="1211" y="19753"/>
                        <a:pt x="1505" y="18085"/>
                        <a:pt x="1701" y="16385"/>
                      </a:cubicBezTo>
                      <a:cubicBezTo>
                        <a:pt x="1995" y="12853"/>
                        <a:pt x="2486" y="9355"/>
                        <a:pt x="3238" y="5889"/>
                      </a:cubicBezTo>
                      <a:cubicBezTo>
                        <a:pt x="3663" y="3992"/>
                        <a:pt x="4252" y="2128"/>
                        <a:pt x="4971" y="297"/>
                      </a:cubicBezTo>
                      <a:cubicBezTo>
                        <a:pt x="5050" y="119"/>
                        <a:pt x="4901" y="1"/>
                        <a:pt x="4743" y="1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32" name="Google Shape;767;p35">
                  <a:extLst>
                    <a:ext uri="{FF2B5EF4-FFF2-40B4-BE49-F238E27FC236}">
                      <a16:creationId xmlns:a16="http://schemas.microsoft.com/office/drawing/2014/main" xmlns="" id="{65D19D45-324F-40F0-ADEA-5210E01CD469}"/>
                    </a:ext>
                  </a:extLst>
                </p:cNvPr>
                <p:cNvSpPr/>
                <p:nvPr/>
              </p:nvSpPr>
              <p:spPr>
                <a:xfrm>
                  <a:off x="5543725" y="4172875"/>
                  <a:ext cx="439700" cy="5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88" h="20005" extrusionOk="0">
                      <a:moveTo>
                        <a:pt x="17240" y="1"/>
                      </a:moveTo>
                      <a:cubicBezTo>
                        <a:pt x="17198" y="1"/>
                        <a:pt x="17154" y="15"/>
                        <a:pt x="17109" y="49"/>
                      </a:cubicBezTo>
                      <a:lnTo>
                        <a:pt x="17142" y="49"/>
                      </a:lnTo>
                      <a:cubicBezTo>
                        <a:pt x="15736" y="1062"/>
                        <a:pt x="14199" y="1782"/>
                        <a:pt x="12760" y="2697"/>
                      </a:cubicBezTo>
                      <a:cubicBezTo>
                        <a:pt x="11322" y="3678"/>
                        <a:pt x="10014" y="4855"/>
                        <a:pt x="8869" y="6163"/>
                      </a:cubicBezTo>
                      <a:cubicBezTo>
                        <a:pt x="7725" y="7439"/>
                        <a:pt x="6613" y="8746"/>
                        <a:pt x="5632" y="10120"/>
                      </a:cubicBezTo>
                      <a:cubicBezTo>
                        <a:pt x="4619" y="11559"/>
                        <a:pt x="3736" y="13063"/>
                        <a:pt x="2918" y="14632"/>
                      </a:cubicBezTo>
                      <a:cubicBezTo>
                        <a:pt x="2035" y="16300"/>
                        <a:pt x="1185" y="18033"/>
                        <a:pt x="139" y="19635"/>
                      </a:cubicBezTo>
                      <a:cubicBezTo>
                        <a:pt x="0" y="19820"/>
                        <a:pt x="188" y="20005"/>
                        <a:pt x="368" y="20005"/>
                      </a:cubicBezTo>
                      <a:cubicBezTo>
                        <a:pt x="443" y="20005"/>
                        <a:pt x="516" y="19973"/>
                        <a:pt x="564" y="19897"/>
                      </a:cubicBezTo>
                      <a:cubicBezTo>
                        <a:pt x="2428" y="17117"/>
                        <a:pt x="3638" y="13978"/>
                        <a:pt x="5469" y="11199"/>
                      </a:cubicBezTo>
                      <a:cubicBezTo>
                        <a:pt x="6450" y="9793"/>
                        <a:pt x="7529" y="8452"/>
                        <a:pt x="8673" y="7144"/>
                      </a:cubicBezTo>
                      <a:cubicBezTo>
                        <a:pt x="9850" y="5836"/>
                        <a:pt x="11060" y="4463"/>
                        <a:pt x="12564" y="3449"/>
                      </a:cubicBezTo>
                      <a:cubicBezTo>
                        <a:pt x="14101" y="2403"/>
                        <a:pt x="15834" y="1618"/>
                        <a:pt x="17371" y="507"/>
                      </a:cubicBezTo>
                      <a:cubicBezTo>
                        <a:pt x="17588" y="344"/>
                        <a:pt x="17445" y="1"/>
                        <a:pt x="17240" y="1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33" name="Google Shape;768;p35">
                  <a:extLst>
                    <a:ext uri="{FF2B5EF4-FFF2-40B4-BE49-F238E27FC236}">
                      <a16:creationId xmlns:a16="http://schemas.microsoft.com/office/drawing/2014/main" xmlns="" id="{91BD9EA5-E9D2-4281-8B5E-C14987864B37}"/>
                    </a:ext>
                  </a:extLst>
                </p:cNvPr>
                <p:cNvSpPr/>
                <p:nvPr/>
              </p:nvSpPr>
              <p:spPr>
                <a:xfrm>
                  <a:off x="5579875" y="4533550"/>
                  <a:ext cx="66400" cy="5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2021" extrusionOk="0">
                      <a:moveTo>
                        <a:pt x="279" y="1"/>
                      </a:moveTo>
                      <a:cubicBezTo>
                        <a:pt x="213" y="1"/>
                        <a:pt x="148" y="25"/>
                        <a:pt x="99" y="74"/>
                      </a:cubicBezTo>
                      <a:cubicBezTo>
                        <a:pt x="1" y="172"/>
                        <a:pt x="1" y="336"/>
                        <a:pt x="99" y="434"/>
                      </a:cubicBezTo>
                      <a:cubicBezTo>
                        <a:pt x="753" y="990"/>
                        <a:pt x="1472" y="1513"/>
                        <a:pt x="2192" y="2004"/>
                      </a:cubicBezTo>
                      <a:cubicBezTo>
                        <a:pt x="2226" y="2015"/>
                        <a:pt x="2259" y="2020"/>
                        <a:pt x="2290" y="2020"/>
                      </a:cubicBezTo>
                      <a:cubicBezTo>
                        <a:pt x="2526" y="2020"/>
                        <a:pt x="2655" y="1719"/>
                        <a:pt x="2453" y="1546"/>
                      </a:cubicBezTo>
                      <a:cubicBezTo>
                        <a:pt x="1766" y="1121"/>
                        <a:pt x="1080" y="630"/>
                        <a:pt x="459" y="74"/>
                      </a:cubicBezTo>
                      <a:cubicBezTo>
                        <a:pt x="410" y="25"/>
                        <a:pt x="344" y="1"/>
                        <a:pt x="279" y="1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34" name="Google Shape;769;p35">
                  <a:extLst>
                    <a:ext uri="{FF2B5EF4-FFF2-40B4-BE49-F238E27FC236}">
                      <a16:creationId xmlns:a16="http://schemas.microsoft.com/office/drawing/2014/main" xmlns="" id="{2401B948-6490-409B-A5FD-E6A5975B2390}"/>
                    </a:ext>
                  </a:extLst>
                </p:cNvPr>
                <p:cNvSpPr/>
                <p:nvPr/>
              </p:nvSpPr>
              <p:spPr>
                <a:xfrm>
                  <a:off x="5615875" y="4421900"/>
                  <a:ext cx="80100" cy="7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2947" extrusionOk="0">
                      <a:moveTo>
                        <a:pt x="345" y="0"/>
                      </a:moveTo>
                      <a:cubicBezTo>
                        <a:pt x="138" y="0"/>
                        <a:pt x="1" y="286"/>
                        <a:pt x="196" y="453"/>
                      </a:cubicBezTo>
                      <a:cubicBezTo>
                        <a:pt x="1144" y="1172"/>
                        <a:pt x="1994" y="1957"/>
                        <a:pt x="2746" y="2873"/>
                      </a:cubicBezTo>
                      <a:cubicBezTo>
                        <a:pt x="2795" y="2922"/>
                        <a:pt x="2861" y="2946"/>
                        <a:pt x="2926" y="2946"/>
                      </a:cubicBezTo>
                      <a:cubicBezTo>
                        <a:pt x="2991" y="2946"/>
                        <a:pt x="3057" y="2922"/>
                        <a:pt x="3106" y="2873"/>
                      </a:cubicBezTo>
                      <a:cubicBezTo>
                        <a:pt x="3204" y="2775"/>
                        <a:pt x="3204" y="2611"/>
                        <a:pt x="3106" y="2513"/>
                      </a:cubicBezTo>
                      <a:cubicBezTo>
                        <a:pt x="2321" y="1565"/>
                        <a:pt x="1438" y="747"/>
                        <a:pt x="457" y="28"/>
                      </a:cubicBezTo>
                      <a:cubicBezTo>
                        <a:pt x="419" y="9"/>
                        <a:pt x="381" y="0"/>
                        <a:pt x="345" y="0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35" name="Google Shape;770;p35">
                  <a:extLst>
                    <a:ext uri="{FF2B5EF4-FFF2-40B4-BE49-F238E27FC236}">
                      <a16:creationId xmlns:a16="http://schemas.microsoft.com/office/drawing/2014/main" xmlns="" id="{82291D32-F95A-4BCA-AC5D-4BFCE8884EAE}"/>
                    </a:ext>
                  </a:extLst>
                </p:cNvPr>
                <p:cNvSpPr/>
                <p:nvPr/>
              </p:nvSpPr>
              <p:spPr>
                <a:xfrm>
                  <a:off x="5698125" y="4319425"/>
                  <a:ext cx="70950" cy="8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8" h="3514" extrusionOk="0">
                      <a:moveTo>
                        <a:pt x="320" y="1"/>
                      </a:moveTo>
                      <a:cubicBezTo>
                        <a:pt x="156" y="1"/>
                        <a:pt x="0" y="169"/>
                        <a:pt x="110" y="367"/>
                      </a:cubicBezTo>
                      <a:cubicBezTo>
                        <a:pt x="699" y="1478"/>
                        <a:pt x="1451" y="2492"/>
                        <a:pt x="2301" y="3440"/>
                      </a:cubicBezTo>
                      <a:cubicBezTo>
                        <a:pt x="2353" y="3492"/>
                        <a:pt x="2411" y="3514"/>
                        <a:pt x="2467" y="3514"/>
                      </a:cubicBezTo>
                      <a:cubicBezTo>
                        <a:pt x="2662" y="3514"/>
                        <a:pt x="2838" y="3258"/>
                        <a:pt x="2661" y="3081"/>
                      </a:cubicBezTo>
                      <a:cubicBezTo>
                        <a:pt x="1843" y="2165"/>
                        <a:pt x="1124" y="1184"/>
                        <a:pt x="535" y="138"/>
                      </a:cubicBezTo>
                      <a:cubicBezTo>
                        <a:pt x="481" y="41"/>
                        <a:pt x="400" y="1"/>
                        <a:pt x="320" y="1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36" name="Google Shape;771;p35">
                  <a:extLst>
                    <a:ext uri="{FF2B5EF4-FFF2-40B4-BE49-F238E27FC236}">
                      <a16:creationId xmlns:a16="http://schemas.microsoft.com/office/drawing/2014/main" xmlns="" id="{BE4AC42A-210C-4FF3-8EFA-A24616E497C1}"/>
                    </a:ext>
                  </a:extLst>
                </p:cNvPr>
                <p:cNvSpPr/>
                <p:nvPr/>
              </p:nvSpPr>
              <p:spPr>
                <a:xfrm>
                  <a:off x="5788800" y="4237650"/>
                  <a:ext cx="70675" cy="8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7" h="3221" extrusionOk="0">
                      <a:moveTo>
                        <a:pt x="371" y="0"/>
                      </a:moveTo>
                      <a:cubicBezTo>
                        <a:pt x="177" y="0"/>
                        <a:pt x="1" y="256"/>
                        <a:pt x="178" y="433"/>
                      </a:cubicBezTo>
                      <a:cubicBezTo>
                        <a:pt x="963" y="1218"/>
                        <a:pt x="1878" y="1970"/>
                        <a:pt x="2303" y="3049"/>
                      </a:cubicBezTo>
                      <a:cubicBezTo>
                        <a:pt x="2330" y="3157"/>
                        <a:pt x="2425" y="3221"/>
                        <a:pt x="2531" y="3221"/>
                      </a:cubicBezTo>
                      <a:cubicBezTo>
                        <a:pt x="2553" y="3221"/>
                        <a:pt x="2575" y="3218"/>
                        <a:pt x="2598" y="3213"/>
                      </a:cubicBezTo>
                      <a:cubicBezTo>
                        <a:pt x="2761" y="3180"/>
                        <a:pt x="2827" y="3049"/>
                        <a:pt x="2794" y="2918"/>
                      </a:cubicBezTo>
                      <a:cubicBezTo>
                        <a:pt x="2336" y="1741"/>
                        <a:pt x="1421" y="924"/>
                        <a:pt x="538" y="74"/>
                      </a:cubicBezTo>
                      <a:cubicBezTo>
                        <a:pt x="486" y="22"/>
                        <a:pt x="428" y="0"/>
                        <a:pt x="371" y="0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37" name="Google Shape;772;p35">
                  <a:extLst>
                    <a:ext uri="{FF2B5EF4-FFF2-40B4-BE49-F238E27FC236}">
                      <a16:creationId xmlns:a16="http://schemas.microsoft.com/office/drawing/2014/main" xmlns="" id="{550EA0CE-C5EE-4BE7-9393-EBB5E12C7CD7}"/>
                    </a:ext>
                  </a:extLst>
                </p:cNvPr>
                <p:cNvSpPr/>
                <p:nvPr/>
              </p:nvSpPr>
              <p:spPr>
                <a:xfrm>
                  <a:off x="5887900" y="4176725"/>
                  <a:ext cx="53950" cy="8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3331" extrusionOk="0">
                      <a:moveTo>
                        <a:pt x="391" y="0"/>
                      </a:moveTo>
                      <a:cubicBezTo>
                        <a:pt x="216" y="0"/>
                        <a:pt x="0" y="192"/>
                        <a:pt x="138" y="353"/>
                      </a:cubicBezTo>
                      <a:cubicBezTo>
                        <a:pt x="563" y="1366"/>
                        <a:pt x="1184" y="2249"/>
                        <a:pt x="1642" y="3230"/>
                      </a:cubicBezTo>
                      <a:cubicBezTo>
                        <a:pt x="1692" y="3300"/>
                        <a:pt x="1763" y="3330"/>
                        <a:pt x="1834" y="3330"/>
                      </a:cubicBezTo>
                      <a:cubicBezTo>
                        <a:pt x="1996" y="3330"/>
                        <a:pt x="2158" y="3173"/>
                        <a:pt x="2067" y="2968"/>
                      </a:cubicBezTo>
                      <a:cubicBezTo>
                        <a:pt x="1675" y="1987"/>
                        <a:pt x="988" y="1105"/>
                        <a:pt x="563" y="124"/>
                      </a:cubicBezTo>
                      <a:cubicBezTo>
                        <a:pt x="533" y="35"/>
                        <a:pt x="466" y="0"/>
                        <a:pt x="391" y="0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38" name="Google Shape;773;p35">
                  <a:extLst>
                    <a:ext uri="{FF2B5EF4-FFF2-40B4-BE49-F238E27FC236}">
                      <a16:creationId xmlns:a16="http://schemas.microsoft.com/office/drawing/2014/main" xmlns="" id="{0954A10A-7A81-4D21-ACB0-3E6855B2B32A}"/>
                    </a:ext>
                  </a:extLst>
                </p:cNvPr>
                <p:cNvSpPr/>
                <p:nvPr/>
              </p:nvSpPr>
              <p:spPr>
                <a:xfrm>
                  <a:off x="5472475" y="4462475"/>
                  <a:ext cx="87825" cy="1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3" h="799" extrusionOk="0">
                      <a:moveTo>
                        <a:pt x="349" y="1"/>
                      </a:moveTo>
                      <a:cubicBezTo>
                        <a:pt x="96" y="1"/>
                        <a:pt x="0" y="406"/>
                        <a:pt x="275" y="498"/>
                      </a:cubicBezTo>
                      <a:cubicBezTo>
                        <a:pt x="1105" y="698"/>
                        <a:pt x="1984" y="798"/>
                        <a:pt x="2849" y="798"/>
                      </a:cubicBezTo>
                      <a:cubicBezTo>
                        <a:pt x="2972" y="798"/>
                        <a:pt x="3095" y="796"/>
                        <a:pt x="3218" y="792"/>
                      </a:cubicBezTo>
                      <a:cubicBezTo>
                        <a:pt x="3512" y="727"/>
                        <a:pt x="3512" y="302"/>
                        <a:pt x="3218" y="269"/>
                      </a:cubicBezTo>
                      <a:cubicBezTo>
                        <a:pt x="3097" y="273"/>
                        <a:pt x="2977" y="275"/>
                        <a:pt x="2856" y="275"/>
                      </a:cubicBezTo>
                      <a:cubicBezTo>
                        <a:pt x="2029" y="275"/>
                        <a:pt x="1205" y="178"/>
                        <a:pt x="406" y="7"/>
                      </a:cubicBezTo>
                      <a:cubicBezTo>
                        <a:pt x="386" y="3"/>
                        <a:pt x="367" y="1"/>
                        <a:pt x="349" y="1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39" name="Google Shape;774;p35">
                  <a:extLst>
                    <a:ext uri="{FF2B5EF4-FFF2-40B4-BE49-F238E27FC236}">
                      <a16:creationId xmlns:a16="http://schemas.microsoft.com/office/drawing/2014/main" xmlns="" id="{60B98383-C294-4AFD-9C0D-866B2716FDB3}"/>
                    </a:ext>
                  </a:extLst>
                </p:cNvPr>
                <p:cNvSpPr/>
                <p:nvPr/>
              </p:nvSpPr>
              <p:spPr>
                <a:xfrm>
                  <a:off x="5480150" y="4363725"/>
                  <a:ext cx="96475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9" h="1056" extrusionOk="0">
                      <a:moveTo>
                        <a:pt x="295" y="1"/>
                      </a:moveTo>
                      <a:cubicBezTo>
                        <a:pt x="1" y="66"/>
                        <a:pt x="1" y="491"/>
                        <a:pt x="328" y="524"/>
                      </a:cubicBezTo>
                      <a:cubicBezTo>
                        <a:pt x="1374" y="655"/>
                        <a:pt x="2453" y="916"/>
                        <a:pt x="3499" y="1047"/>
                      </a:cubicBezTo>
                      <a:cubicBezTo>
                        <a:pt x="3527" y="1053"/>
                        <a:pt x="3554" y="1055"/>
                        <a:pt x="3580" y="1055"/>
                      </a:cubicBezTo>
                      <a:cubicBezTo>
                        <a:pt x="3705" y="1055"/>
                        <a:pt x="3799" y="992"/>
                        <a:pt x="3826" y="884"/>
                      </a:cubicBezTo>
                      <a:cubicBezTo>
                        <a:pt x="3859" y="753"/>
                        <a:pt x="3794" y="622"/>
                        <a:pt x="3663" y="557"/>
                      </a:cubicBezTo>
                      <a:cubicBezTo>
                        <a:pt x="2518" y="393"/>
                        <a:pt x="1439" y="164"/>
                        <a:pt x="295" y="1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40" name="Google Shape;775;p35">
                  <a:extLst>
                    <a:ext uri="{FF2B5EF4-FFF2-40B4-BE49-F238E27FC236}">
                      <a16:creationId xmlns:a16="http://schemas.microsoft.com/office/drawing/2014/main" xmlns="" id="{37214C72-D12B-420A-AA7E-F2125196BD3D}"/>
                    </a:ext>
                  </a:extLst>
                </p:cNvPr>
                <p:cNvSpPr/>
                <p:nvPr/>
              </p:nvSpPr>
              <p:spPr>
                <a:xfrm>
                  <a:off x="5506225" y="4244050"/>
                  <a:ext cx="81050" cy="2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2" h="836" extrusionOk="0">
                      <a:moveTo>
                        <a:pt x="346" y="1"/>
                      </a:moveTo>
                      <a:cubicBezTo>
                        <a:pt x="82" y="1"/>
                        <a:pt x="1" y="415"/>
                        <a:pt x="298" y="504"/>
                      </a:cubicBezTo>
                      <a:cubicBezTo>
                        <a:pt x="960" y="725"/>
                        <a:pt x="1641" y="835"/>
                        <a:pt x="2326" y="835"/>
                      </a:cubicBezTo>
                      <a:cubicBezTo>
                        <a:pt x="2554" y="835"/>
                        <a:pt x="2783" y="823"/>
                        <a:pt x="3012" y="799"/>
                      </a:cubicBezTo>
                      <a:cubicBezTo>
                        <a:pt x="3143" y="733"/>
                        <a:pt x="3241" y="602"/>
                        <a:pt x="3208" y="472"/>
                      </a:cubicBezTo>
                      <a:cubicBezTo>
                        <a:pt x="3154" y="363"/>
                        <a:pt x="3055" y="300"/>
                        <a:pt x="2948" y="300"/>
                      </a:cubicBezTo>
                      <a:cubicBezTo>
                        <a:pt x="2926" y="300"/>
                        <a:pt x="2904" y="302"/>
                        <a:pt x="2881" y="308"/>
                      </a:cubicBezTo>
                      <a:cubicBezTo>
                        <a:pt x="2677" y="333"/>
                        <a:pt x="2471" y="345"/>
                        <a:pt x="2264" y="345"/>
                      </a:cubicBezTo>
                      <a:cubicBezTo>
                        <a:pt x="1643" y="345"/>
                        <a:pt x="1018" y="235"/>
                        <a:pt x="429" y="14"/>
                      </a:cubicBezTo>
                      <a:cubicBezTo>
                        <a:pt x="400" y="5"/>
                        <a:pt x="372" y="1"/>
                        <a:pt x="346" y="1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41" name="Google Shape;776;p35">
                  <a:extLst>
                    <a:ext uri="{FF2B5EF4-FFF2-40B4-BE49-F238E27FC236}">
                      <a16:creationId xmlns:a16="http://schemas.microsoft.com/office/drawing/2014/main" xmlns="" id="{B56E61FF-36DF-4164-B6A5-6A147486F601}"/>
                    </a:ext>
                  </a:extLst>
                </p:cNvPr>
                <p:cNvSpPr/>
                <p:nvPr/>
              </p:nvSpPr>
              <p:spPr>
                <a:xfrm>
                  <a:off x="5527225" y="4124875"/>
                  <a:ext cx="80475" cy="1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9" h="792" extrusionOk="0">
                      <a:moveTo>
                        <a:pt x="345" y="1"/>
                      </a:moveTo>
                      <a:cubicBezTo>
                        <a:pt x="68" y="1"/>
                        <a:pt x="1" y="408"/>
                        <a:pt x="276" y="530"/>
                      </a:cubicBezTo>
                      <a:cubicBezTo>
                        <a:pt x="1159" y="694"/>
                        <a:pt x="2041" y="759"/>
                        <a:pt x="2924" y="792"/>
                      </a:cubicBezTo>
                      <a:cubicBezTo>
                        <a:pt x="3219" y="759"/>
                        <a:pt x="3219" y="334"/>
                        <a:pt x="2924" y="268"/>
                      </a:cubicBezTo>
                      <a:cubicBezTo>
                        <a:pt x="2074" y="268"/>
                        <a:pt x="1224" y="170"/>
                        <a:pt x="406" y="7"/>
                      </a:cubicBezTo>
                      <a:cubicBezTo>
                        <a:pt x="385" y="3"/>
                        <a:pt x="364" y="1"/>
                        <a:pt x="345" y="1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42" name="Google Shape;777;p35">
                  <a:extLst>
                    <a:ext uri="{FF2B5EF4-FFF2-40B4-BE49-F238E27FC236}">
                      <a16:creationId xmlns:a16="http://schemas.microsoft.com/office/drawing/2014/main" xmlns="" id="{200AF888-662A-4DE3-91BE-4DD8D38A2315}"/>
                    </a:ext>
                  </a:extLst>
                </p:cNvPr>
                <p:cNvSpPr/>
                <p:nvPr/>
              </p:nvSpPr>
              <p:spPr>
                <a:xfrm>
                  <a:off x="5552100" y="4043300"/>
                  <a:ext cx="76025" cy="1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524" extrusionOk="0">
                      <a:moveTo>
                        <a:pt x="294" y="0"/>
                      </a:moveTo>
                      <a:cubicBezTo>
                        <a:pt x="0" y="33"/>
                        <a:pt x="0" y="491"/>
                        <a:pt x="294" y="523"/>
                      </a:cubicBezTo>
                      <a:lnTo>
                        <a:pt x="2747" y="523"/>
                      </a:lnTo>
                      <a:cubicBezTo>
                        <a:pt x="3041" y="491"/>
                        <a:pt x="3041" y="33"/>
                        <a:pt x="2747" y="0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43" name="Google Shape;778;p35">
                  <a:extLst>
                    <a:ext uri="{FF2B5EF4-FFF2-40B4-BE49-F238E27FC236}">
                      <a16:creationId xmlns:a16="http://schemas.microsoft.com/office/drawing/2014/main" xmlns="" id="{FAB320C0-F2B6-4F72-8413-8BC535EE5F36}"/>
                    </a:ext>
                  </a:extLst>
                </p:cNvPr>
                <p:cNvSpPr/>
                <p:nvPr/>
              </p:nvSpPr>
              <p:spPr>
                <a:xfrm>
                  <a:off x="5290500" y="4159050"/>
                  <a:ext cx="80225" cy="2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" h="1199" extrusionOk="0">
                      <a:moveTo>
                        <a:pt x="2863" y="0"/>
                      </a:moveTo>
                      <a:cubicBezTo>
                        <a:pt x="2837" y="0"/>
                        <a:pt x="2809" y="4"/>
                        <a:pt x="2780" y="13"/>
                      </a:cubicBezTo>
                      <a:cubicBezTo>
                        <a:pt x="1930" y="307"/>
                        <a:pt x="1080" y="536"/>
                        <a:pt x="197" y="700"/>
                      </a:cubicBezTo>
                      <a:cubicBezTo>
                        <a:pt x="66" y="733"/>
                        <a:pt x="1" y="863"/>
                        <a:pt x="33" y="1027"/>
                      </a:cubicBezTo>
                      <a:cubicBezTo>
                        <a:pt x="60" y="1135"/>
                        <a:pt x="155" y="1199"/>
                        <a:pt x="261" y="1199"/>
                      </a:cubicBezTo>
                      <a:cubicBezTo>
                        <a:pt x="283" y="1199"/>
                        <a:pt x="305" y="1196"/>
                        <a:pt x="328" y="1190"/>
                      </a:cubicBezTo>
                      <a:cubicBezTo>
                        <a:pt x="1210" y="1027"/>
                        <a:pt x="2093" y="798"/>
                        <a:pt x="2911" y="504"/>
                      </a:cubicBezTo>
                      <a:cubicBezTo>
                        <a:pt x="3208" y="414"/>
                        <a:pt x="3127" y="0"/>
                        <a:pt x="2863" y="0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44" name="Google Shape;779;p35">
                  <a:extLst>
                    <a:ext uri="{FF2B5EF4-FFF2-40B4-BE49-F238E27FC236}">
                      <a16:creationId xmlns:a16="http://schemas.microsoft.com/office/drawing/2014/main" xmlns="" id="{914D71E9-B56B-4102-9893-826E64F34FCC}"/>
                    </a:ext>
                  </a:extLst>
                </p:cNvPr>
                <p:cNvSpPr/>
                <p:nvPr/>
              </p:nvSpPr>
              <p:spPr>
                <a:xfrm>
                  <a:off x="5295075" y="4278550"/>
                  <a:ext cx="82425" cy="2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7" h="1060" extrusionOk="0">
                      <a:moveTo>
                        <a:pt x="2947" y="1"/>
                      </a:moveTo>
                      <a:cubicBezTo>
                        <a:pt x="2929" y="1"/>
                        <a:pt x="2911" y="3"/>
                        <a:pt x="2891" y="7"/>
                      </a:cubicBezTo>
                      <a:cubicBezTo>
                        <a:pt x="2008" y="138"/>
                        <a:pt x="1158" y="399"/>
                        <a:pt x="275" y="563"/>
                      </a:cubicBezTo>
                      <a:cubicBezTo>
                        <a:pt x="1" y="655"/>
                        <a:pt x="96" y="1060"/>
                        <a:pt x="377" y="1060"/>
                      </a:cubicBezTo>
                      <a:cubicBezTo>
                        <a:pt x="396" y="1060"/>
                        <a:pt x="417" y="1058"/>
                        <a:pt x="439" y="1053"/>
                      </a:cubicBezTo>
                      <a:cubicBezTo>
                        <a:pt x="1289" y="890"/>
                        <a:pt x="2139" y="628"/>
                        <a:pt x="3022" y="498"/>
                      </a:cubicBezTo>
                      <a:cubicBezTo>
                        <a:pt x="3297" y="406"/>
                        <a:pt x="3201" y="1"/>
                        <a:pt x="2947" y="1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45" name="Google Shape;780;p35">
                  <a:extLst>
                    <a:ext uri="{FF2B5EF4-FFF2-40B4-BE49-F238E27FC236}">
                      <a16:creationId xmlns:a16="http://schemas.microsoft.com/office/drawing/2014/main" xmlns="" id="{0A9FF209-0A27-4DEA-A841-1AABBC3D38FA}"/>
                    </a:ext>
                  </a:extLst>
                </p:cNvPr>
                <p:cNvSpPr/>
                <p:nvPr/>
              </p:nvSpPr>
              <p:spPr>
                <a:xfrm>
                  <a:off x="5327300" y="4377425"/>
                  <a:ext cx="76025" cy="2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925" extrusionOk="0">
                      <a:moveTo>
                        <a:pt x="2748" y="0"/>
                      </a:moveTo>
                      <a:cubicBezTo>
                        <a:pt x="2726" y="0"/>
                        <a:pt x="2704" y="3"/>
                        <a:pt x="2681" y="9"/>
                      </a:cubicBezTo>
                      <a:cubicBezTo>
                        <a:pt x="1897" y="205"/>
                        <a:pt x="1112" y="336"/>
                        <a:pt x="294" y="434"/>
                      </a:cubicBezTo>
                      <a:cubicBezTo>
                        <a:pt x="0" y="466"/>
                        <a:pt x="0" y="891"/>
                        <a:pt x="294" y="924"/>
                      </a:cubicBezTo>
                      <a:cubicBezTo>
                        <a:pt x="1144" y="826"/>
                        <a:pt x="1995" y="695"/>
                        <a:pt x="2812" y="499"/>
                      </a:cubicBezTo>
                      <a:cubicBezTo>
                        <a:pt x="2943" y="466"/>
                        <a:pt x="3041" y="336"/>
                        <a:pt x="3008" y="172"/>
                      </a:cubicBezTo>
                      <a:cubicBezTo>
                        <a:pt x="2954" y="64"/>
                        <a:pt x="2855" y="0"/>
                        <a:pt x="2748" y="0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46" name="Google Shape;781;p35">
                  <a:extLst>
                    <a:ext uri="{FF2B5EF4-FFF2-40B4-BE49-F238E27FC236}">
                      <a16:creationId xmlns:a16="http://schemas.microsoft.com/office/drawing/2014/main" xmlns="" id="{50B3B55C-80FE-4927-8283-E0D6A0EC1388}"/>
                    </a:ext>
                  </a:extLst>
                </p:cNvPr>
                <p:cNvSpPr/>
                <p:nvPr/>
              </p:nvSpPr>
              <p:spPr>
                <a:xfrm>
                  <a:off x="5351000" y="4476025"/>
                  <a:ext cx="72775" cy="1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1" h="651" extrusionOk="0">
                      <a:moveTo>
                        <a:pt x="2636" y="0"/>
                      </a:moveTo>
                      <a:cubicBezTo>
                        <a:pt x="2608" y="0"/>
                        <a:pt x="2579" y="7"/>
                        <a:pt x="2551" y="21"/>
                      </a:cubicBezTo>
                      <a:cubicBezTo>
                        <a:pt x="1987" y="95"/>
                        <a:pt x="1423" y="131"/>
                        <a:pt x="859" y="131"/>
                      </a:cubicBezTo>
                      <a:cubicBezTo>
                        <a:pt x="671" y="131"/>
                        <a:pt x="483" y="127"/>
                        <a:pt x="295" y="119"/>
                      </a:cubicBezTo>
                      <a:cubicBezTo>
                        <a:pt x="0" y="185"/>
                        <a:pt x="0" y="610"/>
                        <a:pt x="295" y="642"/>
                      </a:cubicBezTo>
                      <a:cubicBezTo>
                        <a:pt x="439" y="648"/>
                        <a:pt x="583" y="651"/>
                        <a:pt x="726" y="651"/>
                      </a:cubicBezTo>
                      <a:cubicBezTo>
                        <a:pt x="1390" y="651"/>
                        <a:pt x="2036" y="592"/>
                        <a:pt x="2682" y="512"/>
                      </a:cubicBezTo>
                      <a:cubicBezTo>
                        <a:pt x="2812" y="446"/>
                        <a:pt x="2910" y="315"/>
                        <a:pt x="2878" y="185"/>
                      </a:cubicBezTo>
                      <a:cubicBezTo>
                        <a:pt x="2827" y="82"/>
                        <a:pt x="2736" y="0"/>
                        <a:pt x="2636" y="0"/>
                      </a:cubicBezTo>
                      <a:close/>
                    </a:path>
                  </a:pathLst>
                </a:custGeom>
                <a:solidFill>
                  <a:srgbClr val="005C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6" name="Google Shape;782;p35">
              <a:extLst>
                <a:ext uri="{FF2B5EF4-FFF2-40B4-BE49-F238E27FC236}">
                  <a16:creationId xmlns:a16="http://schemas.microsoft.com/office/drawing/2014/main" xmlns="" id="{F58AEBB5-B0BA-48F9-8EC0-79D29E6029CD}"/>
                </a:ext>
              </a:extLst>
            </p:cNvPr>
            <p:cNvGrpSpPr/>
            <p:nvPr/>
          </p:nvGrpSpPr>
          <p:grpSpPr>
            <a:xfrm>
              <a:off x="932058" y="1961497"/>
              <a:ext cx="2901262" cy="2340210"/>
              <a:chOff x="582175" y="238125"/>
              <a:chExt cx="6401725" cy="5169450"/>
            </a:xfrm>
          </p:grpSpPr>
          <p:sp>
            <p:nvSpPr>
              <p:cNvPr id="17" name="Google Shape;783;p35">
                <a:extLst>
                  <a:ext uri="{FF2B5EF4-FFF2-40B4-BE49-F238E27FC236}">
                    <a16:creationId xmlns:a16="http://schemas.microsoft.com/office/drawing/2014/main" xmlns="" id="{97D4F316-15D7-4160-B4BD-F68BFAEAAB76}"/>
                  </a:ext>
                </a:extLst>
              </p:cNvPr>
              <p:cNvSpPr/>
              <p:nvPr/>
            </p:nvSpPr>
            <p:spPr>
              <a:xfrm>
                <a:off x="1199875" y="238125"/>
                <a:ext cx="5167900" cy="5169450"/>
              </a:xfrm>
              <a:custGeom>
                <a:avLst/>
                <a:gdLst/>
                <a:ahLst/>
                <a:cxnLst/>
                <a:rect l="l" t="t" r="r" b="b"/>
                <a:pathLst>
                  <a:path w="206716" h="206778" extrusionOk="0">
                    <a:moveTo>
                      <a:pt x="103327" y="0"/>
                    </a:moveTo>
                    <a:cubicBezTo>
                      <a:pt x="46272" y="0"/>
                      <a:pt x="0" y="46272"/>
                      <a:pt x="0" y="103389"/>
                    </a:cubicBezTo>
                    <a:cubicBezTo>
                      <a:pt x="0" y="160443"/>
                      <a:pt x="46272" y="206777"/>
                      <a:pt x="103327" y="206777"/>
                    </a:cubicBezTo>
                    <a:cubicBezTo>
                      <a:pt x="160443" y="206777"/>
                      <a:pt x="206715" y="160443"/>
                      <a:pt x="206715" y="103389"/>
                    </a:cubicBezTo>
                    <a:cubicBezTo>
                      <a:pt x="206715" y="46272"/>
                      <a:pt x="160443" y="0"/>
                      <a:pt x="103327" y="0"/>
                    </a:cubicBezTo>
                    <a:close/>
                  </a:path>
                </a:pathLst>
              </a:custGeom>
              <a:solidFill>
                <a:srgbClr val="007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8" name="Google Shape;784;p35">
                <a:extLst>
                  <a:ext uri="{FF2B5EF4-FFF2-40B4-BE49-F238E27FC236}">
                    <a16:creationId xmlns:a16="http://schemas.microsoft.com/office/drawing/2014/main" xmlns="" id="{375BCB68-0907-4DF4-A377-D5EF9589AD5F}"/>
                  </a:ext>
                </a:extLst>
              </p:cNvPr>
              <p:cNvSpPr/>
              <p:nvPr/>
            </p:nvSpPr>
            <p:spPr>
              <a:xfrm>
                <a:off x="876400" y="790200"/>
                <a:ext cx="2587800" cy="4028950"/>
              </a:xfrm>
              <a:custGeom>
                <a:avLst/>
                <a:gdLst/>
                <a:ahLst/>
                <a:cxnLst/>
                <a:rect l="l" t="t" r="r" b="b"/>
                <a:pathLst>
                  <a:path w="103512" h="161158" extrusionOk="0">
                    <a:moveTo>
                      <a:pt x="60220" y="0"/>
                    </a:moveTo>
                    <a:cubicBezTo>
                      <a:pt x="57443" y="0"/>
                      <a:pt x="54469" y="270"/>
                      <a:pt x="51509" y="714"/>
                    </a:cubicBezTo>
                    <a:cubicBezTo>
                      <a:pt x="431" y="41811"/>
                      <a:pt x="0" y="119507"/>
                      <a:pt x="50647" y="161158"/>
                    </a:cubicBezTo>
                    <a:lnTo>
                      <a:pt x="50770" y="161096"/>
                    </a:lnTo>
                    <a:cubicBezTo>
                      <a:pt x="56130" y="157954"/>
                      <a:pt x="63709" y="152901"/>
                      <a:pt x="63154" y="145754"/>
                    </a:cubicBezTo>
                    <a:cubicBezTo>
                      <a:pt x="62600" y="137128"/>
                      <a:pt x="53666" y="132569"/>
                      <a:pt x="49106" y="126222"/>
                    </a:cubicBezTo>
                    <a:cubicBezTo>
                      <a:pt x="43253" y="118213"/>
                      <a:pt x="51140" y="109094"/>
                      <a:pt x="58102" y="104904"/>
                    </a:cubicBezTo>
                    <a:cubicBezTo>
                      <a:pt x="64510" y="101022"/>
                      <a:pt x="71965" y="100221"/>
                      <a:pt x="79236" y="98866"/>
                    </a:cubicBezTo>
                    <a:cubicBezTo>
                      <a:pt x="86445" y="97572"/>
                      <a:pt x="94701" y="95539"/>
                      <a:pt x="97966" y="87960"/>
                    </a:cubicBezTo>
                    <a:cubicBezTo>
                      <a:pt x="103512" y="74898"/>
                      <a:pt x="76648" y="74158"/>
                      <a:pt x="69994" y="70215"/>
                    </a:cubicBezTo>
                    <a:cubicBezTo>
                      <a:pt x="66913" y="68367"/>
                      <a:pt x="64941" y="65348"/>
                      <a:pt x="66605" y="61774"/>
                    </a:cubicBezTo>
                    <a:cubicBezTo>
                      <a:pt x="67899" y="59001"/>
                      <a:pt x="71226" y="57091"/>
                      <a:pt x="73752" y="55613"/>
                    </a:cubicBezTo>
                    <a:cubicBezTo>
                      <a:pt x="80776" y="51792"/>
                      <a:pt x="89587" y="49081"/>
                      <a:pt x="95379" y="43413"/>
                    </a:cubicBezTo>
                    <a:cubicBezTo>
                      <a:pt x="96426" y="42365"/>
                      <a:pt x="96981" y="41749"/>
                      <a:pt x="97227" y="40702"/>
                    </a:cubicBezTo>
                    <a:lnTo>
                      <a:pt x="97227" y="40702"/>
                    </a:lnTo>
                    <a:cubicBezTo>
                      <a:pt x="97222" y="40716"/>
                      <a:pt x="97218" y="40723"/>
                      <a:pt x="97214" y="40723"/>
                    </a:cubicBezTo>
                    <a:cubicBezTo>
                      <a:pt x="97165" y="40723"/>
                      <a:pt x="97165" y="39778"/>
                      <a:pt x="97165" y="39778"/>
                    </a:cubicBezTo>
                    <a:cubicBezTo>
                      <a:pt x="97042" y="39100"/>
                      <a:pt x="96857" y="38484"/>
                      <a:pt x="96549" y="37868"/>
                    </a:cubicBezTo>
                    <a:cubicBezTo>
                      <a:pt x="95995" y="36820"/>
                      <a:pt x="95132" y="35958"/>
                      <a:pt x="94085" y="35280"/>
                    </a:cubicBezTo>
                    <a:cubicBezTo>
                      <a:pt x="89094" y="32322"/>
                      <a:pt x="83117" y="32692"/>
                      <a:pt x="77572" y="31213"/>
                    </a:cubicBezTo>
                    <a:cubicBezTo>
                      <a:pt x="74183" y="30289"/>
                      <a:pt x="65681" y="28256"/>
                      <a:pt x="67899" y="22772"/>
                    </a:cubicBezTo>
                    <a:cubicBezTo>
                      <a:pt x="68576" y="20985"/>
                      <a:pt x="69809" y="19630"/>
                      <a:pt x="70918" y="18028"/>
                    </a:cubicBezTo>
                    <a:cubicBezTo>
                      <a:pt x="72335" y="15933"/>
                      <a:pt x="73382" y="13592"/>
                      <a:pt x="73937" y="11127"/>
                    </a:cubicBezTo>
                    <a:cubicBezTo>
                      <a:pt x="75810" y="2700"/>
                      <a:pt x="69003" y="0"/>
                      <a:pt x="60220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9" name="Google Shape;785;p35">
                <a:extLst>
                  <a:ext uri="{FF2B5EF4-FFF2-40B4-BE49-F238E27FC236}">
                    <a16:creationId xmlns:a16="http://schemas.microsoft.com/office/drawing/2014/main" xmlns="" id="{3E207DE7-8BA6-4B16-9107-7DD186E62BE6}"/>
                  </a:ext>
                </a:extLst>
              </p:cNvPr>
              <p:cNvSpPr/>
              <p:nvPr/>
            </p:nvSpPr>
            <p:spPr>
              <a:xfrm>
                <a:off x="3963250" y="410625"/>
                <a:ext cx="2555475" cy="3173925"/>
              </a:xfrm>
              <a:custGeom>
                <a:avLst/>
                <a:gdLst/>
                <a:ahLst/>
                <a:cxnLst/>
                <a:rect l="l" t="t" r="r" b="b"/>
                <a:pathLst>
                  <a:path w="102219" h="126957" extrusionOk="0">
                    <a:moveTo>
                      <a:pt x="29945" y="1"/>
                    </a:moveTo>
                    <a:cubicBezTo>
                      <a:pt x="24954" y="679"/>
                      <a:pt x="20087" y="3143"/>
                      <a:pt x="16020" y="5793"/>
                    </a:cubicBezTo>
                    <a:cubicBezTo>
                      <a:pt x="10290" y="9489"/>
                      <a:pt x="3697" y="14911"/>
                      <a:pt x="1541" y="21689"/>
                    </a:cubicBezTo>
                    <a:cubicBezTo>
                      <a:pt x="1" y="26495"/>
                      <a:pt x="1171" y="30130"/>
                      <a:pt x="5546" y="32595"/>
                    </a:cubicBezTo>
                    <a:cubicBezTo>
                      <a:pt x="9920" y="35059"/>
                      <a:pt x="14788" y="36230"/>
                      <a:pt x="19409" y="38078"/>
                    </a:cubicBezTo>
                    <a:cubicBezTo>
                      <a:pt x="23167" y="39496"/>
                      <a:pt x="27357" y="41282"/>
                      <a:pt x="29637" y="44794"/>
                    </a:cubicBezTo>
                    <a:cubicBezTo>
                      <a:pt x="32163" y="48676"/>
                      <a:pt x="31177" y="53359"/>
                      <a:pt x="29021" y="57117"/>
                    </a:cubicBezTo>
                    <a:cubicBezTo>
                      <a:pt x="25817" y="62662"/>
                      <a:pt x="21196" y="66174"/>
                      <a:pt x="16636" y="70487"/>
                    </a:cubicBezTo>
                    <a:cubicBezTo>
                      <a:pt x="14542" y="72521"/>
                      <a:pt x="12015" y="74862"/>
                      <a:pt x="11522" y="77881"/>
                    </a:cubicBezTo>
                    <a:cubicBezTo>
                      <a:pt x="11091" y="80407"/>
                      <a:pt x="12508" y="84166"/>
                      <a:pt x="14850" y="85398"/>
                    </a:cubicBezTo>
                    <a:cubicBezTo>
                      <a:pt x="16112" y="86066"/>
                      <a:pt x="17503" y="86330"/>
                      <a:pt x="18961" y="86330"/>
                    </a:cubicBezTo>
                    <a:cubicBezTo>
                      <a:pt x="23552" y="86330"/>
                      <a:pt x="28804" y="83714"/>
                      <a:pt x="32779" y="82872"/>
                    </a:cubicBezTo>
                    <a:cubicBezTo>
                      <a:pt x="34474" y="82509"/>
                      <a:pt x="36320" y="82269"/>
                      <a:pt x="38174" y="82269"/>
                    </a:cubicBezTo>
                    <a:cubicBezTo>
                      <a:pt x="41037" y="82269"/>
                      <a:pt x="43916" y="82841"/>
                      <a:pt x="46273" y="84412"/>
                    </a:cubicBezTo>
                    <a:cubicBezTo>
                      <a:pt x="52742" y="88664"/>
                      <a:pt x="51202" y="96550"/>
                      <a:pt x="48984" y="102773"/>
                    </a:cubicBezTo>
                    <a:cubicBezTo>
                      <a:pt x="46827" y="109058"/>
                      <a:pt x="42453" y="116452"/>
                      <a:pt x="42699" y="122675"/>
                    </a:cubicBezTo>
                    <a:cubicBezTo>
                      <a:pt x="42699" y="123168"/>
                      <a:pt x="42822" y="123722"/>
                      <a:pt x="43007" y="124215"/>
                    </a:cubicBezTo>
                    <a:cubicBezTo>
                      <a:pt x="43007" y="124207"/>
                      <a:pt x="43009" y="124204"/>
                      <a:pt x="43013" y="124204"/>
                    </a:cubicBezTo>
                    <a:cubicBezTo>
                      <a:pt x="43066" y="124204"/>
                      <a:pt x="43433" y="124812"/>
                      <a:pt x="43371" y="124812"/>
                    </a:cubicBezTo>
                    <a:cubicBezTo>
                      <a:pt x="43362" y="124812"/>
                      <a:pt x="43345" y="124799"/>
                      <a:pt x="43315" y="124770"/>
                    </a:cubicBezTo>
                    <a:lnTo>
                      <a:pt x="43315" y="124770"/>
                    </a:lnTo>
                    <a:cubicBezTo>
                      <a:pt x="44055" y="125571"/>
                      <a:pt x="45102" y="126125"/>
                      <a:pt x="46150" y="126310"/>
                    </a:cubicBezTo>
                    <a:cubicBezTo>
                      <a:pt x="47927" y="126727"/>
                      <a:pt x="50033" y="126956"/>
                      <a:pt x="52203" y="126956"/>
                    </a:cubicBezTo>
                    <a:cubicBezTo>
                      <a:pt x="56125" y="126956"/>
                      <a:pt x="60255" y="126207"/>
                      <a:pt x="63032" y="124462"/>
                    </a:cubicBezTo>
                    <a:cubicBezTo>
                      <a:pt x="68392" y="121011"/>
                      <a:pt x="71781" y="115281"/>
                      <a:pt x="77881" y="112755"/>
                    </a:cubicBezTo>
                    <a:cubicBezTo>
                      <a:pt x="80991" y="111511"/>
                      <a:pt x="84407" y="111020"/>
                      <a:pt x="87793" y="111020"/>
                    </a:cubicBezTo>
                    <a:cubicBezTo>
                      <a:pt x="89438" y="111020"/>
                      <a:pt x="91076" y="111136"/>
                      <a:pt x="92668" y="111338"/>
                    </a:cubicBezTo>
                    <a:cubicBezTo>
                      <a:pt x="93469" y="111461"/>
                      <a:pt x="94270" y="111584"/>
                      <a:pt x="95071" y="111707"/>
                    </a:cubicBezTo>
                    <a:cubicBezTo>
                      <a:pt x="102218" y="63833"/>
                      <a:pt x="75108" y="17376"/>
                      <a:pt x="29945" y="1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0" name="Google Shape;786;p35">
                <a:extLst>
                  <a:ext uri="{FF2B5EF4-FFF2-40B4-BE49-F238E27FC236}">
                    <a16:creationId xmlns:a16="http://schemas.microsoft.com/office/drawing/2014/main" xmlns="" id="{C0E368D4-2632-4B23-B638-7A77BAA76C3D}"/>
                  </a:ext>
                </a:extLst>
              </p:cNvPr>
              <p:cNvSpPr/>
              <p:nvPr/>
            </p:nvSpPr>
            <p:spPr>
              <a:xfrm>
                <a:off x="3080625" y="3407975"/>
                <a:ext cx="2584750" cy="1998475"/>
              </a:xfrm>
              <a:custGeom>
                <a:avLst/>
                <a:gdLst/>
                <a:ahLst/>
                <a:cxnLst/>
                <a:rect l="l" t="t" r="r" b="b"/>
                <a:pathLst>
                  <a:path w="103390" h="79939" extrusionOk="0">
                    <a:moveTo>
                      <a:pt x="45221" y="0"/>
                    </a:moveTo>
                    <a:cubicBezTo>
                      <a:pt x="44581" y="0"/>
                      <a:pt x="43937" y="310"/>
                      <a:pt x="43315" y="1056"/>
                    </a:cubicBezTo>
                    <a:cubicBezTo>
                      <a:pt x="38633" y="6662"/>
                      <a:pt x="41405" y="14611"/>
                      <a:pt x="41344" y="21080"/>
                    </a:cubicBezTo>
                    <a:cubicBezTo>
                      <a:pt x="41282" y="27550"/>
                      <a:pt x="38386" y="34389"/>
                      <a:pt x="31177" y="35498"/>
                    </a:cubicBezTo>
                    <a:cubicBezTo>
                      <a:pt x="30608" y="35580"/>
                      <a:pt x="30048" y="35618"/>
                      <a:pt x="29495" y="35618"/>
                    </a:cubicBezTo>
                    <a:cubicBezTo>
                      <a:pt x="23414" y="35618"/>
                      <a:pt x="18321" y="30949"/>
                      <a:pt x="13125" y="28351"/>
                    </a:cubicBezTo>
                    <a:cubicBezTo>
                      <a:pt x="11358" y="27433"/>
                      <a:pt x="9610" y="26928"/>
                      <a:pt x="7839" y="26928"/>
                    </a:cubicBezTo>
                    <a:cubicBezTo>
                      <a:pt x="6399" y="26928"/>
                      <a:pt x="4944" y="27262"/>
                      <a:pt x="3451" y="27981"/>
                    </a:cubicBezTo>
                    <a:cubicBezTo>
                      <a:pt x="1603" y="28844"/>
                      <a:pt x="1" y="29953"/>
                      <a:pt x="124" y="32171"/>
                    </a:cubicBezTo>
                    <a:cubicBezTo>
                      <a:pt x="370" y="37038"/>
                      <a:pt x="4252" y="41659"/>
                      <a:pt x="6717" y="45664"/>
                    </a:cubicBezTo>
                    <a:cubicBezTo>
                      <a:pt x="10290" y="51333"/>
                      <a:pt x="12447" y="57679"/>
                      <a:pt x="11646" y="64395"/>
                    </a:cubicBezTo>
                    <a:cubicBezTo>
                      <a:pt x="11091" y="69139"/>
                      <a:pt x="9613" y="73699"/>
                      <a:pt x="7210" y="77827"/>
                    </a:cubicBezTo>
                    <a:cubicBezTo>
                      <a:pt x="14130" y="79245"/>
                      <a:pt x="21098" y="79938"/>
                      <a:pt x="28014" y="79938"/>
                    </a:cubicBezTo>
                    <a:cubicBezTo>
                      <a:pt x="56259" y="79938"/>
                      <a:pt x="83641" y="68375"/>
                      <a:pt x="103389" y="47389"/>
                    </a:cubicBezTo>
                    <a:cubicBezTo>
                      <a:pt x="103081" y="43754"/>
                      <a:pt x="101541" y="40304"/>
                      <a:pt x="99015" y="37654"/>
                    </a:cubicBezTo>
                    <a:cubicBezTo>
                      <a:pt x="96077" y="34356"/>
                      <a:pt x="92941" y="32913"/>
                      <a:pt x="89217" y="32913"/>
                    </a:cubicBezTo>
                    <a:cubicBezTo>
                      <a:pt x="87863" y="32913"/>
                      <a:pt x="86432" y="33103"/>
                      <a:pt x="84905" y="33465"/>
                    </a:cubicBezTo>
                    <a:cubicBezTo>
                      <a:pt x="79976" y="34635"/>
                      <a:pt x="75108" y="36422"/>
                      <a:pt x="69994" y="36422"/>
                    </a:cubicBezTo>
                    <a:cubicBezTo>
                      <a:pt x="69870" y="36424"/>
                      <a:pt x="69746" y="36425"/>
                      <a:pt x="69621" y="36425"/>
                    </a:cubicBezTo>
                    <a:cubicBezTo>
                      <a:pt x="64944" y="36425"/>
                      <a:pt x="60363" y="35276"/>
                      <a:pt x="57302" y="31555"/>
                    </a:cubicBezTo>
                    <a:cubicBezTo>
                      <a:pt x="54591" y="28289"/>
                      <a:pt x="53728" y="24161"/>
                      <a:pt x="53174" y="20094"/>
                    </a:cubicBezTo>
                    <a:cubicBezTo>
                      <a:pt x="52558" y="15658"/>
                      <a:pt x="52496" y="10914"/>
                      <a:pt x="50894" y="6662"/>
                    </a:cubicBezTo>
                    <a:cubicBezTo>
                      <a:pt x="50205" y="4843"/>
                      <a:pt x="47750" y="0"/>
                      <a:pt x="45221" y="0"/>
                    </a:cubicBezTo>
                    <a:close/>
                  </a:path>
                </a:pathLst>
              </a:custGeom>
              <a:solidFill>
                <a:srgbClr val="7BB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1" name="Google Shape;787;p35">
                <a:extLst>
                  <a:ext uri="{FF2B5EF4-FFF2-40B4-BE49-F238E27FC236}">
                    <a16:creationId xmlns:a16="http://schemas.microsoft.com/office/drawing/2014/main" xmlns="" id="{8E2DE5F2-0867-4B2C-B1E7-82A9EA9C2132}"/>
                  </a:ext>
                </a:extLst>
              </p:cNvPr>
              <p:cNvSpPr/>
              <p:nvPr/>
            </p:nvSpPr>
            <p:spPr>
              <a:xfrm>
                <a:off x="2093375" y="914000"/>
                <a:ext cx="150925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7" h="5335" extrusionOk="0">
                    <a:moveTo>
                      <a:pt x="4827" y="0"/>
                    </a:moveTo>
                    <a:cubicBezTo>
                      <a:pt x="4633" y="0"/>
                      <a:pt x="4431" y="77"/>
                      <a:pt x="4248" y="260"/>
                    </a:cubicBezTo>
                    <a:lnTo>
                      <a:pt x="612" y="3895"/>
                    </a:lnTo>
                    <a:cubicBezTo>
                      <a:pt x="1" y="4507"/>
                      <a:pt x="539" y="5334"/>
                      <a:pt x="1184" y="5334"/>
                    </a:cubicBezTo>
                    <a:cubicBezTo>
                      <a:pt x="1384" y="5334"/>
                      <a:pt x="1594" y="5255"/>
                      <a:pt x="1783" y="5066"/>
                    </a:cubicBezTo>
                    <a:lnTo>
                      <a:pt x="5418" y="1492"/>
                    </a:lnTo>
                    <a:cubicBezTo>
                      <a:pt x="6036" y="875"/>
                      <a:pt x="5481" y="0"/>
                      <a:pt x="482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2" name="Google Shape;788;p35">
                <a:extLst>
                  <a:ext uri="{FF2B5EF4-FFF2-40B4-BE49-F238E27FC236}">
                    <a16:creationId xmlns:a16="http://schemas.microsoft.com/office/drawing/2014/main" xmlns="" id="{E700BEF0-EB58-44E7-9826-87E020529E3A}"/>
                  </a:ext>
                </a:extLst>
              </p:cNvPr>
              <p:cNvSpPr/>
              <p:nvPr/>
            </p:nvSpPr>
            <p:spPr>
              <a:xfrm>
                <a:off x="2319650" y="992550"/>
                <a:ext cx="127950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465" extrusionOk="0">
                    <a:moveTo>
                      <a:pt x="1210" y="0"/>
                    </a:moveTo>
                    <a:cubicBezTo>
                      <a:pt x="556" y="0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4" y="4388"/>
                      <a:pt x="3717" y="4464"/>
                      <a:pt x="3912" y="4464"/>
                    </a:cubicBezTo>
                    <a:cubicBezTo>
                      <a:pt x="4564" y="4464"/>
                      <a:pt x="5117" y="3603"/>
                      <a:pt x="4500" y="3033"/>
                    </a:cubicBezTo>
                    <a:lnTo>
                      <a:pt x="1789" y="260"/>
                    </a:lnTo>
                    <a:cubicBezTo>
                      <a:pt x="1606" y="77"/>
                      <a:pt x="1404" y="0"/>
                      <a:pt x="121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3" name="Google Shape;789;p35">
                <a:extLst>
                  <a:ext uri="{FF2B5EF4-FFF2-40B4-BE49-F238E27FC236}">
                    <a16:creationId xmlns:a16="http://schemas.microsoft.com/office/drawing/2014/main" xmlns="" id="{E804E02A-7D38-4D27-9FAA-0F44749B68E5}"/>
                  </a:ext>
                </a:extLst>
              </p:cNvPr>
              <p:cNvSpPr/>
              <p:nvPr/>
            </p:nvSpPr>
            <p:spPr>
              <a:xfrm>
                <a:off x="2161150" y="1275975"/>
                <a:ext cx="117025" cy="101025"/>
              </a:xfrm>
              <a:custGeom>
                <a:avLst/>
                <a:gdLst/>
                <a:ahLst/>
                <a:cxnLst/>
                <a:rect l="l" t="t" r="r" b="b"/>
                <a:pathLst>
                  <a:path w="4681" h="4041" extrusionOk="0">
                    <a:moveTo>
                      <a:pt x="3418" y="0"/>
                    </a:moveTo>
                    <a:cubicBezTo>
                      <a:pt x="3219" y="0"/>
                      <a:pt x="3014" y="77"/>
                      <a:pt x="2830" y="260"/>
                    </a:cubicBezTo>
                    <a:lnTo>
                      <a:pt x="612" y="2602"/>
                    </a:lnTo>
                    <a:cubicBezTo>
                      <a:pt x="1" y="3214"/>
                      <a:pt x="539" y="4041"/>
                      <a:pt x="1184" y="4041"/>
                    </a:cubicBezTo>
                    <a:cubicBezTo>
                      <a:pt x="1384" y="4041"/>
                      <a:pt x="1594" y="3962"/>
                      <a:pt x="1783" y="3772"/>
                    </a:cubicBezTo>
                    <a:lnTo>
                      <a:pt x="4063" y="1493"/>
                    </a:lnTo>
                    <a:cubicBezTo>
                      <a:pt x="4681" y="875"/>
                      <a:pt x="4089" y="0"/>
                      <a:pt x="341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4" name="Google Shape;790;p35">
                <a:extLst>
                  <a:ext uri="{FF2B5EF4-FFF2-40B4-BE49-F238E27FC236}">
                    <a16:creationId xmlns:a16="http://schemas.microsoft.com/office/drawing/2014/main" xmlns="" id="{FE825768-FC2F-423A-BD5A-EB46E48759F8}"/>
                  </a:ext>
                </a:extLst>
              </p:cNvPr>
              <p:cNvSpPr/>
              <p:nvPr/>
            </p:nvSpPr>
            <p:spPr>
              <a:xfrm>
                <a:off x="1843850" y="13219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4"/>
                      <a:pt x="4646" y="5343"/>
                      <a:pt x="4846" y="5343"/>
                    </a:cubicBezTo>
                    <a:cubicBezTo>
                      <a:pt x="5491" y="5343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5" name="Google Shape;791;p35">
                <a:extLst>
                  <a:ext uri="{FF2B5EF4-FFF2-40B4-BE49-F238E27FC236}">
                    <a16:creationId xmlns:a16="http://schemas.microsoft.com/office/drawing/2014/main" xmlns="" id="{9E2DADAE-3329-490B-8EDC-01ABC5217FF1}"/>
                  </a:ext>
                </a:extLst>
              </p:cNvPr>
              <p:cNvSpPr/>
              <p:nvPr/>
            </p:nvSpPr>
            <p:spPr>
              <a:xfrm>
                <a:off x="2160900" y="1537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4372" y="0"/>
                    </a:moveTo>
                    <a:cubicBezTo>
                      <a:pt x="4167" y="0"/>
                      <a:pt x="3954" y="80"/>
                      <a:pt x="3765" y="269"/>
                    </a:cubicBezTo>
                    <a:lnTo>
                      <a:pt x="622" y="3411"/>
                    </a:lnTo>
                    <a:cubicBezTo>
                      <a:pt x="0" y="4033"/>
                      <a:pt x="567" y="4878"/>
                      <a:pt x="1227" y="4878"/>
                    </a:cubicBezTo>
                    <a:cubicBezTo>
                      <a:pt x="1417" y="4878"/>
                      <a:pt x="1614" y="4809"/>
                      <a:pt x="1793" y="4643"/>
                    </a:cubicBezTo>
                    <a:lnTo>
                      <a:pt x="4997" y="1440"/>
                    </a:lnTo>
                    <a:cubicBezTo>
                      <a:pt x="5609" y="828"/>
                      <a:pt x="5034" y="0"/>
                      <a:pt x="43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6" name="Google Shape;792;p35">
                <a:extLst>
                  <a:ext uri="{FF2B5EF4-FFF2-40B4-BE49-F238E27FC236}">
                    <a16:creationId xmlns:a16="http://schemas.microsoft.com/office/drawing/2014/main" xmlns="" id="{E7D9F118-BB58-4CC2-9F2D-ABFB33628479}"/>
                  </a:ext>
                </a:extLst>
              </p:cNvPr>
              <p:cNvSpPr/>
              <p:nvPr/>
            </p:nvSpPr>
            <p:spPr>
              <a:xfrm>
                <a:off x="2489250" y="1605400"/>
                <a:ext cx="127025" cy="109225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4369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385" y="4151"/>
                    </a:lnTo>
                    <a:cubicBezTo>
                      <a:pt x="3551" y="4303"/>
                      <a:pt x="3737" y="4369"/>
                      <a:pt x="3917" y="4369"/>
                    </a:cubicBezTo>
                    <a:cubicBezTo>
                      <a:pt x="4533" y="4369"/>
                      <a:pt x="5080" y="3600"/>
                      <a:pt x="4555" y="2980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7" name="Google Shape;793;p35">
                <a:extLst>
                  <a:ext uri="{FF2B5EF4-FFF2-40B4-BE49-F238E27FC236}">
                    <a16:creationId xmlns:a16="http://schemas.microsoft.com/office/drawing/2014/main" xmlns="" id="{AF81253F-6ED7-48ED-B6D8-281D0C12176E}"/>
                  </a:ext>
                </a:extLst>
              </p:cNvPr>
              <p:cNvSpPr/>
              <p:nvPr/>
            </p:nvSpPr>
            <p:spPr>
              <a:xfrm>
                <a:off x="1604950" y="16949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401" y="1"/>
                    </a:moveTo>
                    <a:cubicBezTo>
                      <a:pt x="4207" y="1"/>
                      <a:pt x="4005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lnTo>
                      <a:pt x="4992" y="1493"/>
                    </a:lnTo>
                    <a:cubicBezTo>
                      <a:pt x="5610" y="875"/>
                      <a:pt x="5055" y="1"/>
                      <a:pt x="440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8" name="Google Shape;794;p35">
                <a:extLst>
                  <a:ext uri="{FF2B5EF4-FFF2-40B4-BE49-F238E27FC236}">
                    <a16:creationId xmlns:a16="http://schemas.microsoft.com/office/drawing/2014/main" xmlns="" id="{F9017415-2F28-41EF-AEB3-7A54EE936F9A}"/>
                  </a:ext>
                </a:extLst>
              </p:cNvPr>
              <p:cNvSpPr/>
              <p:nvPr/>
            </p:nvSpPr>
            <p:spPr>
              <a:xfrm>
                <a:off x="1900825" y="183182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4"/>
                      <a:pt x="4794" y="5344"/>
                    </a:cubicBezTo>
                    <a:cubicBezTo>
                      <a:pt x="5456" y="5344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29" name="Google Shape;795;p35">
                <a:extLst>
                  <a:ext uri="{FF2B5EF4-FFF2-40B4-BE49-F238E27FC236}">
                    <a16:creationId xmlns:a16="http://schemas.microsoft.com/office/drawing/2014/main" xmlns="" id="{DA78D222-A4C8-4E23-BEAF-578D6000C5D5}"/>
                  </a:ext>
                </a:extLst>
              </p:cNvPr>
              <p:cNvSpPr/>
              <p:nvPr/>
            </p:nvSpPr>
            <p:spPr>
              <a:xfrm>
                <a:off x="2410700" y="1865725"/>
                <a:ext cx="150650" cy="134225"/>
              </a:xfrm>
              <a:custGeom>
                <a:avLst/>
                <a:gdLst/>
                <a:ahLst/>
                <a:cxnLst/>
                <a:rect l="l" t="t" r="r" b="b"/>
                <a:pathLst>
                  <a:path w="6026" h="5369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39"/>
                    </a:cubicBezTo>
                    <a:lnTo>
                      <a:pt x="4185" y="5075"/>
                    </a:lnTo>
                    <a:cubicBezTo>
                      <a:pt x="4378" y="5282"/>
                      <a:pt x="4596" y="5369"/>
                      <a:pt x="4805" y="5369"/>
                    </a:cubicBezTo>
                    <a:cubicBezTo>
                      <a:pt x="5462" y="5369"/>
                      <a:pt x="6026" y="4512"/>
                      <a:pt x="5418" y="3904"/>
                    </a:cubicBezTo>
                    <a:lnTo>
                      <a:pt x="1782" y="269"/>
                    </a:lnTo>
                    <a:cubicBezTo>
                      <a:pt x="1593" y="79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0" name="Google Shape;796;p35">
                <a:extLst>
                  <a:ext uri="{FF2B5EF4-FFF2-40B4-BE49-F238E27FC236}">
                    <a16:creationId xmlns:a16="http://schemas.microsoft.com/office/drawing/2014/main" xmlns="" id="{7852AB65-0BE1-4509-B29B-75E324602F24}"/>
                  </a:ext>
                </a:extLst>
              </p:cNvPr>
              <p:cNvSpPr/>
              <p:nvPr/>
            </p:nvSpPr>
            <p:spPr>
              <a:xfrm>
                <a:off x="2886650" y="1808925"/>
                <a:ext cx="1401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5" extrusionOk="0">
                    <a:moveTo>
                      <a:pt x="4342" y="1"/>
                    </a:moveTo>
                    <a:cubicBezTo>
                      <a:pt x="4144" y="1"/>
                      <a:pt x="3938" y="78"/>
                      <a:pt x="3755" y="261"/>
                    </a:cubicBezTo>
                    <a:lnTo>
                      <a:pt x="613" y="3465"/>
                    </a:lnTo>
                    <a:cubicBezTo>
                      <a:pt x="1" y="4077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6"/>
                    </a:cubicBezTo>
                    <a:lnTo>
                      <a:pt x="4987" y="1493"/>
                    </a:ln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1" name="Google Shape;797;p35">
                <a:extLst>
                  <a:ext uri="{FF2B5EF4-FFF2-40B4-BE49-F238E27FC236}">
                    <a16:creationId xmlns:a16="http://schemas.microsoft.com/office/drawing/2014/main" xmlns="" id="{CF3D0415-6A66-4D73-8385-2999EE8CC940}"/>
                  </a:ext>
                </a:extLst>
              </p:cNvPr>
              <p:cNvSpPr/>
              <p:nvPr/>
            </p:nvSpPr>
            <p:spPr>
              <a:xfrm>
                <a:off x="1492650" y="2115250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1184" y="1"/>
                    </a:moveTo>
                    <a:cubicBezTo>
                      <a:pt x="538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22" y="5264"/>
                      <a:pt x="4624" y="5344"/>
                      <a:pt x="4820" y="5344"/>
                    </a:cubicBezTo>
                    <a:cubicBezTo>
                      <a:pt x="5455" y="5344"/>
                      <a:pt x="6029" y="4516"/>
                      <a:pt x="5418" y="3904"/>
                    </a:cubicBezTo>
                    <a:lnTo>
                      <a:pt x="1782" y="269"/>
                    </a:lnTo>
                    <a:cubicBezTo>
                      <a:pt x="1593" y="80"/>
                      <a:pt x="1383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2" name="Google Shape;798;p35">
                <a:extLst>
                  <a:ext uri="{FF2B5EF4-FFF2-40B4-BE49-F238E27FC236}">
                    <a16:creationId xmlns:a16="http://schemas.microsoft.com/office/drawing/2014/main" xmlns="" id="{A19A1136-52CB-497A-9743-C575691959E4}"/>
                  </a:ext>
                </a:extLst>
              </p:cNvPr>
              <p:cNvSpPr/>
              <p:nvPr/>
            </p:nvSpPr>
            <p:spPr>
              <a:xfrm>
                <a:off x="1722325" y="2296375"/>
                <a:ext cx="147425" cy="132350"/>
              </a:xfrm>
              <a:custGeom>
                <a:avLst/>
                <a:gdLst/>
                <a:ahLst/>
                <a:cxnLst/>
                <a:rect l="l" t="t" r="r" b="b"/>
                <a:pathLst>
                  <a:path w="5897" h="5294" extrusionOk="0">
                    <a:moveTo>
                      <a:pt x="4728" y="1"/>
                    </a:moveTo>
                    <a:cubicBezTo>
                      <a:pt x="4525" y="1"/>
                      <a:pt x="4310" y="87"/>
                      <a:pt x="4117" y="295"/>
                    </a:cubicBezTo>
                    <a:lnTo>
                      <a:pt x="482" y="3930"/>
                    </a:lnTo>
                    <a:cubicBezTo>
                      <a:pt x="1" y="4555"/>
                      <a:pt x="534" y="5294"/>
                      <a:pt x="1173" y="5294"/>
                    </a:cubicBezTo>
                    <a:cubicBezTo>
                      <a:pt x="1352" y="5294"/>
                      <a:pt x="1539" y="5236"/>
                      <a:pt x="1714" y="5101"/>
                    </a:cubicBezTo>
                    <a:lnTo>
                      <a:pt x="5288" y="1465"/>
                    </a:lnTo>
                    <a:cubicBezTo>
                      <a:pt x="5896" y="857"/>
                      <a:pt x="5368" y="1"/>
                      <a:pt x="472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3" name="Google Shape;799;p35">
                <a:extLst>
                  <a:ext uri="{FF2B5EF4-FFF2-40B4-BE49-F238E27FC236}">
                    <a16:creationId xmlns:a16="http://schemas.microsoft.com/office/drawing/2014/main" xmlns="" id="{0FDCCF3C-2E30-4F1E-B0EF-FD7AE5943372}"/>
                  </a:ext>
                </a:extLst>
              </p:cNvPr>
              <p:cNvSpPr/>
              <p:nvPr/>
            </p:nvSpPr>
            <p:spPr>
              <a:xfrm>
                <a:off x="2138050" y="208137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75" y="0"/>
                      <a:pt x="0" y="828"/>
                      <a:pt x="612" y="1439"/>
                    </a:cubicBezTo>
                    <a:cubicBezTo>
                      <a:pt x="1660" y="2487"/>
                      <a:pt x="2707" y="3596"/>
                      <a:pt x="3754" y="4643"/>
                    </a:cubicBezTo>
                    <a:cubicBezTo>
                      <a:pt x="3938" y="4826"/>
                      <a:pt x="4143" y="4903"/>
                      <a:pt x="4342" y="4903"/>
                    </a:cubicBezTo>
                    <a:cubicBezTo>
                      <a:pt x="5013" y="4903"/>
                      <a:pt x="5605" y="4029"/>
                      <a:pt x="4987" y="3411"/>
                    </a:cubicBezTo>
                    <a:cubicBezTo>
                      <a:pt x="3939" y="2364"/>
                      <a:pt x="2892" y="1316"/>
                      <a:pt x="1783" y="269"/>
                    </a:cubicBezTo>
                    <a:cubicBezTo>
                      <a:pt x="1608" y="79"/>
                      <a:pt x="1406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4" name="Google Shape;800;p35">
                <a:extLst>
                  <a:ext uri="{FF2B5EF4-FFF2-40B4-BE49-F238E27FC236}">
                    <a16:creationId xmlns:a16="http://schemas.microsoft.com/office/drawing/2014/main" xmlns="" id="{389435CB-5CD5-4704-B5D7-91D62E23A175}"/>
                  </a:ext>
                </a:extLst>
              </p:cNvPr>
              <p:cNvSpPr/>
              <p:nvPr/>
            </p:nvSpPr>
            <p:spPr>
              <a:xfrm>
                <a:off x="2104025" y="234190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4376" y="1"/>
                    </a:moveTo>
                    <a:cubicBezTo>
                      <a:pt x="4185" y="1"/>
                      <a:pt x="3991" y="77"/>
                      <a:pt x="3822" y="261"/>
                    </a:cubicBezTo>
                    <a:lnTo>
                      <a:pt x="618" y="3464"/>
                    </a:lnTo>
                    <a:cubicBezTo>
                      <a:pt x="1" y="4034"/>
                      <a:pt x="590" y="4896"/>
                      <a:pt x="1259" y="4896"/>
                    </a:cubicBezTo>
                    <a:cubicBezTo>
                      <a:pt x="1459" y="4896"/>
                      <a:pt x="1666" y="4819"/>
                      <a:pt x="1850" y="4635"/>
                    </a:cubicBezTo>
                    <a:cubicBezTo>
                      <a:pt x="2897" y="3588"/>
                      <a:pt x="3945" y="2540"/>
                      <a:pt x="4992" y="1493"/>
                    </a:cubicBezTo>
                    <a:cubicBezTo>
                      <a:pt x="5610" y="875"/>
                      <a:pt x="5018" y="1"/>
                      <a:pt x="4376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5" name="Google Shape;801;p35">
                <a:extLst>
                  <a:ext uri="{FF2B5EF4-FFF2-40B4-BE49-F238E27FC236}">
                    <a16:creationId xmlns:a16="http://schemas.microsoft.com/office/drawing/2014/main" xmlns="" id="{204E5721-ADAB-42AB-BA2C-B7FEC20096B8}"/>
                  </a:ext>
                </a:extLst>
              </p:cNvPr>
              <p:cNvSpPr/>
              <p:nvPr/>
            </p:nvSpPr>
            <p:spPr>
              <a:xfrm>
                <a:off x="1333825" y="2580650"/>
                <a:ext cx="140275" cy="122400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896" extrusionOk="0">
                    <a:moveTo>
                      <a:pt x="1263" y="1"/>
                    </a:moveTo>
                    <a:cubicBezTo>
                      <a:pt x="593" y="1"/>
                      <a:pt x="1" y="875"/>
                      <a:pt x="619" y="1493"/>
                    </a:cubicBezTo>
                    <a:lnTo>
                      <a:pt x="3822" y="4635"/>
                    </a:lnTo>
                    <a:cubicBezTo>
                      <a:pt x="4006" y="4818"/>
                      <a:pt x="4208" y="4895"/>
                      <a:pt x="4402" y="4895"/>
                    </a:cubicBezTo>
                    <a:cubicBezTo>
                      <a:pt x="5056" y="4895"/>
                      <a:pt x="5611" y="4021"/>
                      <a:pt x="4993" y="3403"/>
                    </a:cubicBezTo>
                    <a:lnTo>
                      <a:pt x="1851" y="261"/>
                    </a:lnTo>
                    <a:cubicBezTo>
                      <a:pt x="1668" y="78"/>
                      <a:pt x="1462" y="1"/>
                      <a:pt x="126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6" name="Google Shape;802;p35">
                <a:extLst>
                  <a:ext uri="{FF2B5EF4-FFF2-40B4-BE49-F238E27FC236}">
                    <a16:creationId xmlns:a16="http://schemas.microsoft.com/office/drawing/2014/main" xmlns="" id="{621B148C-0844-40B6-B365-532CAF5C5636}"/>
                  </a:ext>
                </a:extLst>
              </p:cNvPr>
              <p:cNvSpPr/>
              <p:nvPr/>
            </p:nvSpPr>
            <p:spPr>
              <a:xfrm>
                <a:off x="1627925" y="2738400"/>
                <a:ext cx="140500" cy="122675"/>
              </a:xfrm>
              <a:custGeom>
                <a:avLst/>
                <a:gdLst/>
                <a:ahLst/>
                <a:cxnLst/>
                <a:rect l="l" t="t" r="r" b="b"/>
                <a:pathLst>
                  <a:path w="5620" h="4907" extrusionOk="0">
                    <a:moveTo>
                      <a:pt x="4339" y="0"/>
                    </a:moveTo>
                    <a:cubicBezTo>
                      <a:pt x="4144" y="0"/>
                      <a:pt x="3944" y="70"/>
                      <a:pt x="3765" y="235"/>
                    </a:cubicBezTo>
                    <a:lnTo>
                      <a:pt x="623" y="3439"/>
                    </a:lnTo>
                    <a:cubicBezTo>
                      <a:pt x="1" y="4061"/>
                      <a:pt x="568" y="4907"/>
                      <a:pt x="1228" y="4907"/>
                    </a:cubicBezTo>
                    <a:cubicBezTo>
                      <a:pt x="1417" y="4907"/>
                      <a:pt x="1615" y="4837"/>
                      <a:pt x="1794" y="4672"/>
                    </a:cubicBezTo>
                    <a:lnTo>
                      <a:pt x="4997" y="1468"/>
                    </a:lnTo>
                    <a:cubicBezTo>
                      <a:pt x="5620" y="846"/>
                      <a:pt x="5015" y="0"/>
                      <a:pt x="433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7" name="Google Shape;803;p35">
                <a:extLst>
                  <a:ext uri="{FF2B5EF4-FFF2-40B4-BE49-F238E27FC236}">
                    <a16:creationId xmlns:a16="http://schemas.microsoft.com/office/drawing/2014/main" xmlns="" id="{39833293-D90C-4E0B-A2F6-9B5CF68DBF33}"/>
                  </a:ext>
                </a:extLst>
              </p:cNvPr>
              <p:cNvSpPr/>
              <p:nvPr/>
            </p:nvSpPr>
            <p:spPr>
              <a:xfrm>
                <a:off x="2104150" y="2682100"/>
                <a:ext cx="125950" cy="10862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4345" extrusionOk="0">
                    <a:moveTo>
                      <a:pt x="1237" y="1"/>
                    </a:moveTo>
                    <a:cubicBezTo>
                      <a:pt x="575" y="1"/>
                      <a:pt x="1" y="828"/>
                      <a:pt x="613" y="1440"/>
                    </a:cubicBezTo>
                    <a:lnTo>
                      <a:pt x="3385" y="4151"/>
                    </a:lnTo>
                    <a:cubicBezTo>
                      <a:pt x="3547" y="4286"/>
                      <a:pt x="3724" y="4344"/>
                      <a:pt x="3895" y="4344"/>
                    </a:cubicBezTo>
                    <a:cubicBezTo>
                      <a:pt x="4504" y="4344"/>
                      <a:pt x="5037" y="3606"/>
                      <a:pt x="4556" y="2980"/>
                    </a:cubicBezTo>
                    <a:lnTo>
                      <a:pt x="1845" y="269"/>
                    </a:lnTo>
                    <a:cubicBezTo>
                      <a:pt x="1656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8" name="Google Shape;804;p35">
                <a:extLst>
                  <a:ext uri="{FF2B5EF4-FFF2-40B4-BE49-F238E27FC236}">
                    <a16:creationId xmlns:a16="http://schemas.microsoft.com/office/drawing/2014/main" xmlns="" id="{63E86502-151C-4C7A-9712-2E7A6D1B7D0C}"/>
                  </a:ext>
                </a:extLst>
              </p:cNvPr>
              <p:cNvSpPr/>
              <p:nvPr/>
            </p:nvSpPr>
            <p:spPr>
              <a:xfrm>
                <a:off x="2579875" y="2703875"/>
                <a:ext cx="12960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4501" extrusionOk="0">
                    <a:moveTo>
                      <a:pt x="3921" y="1"/>
                    </a:moveTo>
                    <a:cubicBezTo>
                      <a:pt x="3722" y="1"/>
                      <a:pt x="3516" y="78"/>
                      <a:pt x="3333" y="261"/>
                    </a:cubicBezTo>
                    <a:lnTo>
                      <a:pt x="622" y="3033"/>
                    </a:lnTo>
                    <a:cubicBezTo>
                      <a:pt x="0" y="3656"/>
                      <a:pt x="605" y="4501"/>
                      <a:pt x="1281" y="4501"/>
                    </a:cubicBezTo>
                    <a:cubicBezTo>
                      <a:pt x="1475" y="4501"/>
                      <a:pt x="1676" y="4431"/>
                      <a:pt x="1855" y="4266"/>
                    </a:cubicBezTo>
                    <a:lnTo>
                      <a:pt x="4566" y="1493"/>
                    </a:lnTo>
                    <a:cubicBezTo>
                      <a:pt x="5183" y="875"/>
                      <a:pt x="4592" y="1"/>
                      <a:pt x="392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9" name="Google Shape;805;p35">
                <a:extLst>
                  <a:ext uri="{FF2B5EF4-FFF2-40B4-BE49-F238E27FC236}">
                    <a16:creationId xmlns:a16="http://schemas.microsoft.com/office/drawing/2014/main" xmlns="" id="{B0F65E80-3BE7-4655-A5CB-87F9C4273EF1}"/>
                  </a:ext>
                </a:extLst>
              </p:cNvPr>
              <p:cNvSpPr/>
              <p:nvPr/>
            </p:nvSpPr>
            <p:spPr>
              <a:xfrm>
                <a:off x="1380825" y="3169075"/>
                <a:ext cx="13795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3" extrusionOk="0">
                    <a:moveTo>
                      <a:pt x="4309" y="0"/>
                    </a:moveTo>
                    <a:cubicBezTo>
                      <a:pt x="4115" y="0"/>
                      <a:pt x="3912" y="77"/>
                      <a:pt x="3729" y="260"/>
                    </a:cubicBezTo>
                    <a:lnTo>
                      <a:pt x="525" y="3464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0"/>
                      <a:pt x="43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0" name="Google Shape;806;p35">
                <a:extLst>
                  <a:ext uri="{FF2B5EF4-FFF2-40B4-BE49-F238E27FC236}">
                    <a16:creationId xmlns:a16="http://schemas.microsoft.com/office/drawing/2014/main" xmlns="" id="{64870396-BBF5-4B8B-AC97-8350977722E0}"/>
                  </a:ext>
                </a:extLst>
              </p:cNvPr>
              <p:cNvSpPr/>
              <p:nvPr/>
            </p:nvSpPr>
            <p:spPr>
              <a:xfrm>
                <a:off x="1852975" y="3092400"/>
                <a:ext cx="41600" cy="186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441" extrusionOk="0">
                    <a:moveTo>
                      <a:pt x="832" y="0"/>
                    </a:moveTo>
                    <a:cubicBezTo>
                      <a:pt x="432" y="0"/>
                      <a:pt x="31" y="247"/>
                      <a:pt x="0" y="740"/>
                    </a:cubicBezTo>
                    <a:lnTo>
                      <a:pt x="0" y="6655"/>
                    </a:lnTo>
                    <a:cubicBezTo>
                      <a:pt x="31" y="7178"/>
                      <a:pt x="432" y="7440"/>
                      <a:pt x="832" y="7440"/>
                    </a:cubicBezTo>
                    <a:cubicBezTo>
                      <a:pt x="1233" y="7440"/>
                      <a:pt x="1633" y="7178"/>
                      <a:pt x="1664" y="6655"/>
                    </a:cubicBezTo>
                    <a:lnTo>
                      <a:pt x="1664" y="740"/>
                    </a:lnTo>
                    <a:cubicBezTo>
                      <a:pt x="1633" y="247"/>
                      <a:pt x="1233" y="0"/>
                      <a:pt x="83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1" name="Google Shape;807;p35">
                <a:extLst>
                  <a:ext uri="{FF2B5EF4-FFF2-40B4-BE49-F238E27FC236}">
                    <a16:creationId xmlns:a16="http://schemas.microsoft.com/office/drawing/2014/main" xmlns="" id="{0C38148B-1DE3-4718-8A47-B39C524918CD}"/>
                  </a:ext>
                </a:extLst>
              </p:cNvPr>
              <p:cNvSpPr/>
              <p:nvPr/>
            </p:nvSpPr>
            <p:spPr>
              <a:xfrm>
                <a:off x="2261175" y="3148225"/>
                <a:ext cx="41600" cy="11825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4730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3990"/>
                    </a:lnTo>
                    <a:cubicBezTo>
                      <a:pt x="31" y="4483"/>
                      <a:pt x="431" y="4730"/>
                      <a:pt x="832" y="4730"/>
                    </a:cubicBezTo>
                    <a:cubicBezTo>
                      <a:pt x="1232" y="4730"/>
                      <a:pt x="1633" y="4483"/>
                      <a:pt x="1664" y="3990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2" name="Google Shape;808;p35">
                <a:extLst>
                  <a:ext uri="{FF2B5EF4-FFF2-40B4-BE49-F238E27FC236}">
                    <a16:creationId xmlns:a16="http://schemas.microsoft.com/office/drawing/2014/main" xmlns="" id="{40847FCF-E0FE-49B7-8D5D-A8069AB2397D}"/>
                  </a:ext>
                </a:extLst>
              </p:cNvPr>
              <p:cNvSpPr/>
              <p:nvPr/>
            </p:nvSpPr>
            <p:spPr>
              <a:xfrm>
                <a:off x="2714025" y="3012675"/>
                <a:ext cx="4315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4715" extrusionOk="0">
                    <a:moveTo>
                      <a:pt x="840" y="1"/>
                    </a:moveTo>
                    <a:cubicBezTo>
                      <a:pt x="432" y="1"/>
                      <a:pt x="31" y="262"/>
                      <a:pt x="1" y="786"/>
                    </a:cubicBezTo>
                    <a:lnTo>
                      <a:pt x="1" y="3929"/>
                    </a:lnTo>
                    <a:cubicBezTo>
                      <a:pt x="31" y="4452"/>
                      <a:pt x="432" y="4714"/>
                      <a:pt x="840" y="4714"/>
                    </a:cubicBezTo>
                    <a:cubicBezTo>
                      <a:pt x="1248" y="4714"/>
                      <a:pt x="1664" y="4452"/>
                      <a:pt x="1726" y="3929"/>
                    </a:cubicBezTo>
                    <a:lnTo>
                      <a:pt x="1726" y="786"/>
                    </a:lnTo>
                    <a:cubicBezTo>
                      <a:pt x="1664" y="262"/>
                      <a:pt x="1248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3" name="Google Shape;809;p35">
                <a:extLst>
                  <a:ext uri="{FF2B5EF4-FFF2-40B4-BE49-F238E27FC236}">
                    <a16:creationId xmlns:a16="http://schemas.microsoft.com/office/drawing/2014/main" xmlns="" id="{6B146D6A-7C47-4434-8A70-35B417F59ED3}"/>
                  </a:ext>
                </a:extLst>
              </p:cNvPr>
              <p:cNvSpPr/>
              <p:nvPr/>
            </p:nvSpPr>
            <p:spPr>
              <a:xfrm>
                <a:off x="3001275" y="2919525"/>
                <a:ext cx="13795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5518" h="4854" extrusionOk="0">
                    <a:moveTo>
                      <a:pt x="4309" y="1"/>
                    </a:moveTo>
                    <a:cubicBezTo>
                      <a:pt x="4115" y="1"/>
                      <a:pt x="3912" y="78"/>
                      <a:pt x="3729" y="261"/>
                    </a:cubicBezTo>
                    <a:lnTo>
                      <a:pt x="525" y="3465"/>
                    </a:lnTo>
                    <a:cubicBezTo>
                      <a:pt x="0" y="4085"/>
                      <a:pt x="547" y="4853"/>
                      <a:pt x="1193" y="4853"/>
                    </a:cubicBezTo>
                    <a:cubicBezTo>
                      <a:pt x="1381" y="4853"/>
                      <a:pt x="1577" y="4788"/>
                      <a:pt x="1758" y="4635"/>
                    </a:cubicBezTo>
                    <a:lnTo>
                      <a:pt x="4900" y="1493"/>
                    </a:lnTo>
                    <a:cubicBezTo>
                      <a:pt x="5518" y="875"/>
                      <a:pt x="4963" y="1"/>
                      <a:pt x="43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4" name="Google Shape;810;p35">
                <a:extLst>
                  <a:ext uri="{FF2B5EF4-FFF2-40B4-BE49-F238E27FC236}">
                    <a16:creationId xmlns:a16="http://schemas.microsoft.com/office/drawing/2014/main" xmlns="" id="{5CCB820C-B272-483B-9EE3-827A71C1611A}"/>
                  </a:ext>
                </a:extLst>
              </p:cNvPr>
              <p:cNvSpPr/>
              <p:nvPr/>
            </p:nvSpPr>
            <p:spPr>
              <a:xfrm>
                <a:off x="1526600" y="3531775"/>
                <a:ext cx="140050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5602" h="4928" extrusionOk="0">
                    <a:moveTo>
                      <a:pt x="1200" y="0"/>
                    </a:moveTo>
                    <a:cubicBezTo>
                      <a:pt x="531" y="0"/>
                      <a:pt x="0" y="870"/>
                      <a:pt x="609" y="1526"/>
                    </a:cubicBezTo>
                    <a:lnTo>
                      <a:pt x="3752" y="4668"/>
                    </a:lnTo>
                    <a:cubicBezTo>
                      <a:pt x="3935" y="4851"/>
                      <a:pt x="4140" y="4928"/>
                      <a:pt x="4339" y="4928"/>
                    </a:cubicBezTo>
                    <a:cubicBezTo>
                      <a:pt x="5010" y="4928"/>
                      <a:pt x="5602" y="4053"/>
                      <a:pt x="4984" y="3436"/>
                    </a:cubicBezTo>
                    <a:lnTo>
                      <a:pt x="1842" y="293"/>
                    </a:lnTo>
                    <a:cubicBezTo>
                      <a:pt x="1635" y="87"/>
                      <a:pt x="1410" y="0"/>
                      <a:pt x="12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5" name="Google Shape;811;p35">
                <a:extLst>
                  <a:ext uri="{FF2B5EF4-FFF2-40B4-BE49-F238E27FC236}">
                    <a16:creationId xmlns:a16="http://schemas.microsoft.com/office/drawing/2014/main" xmlns="" id="{36F7F3CC-7C9F-4709-8E48-571D367ACDB1}"/>
                  </a:ext>
                </a:extLst>
              </p:cNvPr>
              <p:cNvSpPr/>
              <p:nvPr/>
            </p:nvSpPr>
            <p:spPr>
              <a:xfrm>
                <a:off x="1943850" y="3590300"/>
                <a:ext cx="41625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7"/>
                    </a:cubicBezTo>
                    <a:lnTo>
                      <a:pt x="1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7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6" name="Google Shape;812;p35">
                <a:extLst>
                  <a:ext uri="{FF2B5EF4-FFF2-40B4-BE49-F238E27FC236}">
                    <a16:creationId xmlns:a16="http://schemas.microsoft.com/office/drawing/2014/main" xmlns="" id="{767B4647-E023-4142-84BF-32B75848ABA0}"/>
                  </a:ext>
                </a:extLst>
              </p:cNvPr>
              <p:cNvSpPr/>
              <p:nvPr/>
            </p:nvSpPr>
            <p:spPr>
              <a:xfrm>
                <a:off x="1628200" y="3883575"/>
                <a:ext cx="15112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45" h="534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4247" y="5075"/>
                    </a:lnTo>
                    <a:cubicBezTo>
                      <a:pt x="4436" y="5265"/>
                      <a:pt x="4646" y="5344"/>
                      <a:pt x="4847" y="5344"/>
                    </a:cubicBezTo>
                    <a:cubicBezTo>
                      <a:pt x="5495" y="5344"/>
                      <a:pt x="6044" y="4516"/>
                      <a:pt x="5479" y="3905"/>
                    </a:cubicBezTo>
                    <a:cubicBezTo>
                      <a:pt x="4247" y="2672"/>
                      <a:pt x="3015" y="1440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7" name="Google Shape;813;p35">
                <a:extLst>
                  <a:ext uri="{FF2B5EF4-FFF2-40B4-BE49-F238E27FC236}">
                    <a16:creationId xmlns:a16="http://schemas.microsoft.com/office/drawing/2014/main" xmlns="" id="{4EA0C14A-951E-46FA-AC31-05D5A8D1A87E}"/>
                  </a:ext>
                </a:extLst>
              </p:cNvPr>
              <p:cNvSpPr/>
              <p:nvPr/>
            </p:nvSpPr>
            <p:spPr>
              <a:xfrm>
                <a:off x="1939225" y="4099775"/>
                <a:ext cx="1186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3759" y="1664"/>
                    </a:lnTo>
                    <a:cubicBezTo>
                      <a:pt x="4745" y="1603"/>
                      <a:pt x="4745" y="62"/>
                      <a:pt x="375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8" name="Google Shape;814;p35">
                <a:extLst>
                  <a:ext uri="{FF2B5EF4-FFF2-40B4-BE49-F238E27FC236}">
                    <a16:creationId xmlns:a16="http://schemas.microsoft.com/office/drawing/2014/main" xmlns="" id="{9B962DFF-EB06-4952-8F45-9C3828A7874E}"/>
                  </a:ext>
                </a:extLst>
              </p:cNvPr>
              <p:cNvSpPr/>
              <p:nvPr/>
            </p:nvSpPr>
            <p:spPr>
              <a:xfrm>
                <a:off x="1968600" y="4382650"/>
                <a:ext cx="127650" cy="110500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20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3" y="1440"/>
                    </a:cubicBezTo>
                    <a:cubicBezTo>
                      <a:pt x="1475" y="2364"/>
                      <a:pt x="2399" y="3227"/>
                      <a:pt x="3324" y="4151"/>
                    </a:cubicBezTo>
                    <a:cubicBezTo>
                      <a:pt x="3513" y="4340"/>
                      <a:pt x="3723" y="4419"/>
                      <a:pt x="3922" y="4419"/>
                    </a:cubicBezTo>
                    <a:cubicBezTo>
                      <a:pt x="4568" y="4419"/>
                      <a:pt x="5106" y="3592"/>
                      <a:pt x="4494" y="2980"/>
                    </a:cubicBezTo>
                    <a:cubicBezTo>
                      <a:pt x="3632" y="2056"/>
                      <a:pt x="2707" y="1132"/>
                      <a:pt x="1783" y="269"/>
                    </a:cubicBez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9" name="Google Shape;815;p35">
                <a:extLst>
                  <a:ext uri="{FF2B5EF4-FFF2-40B4-BE49-F238E27FC236}">
                    <a16:creationId xmlns:a16="http://schemas.microsoft.com/office/drawing/2014/main" xmlns="" id="{0DB8FC6C-7F62-4DC4-BFAC-51A82EC90DC8}"/>
                  </a:ext>
                </a:extLst>
              </p:cNvPr>
              <p:cNvSpPr/>
              <p:nvPr/>
            </p:nvSpPr>
            <p:spPr>
              <a:xfrm>
                <a:off x="2205825" y="4372500"/>
                <a:ext cx="12692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4395" extrusionOk="0">
                    <a:moveTo>
                      <a:pt x="3902" y="1"/>
                    </a:moveTo>
                    <a:cubicBezTo>
                      <a:pt x="3710" y="1"/>
                      <a:pt x="3508" y="73"/>
                      <a:pt x="3323" y="244"/>
                    </a:cubicBezTo>
                    <a:cubicBezTo>
                      <a:pt x="2461" y="1107"/>
                      <a:pt x="1536" y="2031"/>
                      <a:pt x="612" y="2955"/>
                    </a:cubicBezTo>
                    <a:cubicBezTo>
                      <a:pt x="0" y="3567"/>
                      <a:pt x="575" y="4394"/>
                      <a:pt x="1237" y="4394"/>
                    </a:cubicBezTo>
                    <a:cubicBezTo>
                      <a:pt x="1442" y="4394"/>
                      <a:pt x="1655" y="4315"/>
                      <a:pt x="1844" y="4126"/>
                    </a:cubicBezTo>
                    <a:lnTo>
                      <a:pt x="4555" y="1415"/>
                    </a:lnTo>
                    <a:cubicBezTo>
                      <a:pt x="5076" y="799"/>
                      <a:pt x="4541" y="1"/>
                      <a:pt x="390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0" name="Google Shape;816;p35">
                <a:extLst>
                  <a:ext uri="{FF2B5EF4-FFF2-40B4-BE49-F238E27FC236}">
                    <a16:creationId xmlns:a16="http://schemas.microsoft.com/office/drawing/2014/main" xmlns="" id="{431F6633-0494-4841-B6EF-0C52FAB022A5}"/>
                  </a:ext>
                </a:extLst>
              </p:cNvPr>
              <p:cNvSpPr/>
              <p:nvPr/>
            </p:nvSpPr>
            <p:spPr>
              <a:xfrm>
                <a:off x="4177475" y="947675"/>
                <a:ext cx="129450" cy="111175"/>
              </a:xfrm>
              <a:custGeom>
                <a:avLst/>
                <a:gdLst/>
                <a:ahLst/>
                <a:cxnLst/>
                <a:rect l="l" t="t" r="r" b="b"/>
                <a:pathLst>
                  <a:path w="5178" h="4447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3385" y="4212"/>
                    </a:lnTo>
                    <a:cubicBezTo>
                      <a:pt x="3550" y="4377"/>
                      <a:pt x="3740" y="4447"/>
                      <a:pt x="3926" y="4447"/>
                    </a:cubicBezTo>
                    <a:cubicBezTo>
                      <a:pt x="4573" y="4447"/>
                      <a:pt x="5178" y="3602"/>
                      <a:pt x="4555" y="2980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1" name="Google Shape;817;p35">
                <a:extLst>
                  <a:ext uri="{FF2B5EF4-FFF2-40B4-BE49-F238E27FC236}">
                    <a16:creationId xmlns:a16="http://schemas.microsoft.com/office/drawing/2014/main" xmlns="" id="{B68F4CCE-A9F1-4280-AA1F-3A4CC3E93A64}"/>
                  </a:ext>
                </a:extLst>
              </p:cNvPr>
              <p:cNvSpPr/>
              <p:nvPr/>
            </p:nvSpPr>
            <p:spPr>
              <a:xfrm>
                <a:off x="4607125" y="733325"/>
                <a:ext cx="416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6656" extrusionOk="0">
                    <a:moveTo>
                      <a:pt x="832" y="1"/>
                    </a:moveTo>
                    <a:cubicBezTo>
                      <a:pt x="416" y="1"/>
                      <a:pt x="0" y="278"/>
                      <a:pt x="0" y="833"/>
                    </a:cubicBezTo>
                    <a:lnTo>
                      <a:pt x="0" y="5824"/>
                    </a:lnTo>
                    <a:cubicBezTo>
                      <a:pt x="0" y="6378"/>
                      <a:pt x="416" y="6655"/>
                      <a:pt x="832" y="6655"/>
                    </a:cubicBezTo>
                    <a:cubicBezTo>
                      <a:pt x="1248" y="6655"/>
                      <a:pt x="1664" y="6378"/>
                      <a:pt x="1664" y="5824"/>
                    </a:cubicBezTo>
                    <a:lnTo>
                      <a:pt x="1664" y="833"/>
                    </a:lnTo>
                    <a:cubicBezTo>
                      <a:pt x="1664" y="278"/>
                      <a:pt x="1248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2" name="Google Shape;818;p35">
                <a:extLst>
                  <a:ext uri="{FF2B5EF4-FFF2-40B4-BE49-F238E27FC236}">
                    <a16:creationId xmlns:a16="http://schemas.microsoft.com/office/drawing/2014/main" xmlns="" id="{B141BA4A-1BF4-4A7E-9C9C-FF011C1B92D5}"/>
                  </a:ext>
                </a:extLst>
              </p:cNvPr>
              <p:cNvSpPr/>
              <p:nvPr/>
            </p:nvSpPr>
            <p:spPr>
              <a:xfrm>
                <a:off x="4530200" y="1095550"/>
                <a:ext cx="147750" cy="1309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5237" extrusionOk="0">
                    <a:moveTo>
                      <a:pt x="1238" y="0"/>
                    </a:moveTo>
                    <a:cubicBezTo>
                      <a:pt x="575" y="0"/>
                      <a:pt x="1" y="828"/>
                      <a:pt x="613" y="1439"/>
                    </a:cubicBezTo>
                    <a:lnTo>
                      <a:pt x="4248" y="5074"/>
                    </a:lnTo>
                    <a:cubicBezTo>
                      <a:pt x="4411" y="5187"/>
                      <a:pt x="4581" y="5236"/>
                      <a:pt x="4744" y="5236"/>
                    </a:cubicBezTo>
                    <a:cubicBezTo>
                      <a:pt x="5383" y="5236"/>
                      <a:pt x="5910" y="4481"/>
                      <a:pt x="5419" y="3842"/>
                    </a:cubicBezTo>
                    <a:lnTo>
                      <a:pt x="1845" y="269"/>
                    </a:lnTo>
                    <a:cubicBezTo>
                      <a:pt x="1656" y="79"/>
                      <a:pt x="1442" y="0"/>
                      <a:pt x="12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3" name="Google Shape;819;p35">
                <a:extLst>
                  <a:ext uri="{FF2B5EF4-FFF2-40B4-BE49-F238E27FC236}">
                    <a16:creationId xmlns:a16="http://schemas.microsoft.com/office/drawing/2014/main" xmlns="" id="{3336598C-D226-4EF4-B476-1949034EF846}"/>
                  </a:ext>
                </a:extLst>
              </p:cNvPr>
              <p:cNvSpPr/>
              <p:nvPr/>
            </p:nvSpPr>
            <p:spPr>
              <a:xfrm>
                <a:off x="4993850" y="800000"/>
                <a:ext cx="10625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4250" h="3549" extrusionOk="0">
                    <a:moveTo>
                      <a:pt x="3015" y="1"/>
                    </a:moveTo>
                    <a:cubicBezTo>
                      <a:pt x="2825" y="1"/>
                      <a:pt x="2630" y="78"/>
                      <a:pt x="2461" y="261"/>
                    </a:cubicBezTo>
                    <a:lnTo>
                      <a:pt x="613" y="2109"/>
                    </a:lnTo>
                    <a:cubicBezTo>
                      <a:pt x="1" y="2721"/>
                      <a:pt x="575" y="3548"/>
                      <a:pt x="1237" y="3548"/>
                    </a:cubicBezTo>
                    <a:cubicBezTo>
                      <a:pt x="1442" y="3548"/>
                      <a:pt x="1656" y="3469"/>
                      <a:pt x="1845" y="3280"/>
                    </a:cubicBezTo>
                    <a:lnTo>
                      <a:pt x="3632" y="1493"/>
                    </a:lnTo>
                    <a:cubicBezTo>
                      <a:pt x="4249" y="875"/>
                      <a:pt x="3658" y="1"/>
                      <a:pt x="30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4" name="Google Shape;820;p35">
                <a:extLst>
                  <a:ext uri="{FF2B5EF4-FFF2-40B4-BE49-F238E27FC236}">
                    <a16:creationId xmlns:a16="http://schemas.microsoft.com/office/drawing/2014/main" xmlns="" id="{E0F33E37-39CA-4534-A115-2FB23722725F}"/>
                  </a:ext>
                </a:extLst>
              </p:cNvPr>
              <p:cNvSpPr/>
              <p:nvPr/>
            </p:nvSpPr>
            <p:spPr>
              <a:xfrm>
                <a:off x="4926075" y="1038550"/>
                <a:ext cx="162150" cy="145075"/>
              </a:xfrm>
              <a:custGeom>
                <a:avLst/>
                <a:gdLst/>
                <a:ahLst/>
                <a:cxnLst/>
                <a:rect l="l" t="t" r="r" b="b"/>
                <a:pathLst>
                  <a:path w="6486" h="5803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3" y="1440"/>
                    </a:cubicBezTo>
                    <a:lnTo>
                      <a:pt x="4679" y="5568"/>
                    </a:lnTo>
                    <a:cubicBezTo>
                      <a:pt x="4858" y="5733"/>
                      <a:pt x="5055" y="5803"/>
                      <a:pt x="5246" y="5803"/>
                    </a:cubicBezTo>
                    <a:cubicBezTo>
                      <a:pt x="5908" y="5803"/>
                      <a:pt x="6486" y="4958"/>
                      <a:pt x="5911" y="4335"/>
                    </a:cubicBezTo>
                    <a:lnTo>
                      <a:pt x="1845" y="269"/>
                    </a:lnTo>
                    <a:cubicBezTo>
                      <a:pt x="1656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5" name="Google Shape;821;p35">
                <a:extLst>
                  <a:ext uri="{FF2B5EF4-FFF2-40B4-BE49-F238E27FC236}">
                    <a16:creationId xmlns:a16="http://schemas.microsoft.com/office/drawing/2014/main" xmlns="" id="{C1B582B3-4884-4520-B5E3-842A1B8C7FDF}"/>
                  </a:ext>
                </a:extLst>
              </p:cNvPr>
              <p:cNvSpPr/>
              <p:nvPr/>
            </p:nvSpPr>
            <p:spPr>
              <a:xfrm>
                <a:off x="5334125" y="1130075"/>
                <a:ext cx="171750" cy="155850"/>
              </a:xfrm>
              <a:custGeom>
                <a:avLst/>
                <a:gdLst/>
                <a:ahLst/>
                <a:cxnLst/>
                <a:rect l="l" t="t" r="r" b="b"/>
                <a:pathLst>
                  <a:path w="6870" h="6234" extrusionOk="0">
                    <a:moveTo>
                      <a:pt x="5695" y="0"/>
                    </a:moveTo>
                    <a:cubicBezTo>
                      <a:pt x="5503" y="0"/>
                      <a:pt x="5301" y="72"/>
                      <a:pt x="5116" y="243"/>
                    </a:cubicBezTo>
                    <a:lnTo>
                      <a:pt x="618" y="4741"/>
                    </a:lnTo>
                    <a:cubicBezTo>
                      <a:pt x="0" y="5359"/>
                      <a:pt x="556" y="6233"/>
                      <a:pt x="1209" y="6233"/>
                    </a:cubicBezTo>
                    <a:cubicBezTo>
                      <a:pt x="1403" y="6233"/>
                      <a:pt x="1606" y="6156"/>
                      <a:pt x="1789" y="5973"/>
                    </a:cubicBezTo>
                    <a:cubicBezTo>
                      <a:pt x="3329" y="4433"/>
                      <a:pt x="4808" y="2893"/>
                      <a:pt x="6348" y="1414"/>
                    </a:cubicBezTo>
                    <a:cubicBezTo>
                      <a:pt x="6869" y="798"/>
                      <a:pt x="6334" y="0"/>
                      <a:pt x="5695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6" name="Google Shape;822;p35">
                <a:extLst>
                  <a:ext uri="{FF2B5EF4-FFF2-40B4-BE49-F238E27FC236}">
                    <a16:creationId xmlns:a16="http://schemas.microsoft.com/office/drawing/2014/main" xmlns="" id="{CA934A91-A665-4D9F-9DB0-421020B29F64}"/>
                  </a:ext>
                </a:extLst>
              </p:cNvPr>
              <p:cNvSpPr/>
              <p:nvPr/>
            </p:nvSpPr>
            <p:spPr>
              <a:xfrm>
                <a:off x="4839700" y="1413400"/>
                <a:ext cx="1756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7025" h="1665" extrusionOk="0">
                    <a:moveTo>
                      <a:pt x="1048" y="1"/>
                    </a:moveTo>
                    <a:cubicBezTo>
                      <a:pt x="1" y="62"/>
                      <a:pt x="1" y="1603"/>
                      <a:pt x="1048" y="1664"/>
                    </a:cubicBezTo>
                    <a:lnTo>
                      <a:pt x="6039" y="1664"/>
                    </a:lnTo>
                    <a:cubicBezTo>
                      <a:pt x="7025" y="1603"/>
                      <a:pt x="7025" y="62"/>
                      <a:pt x="603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7" name="Google Shape;823;p35">
                <a:extLst>
                  <a:ext uri="{FF2B5EF4-FFF2-40B4-BE49-F238E27FC236}">
                    <a16:creationId xmlns:a16="http://schemas.microsoft.com/office/drawing/2014/main" xmlns="" id="{E6204B47-85F4-44DE-8C4C-BF606D930D6A}"/>
                  </a:ext>
                </a:extLst>
              </p:cNvPr>
              <p:cNvSpPr/>
              <p:nvPr/>
            </p:nvSpPr>
            <p:spPr>
              <a:xfrm>
                <a:off x="5232475" y="1457725"/>
                <a:ext cx="1390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562" h="4897" extrusionOk="0">
                    <a:moveTo>
                      <a:pt x="4343" y="0"/>
                    </a:moveTo>
                    <a:cubicBezTo>
                      <a:pt x="4148" y="0"/>
                      <a:pt x="3944" y="77"/>
                      <a:pt x="3760" y="261"/>
                    </a:cubicBezTo>
                    <a:lnTo>
                      <a:pt x="618" y="3465"/>
                    </a:lnTo>
                    <a:cubicBezTo>
                      <a:pt x="1" y="4034"/>
                      <a:pt x="554" y="4896"/>
                      <a:pt x="1206" y="4896"/>
                    </a:cubicBezTo>
                    <a:cubicBezTo>
                      <a:pt x="1401" y="4896"/>
                      <a:pt x="1604" y="4820"/>
                      <a:pt x="1788" y="4636"/>
                    </a:cubicBezTo>
                    <a:lnTo>
                      <a:pt x="4992" y="1432"/>
                    </a:lnTo>
                    <a:cubicBezTo>
                      <a:pt x="5562" y="862"/>
                      <a:pt x="4998" y="0"/>
                      <a:pt x="43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8" name="Google Shape;824;p35">
                <a:extLst>
                  <a:ext uri="{FF2B5EF4-FFF2-40B4-BE49-F238E27FC236}">
                    <a16:creationId xmlns:a16="http://schemas.microsoft.com/office/drawing/2014/main" xmlns="" id="{6F427BE6-9B09-45E3-BF85-766CFD97750B}"/>
                  </a:ext>
                </a:extLst>
              </p:cNvPr>
              <p:cNvSpPr/>
              <p:nvPr/>
            </p:nvSpPr>
            <p:spPr>
              <a:xfrm>
                <a:off x="5662375" y="1389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99" y="4827"/>
                      <a:pt x="4202" y="4904"/>
                      <a:pt x="4395" y="4904"/>
                    </a:cubicBezTo>
                    <a:cubicBezTo>
                      <a:pt x="5049" y="4904"/>
                      <a:pt x="5604" y="4029"/>
                      <a:pt x="4987" y="3411"/>
                    </a:cubicBezTo>
                    <a:lnTo>
                      <a:pt x="1844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9" name="Google Shape;825;p35">
                <a:extLst>
                  <a:ext uri="{FF2B5EF4-FFF2-40B4-BE49-F238E27FC236}">
                    <a16:creationId xmlns:a16="http://schemas.microsoft.com/office/drawing/2014/main" xmlns="" id="{5AEB2DE3-B3CD-48FF-B7C4-528B3D488716}"/>
                  </a:ext>
                </a:extLst>
              </p:cNvPr>
              <p:cNvSpPr/>
              <p:nvPr/>
            </p:nvSpPr>
            <p:spPr>
              <a:xfrm>
                <a:off x="4882850" y="1809275"/>
                <a:ext cx="146350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854" h="1726" extrusionOk="0">
                    <a:moveTo>
                      <a:pt x="1109" y="1"/>
                    </a:moveTo>
                    <a:cubicBezTo>
                      <a:pt x="0" y="1"/>
                      <a:pt x="0" y="1726"/>
                      <a:pt x="1109" y="1726"/>
                    </a:cubicBezTo>
                    <a:lnTo>
                      <a:pt x="4744" y="1726"/>
                    </a:lnTo>
                    <a:cubicBezTo>
                      <a:pt x="5854" y="1726"/>
                      <a:pt x="5854" y="1"/>
                      <a:pt x="474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0" name="Google Shape;826;p35">
                <a:extLst>
                  <a:ext uri="{FF2B5EF4-FFF2-40B4-BE49-F238E27FC236}">
                    <a16:creationId xmlns:a16="http://schemas.microsoft.com/office/drawing/2014/main" xmlns="" id="{CED981A8-1D84-46AC-9FD2-49E95E1D7D3B}"/>
                  </a:ext>
                </a:extLst>
              </p:cNvPr>
              <p:cNvSpPr/>
              <p:nvPr/>
            </p:nvSpPr>
            <p:spPr>
              <a:xfrm>
                <a:off x="5309525" y="1754200"/>
                <a:ext cx="41600" cy="14097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639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0" y="786"/>
                    </a:cubicBezTo>
                    <a:lnTo>
                      <a:pt x="0" y="4853"/>
                    </a:lnTo>
                    <a:cubicBezTo>
                      <a:pt x="31" y="5377"/>
                      <a:pt x="432" y="5639"/>
                      <a:pt x="832" y="5639"/>
                    </a:cubicBezTo>
                    <a:cubicBezTo>
                      <a:pt x="1233" y="5639"/>
                      <a:pt x="1633" y="5377"/>
                      <a:pt x="1664" y="4853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1" name="Google Shape;827;p35">
                <a:extLst>
                  <a:ext uri="{FF2B5EF4-FFF2-40B4-BE49-F238E27FC236}">
                    <a16:creationId xmlns:a16="http://schemas.microsoft.com/office/drawing/2014/main" xmlns="" id="{8B529223-B7EE-470A-A4BD-20FE32493AD6}"/>
                  </a:ext>
                </a:extLst>
              </p:cNvPr>
              <p:cNvSpPr/>
              <p:nvPr/>
            </p:nvSpPr>
            <p:spPr>
              <a:xfrm>
                <a:off x="5633000" y="1832375"/>
                <a:ext cx="13095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1665" extrusionOk="0">
                    <a:moveTo>
                      <a:pt x="1048" y="1"/>
                    </a:moveTo>
                    <a:cubicBezTo>
                      <a:pt x="0" y="62"/>
                      <a:pt x="0" y="1603"/>
                      <a:pt x="1048" y="1664"/>
                    </a:cubicBezTo>
                    <a:lnTo>
                      <a:pt x="4190" y="1664"/>
                    </a:lnTo>
                    <a:cubicBezTo>
                      <a:pt x="5237" y="1603"/>
                      <a:pt x="5237" y="62"/>
                      <a:pt x="419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2" name="Google Shape;828;p35">
                <a:extLst>
                  <a:ext uri="{FF2B5EF4-FFF2-40B4-BE49-F238E27FC236}">
                    <a16:creationId xmlns:a16="http://schemas.microsoft.com/office/drawing/2014/main" xmlns="" id="{DE20C3E5-FBBF-4509-AB5B-1B4E3E8EE95B}"/>
                  </a:ext>
                </a:extLst>
              </p:cNvPr>
              <p:cNvSpPr/>
              <p:nvPr/>
            </p:nvSpPr>
            <p:spPr>
              <a:xfrm>
                <a:off x="4699500" y="528900"/>
                <a:ext cx="15090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36" h="5335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lnTo>
                      <a:pt x="4253" y="5066"/>
                    </a:lnTo>
                    <a:cubicBezTo>
                      <a:pt x="4443" y="5256"/>
                      <a:pt x="4653" y="5335"/>
                      <a:pt x="4852" y="5335"/>
                    </a:cubicBezTo>
                    <a:cubicBezTo>
                      <a:pt x="5498" y="5335"/>
                      <a:pt x="6036" y="4508"/>
                      <a:pt x="5424" y="3896"/>
                    </a:cubicBezTo>
                    <a:lnTo>
                      <a:pt x="1789" y="261"/>
                    </a:lnTo>
                    <a:cubicBezTo>
                      <a:pt x="1606" y="77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3" name="Google Shape;829;p35">
                <a:extLst>
                  <a:ext uri="{FF2B5EF4-FFF2-40B4-BE49-F238E27FC236}">
                    <a16:creationId xmlns:a16="http://schemas.microsoft.com/office/drawing/2014/main" xmlns="" id="{6E94C29E-1B74-4FA1-AABE-133C9160A0DA}"/>
                  </a:ext>
                </a:extLst>
              </p:cNvPr>
              <p:cNvSpPr/>
              <p:nvPr/>
            </p:nvSpPr>
            <p:spPr>
              <a:xfrm>
                <a:off x="4665775" y="2104400"/>
                <a:ext cx="10405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3498" extrusionOk="0">
                    <a:moveTo>
                      <a:pt x="2943" y="0"/>
                    </a:moveTo>
                    <a:cubicBezTo>
                      <a:pt x="2761" y="0"/>
                      <a:pt x="2573" y="63"/>
                      <a:pt x="2399" y="210"/>
                    </a:cubicBezTo>
                    <a:lnTo>
                      <a:pt x="612" y="2059"/>
                    </a:lnTo>
                    <a:cubicBezTo>
                      <a:pt x="0" y="2670"/>
                      <a:pt x="538" y="3498"/>
                      <a:pt x="1184" y="3498"/>
                    </a:cubicBezTo>
                    <a:cubicBezTo>
                      <a:pt x="1383" y="3498"/>
                      <a:pt x="1593" y="3419"/>
                      <a:pt x="1782" y="3229"/>
                    </a:cubicBezTo>
                    <a:lnTo>
                      <a:pt x="3631" y="1443"/>
                    </a:lnTo>
                    <a:cubicBezTo>
                      <a:pt x="4161" y="816"/>
                      <a:pt x="3597" y="0"/>
                      <a:pt x="294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4" name="Google Shape;830;p35">
                <a:extLst>
                  <a:ext uri="{FF2B5EF4-FFF2-40B4-BE49-F238E27FC236}">
                    <a16:creationId xmlns:a16="http://schemas.microsoft.com/office/drawing/2014/main" xmlns="" id="{0C98CBDB-8C2B-4335-8DFC-2B73A640A337}"/>
                  </a:ext>
                </a:extLst>
              </p:cNvPr>
              <p:cNvSpPr/>
              <p:nvPr/>
            </p:nvSpPr>
            <p:spPr>
              <a:xfrm>
                <a:off x="5070775" y="2083850"/>
                <a:ext cx="43150" cy="17370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6948" extrusionOk="0">
                    <a:moveTo>
                      <a:pt x="863" y="0"/>
                    </a:moveTo>
                    <a:cubicBezTo>
                      <a:pt x="462" y="0"/>
                      <a:pt x="62" y="262"/>
                      <a:pt x="0" y="786"/>
                    </a:cubicBezTo>
                    <a:lnTo>
                      <a:pt x="0" y="6208"/>
                    </a:lnTo>
                    <a:cubicBezTo>
                      <a:pt x="62" y="6701"/>
                      <a:pt x="462" y="6947"/>
                      <a:pt x="863" y="6947"/>
                    </a:cubicBezTo>
                    <a:cubicBezTo>
                      <a:pt x="1263" y="6947"/>
                      <a:pt x="1664" y="6701"/>
                      <a:pt x="1725" y="6208"/>
                    </a:cubicBezTo>
                    <a:lnTo>
                      <a:pt x="1725" y="786"/>
                    </a:lnTo>
                    <a:cubicBezTo>
                      <a:pt x="1664" y="262"/>
                      <a:pt x="1263" y="0"/>
                      <a:pt x="8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5" name="Google Shape;831;p35">
                <a:extLst>
                  <a:ext uri="{FF2B5EF4-FFF2-40B4-BE49-F238E27FC236}">
                    <a16:creationId xmlns:a16="http://schemas.microsoft.com/office/drawing/2014/main" xmlns="" id="{987F663F-B1F4-4B72-A9C9-FE6F56B97238}"/>
                  </a:ext>
                </a:extLst>
              </p:cNvPr>
              <p:cNvSpPr/>
              <p:nvPr/>
            </p:nvSpPr>
            <p:spPr>
              <a:xfrm>
                <a:off x="5508225" y="2194375"/>
                <a:ext cx="14327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5731" h="1726" extrusionOk="0">
                    <a:moveTo>
                      <a:pt x="1048" y="0"/>
                    </a:moveTo>
                    <a:cubicBezTo>
                      <a:pt x="0" y="123"/>
                      <a:pt x="0" y="1602"/>
                      <a:pt x="1048" y="1725"/>
                    </a:cubicBezTo>
                    <a:lnTo>
                      <a:pt x="4683" y="1725"/>
                    </a:lnTo>
                    <a:cubicBezTo>
                      <a:pt x="5731" y="1602"/>
                      <a:pt x="5731" y="123"/>
                      <a:pt x="468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6" name="Google Shape;832;p35">
                <a:extLst>
                  <a:ext uri="{FF2B5EF4-FFF2-40B4-BE49-F238E27FC236}">
                    <a16:creationId xmlns:a16="http://schemas.microsoft.com/office/drawing/2014/main" xmlns="" id="{9A14A74F-D560-4B1A-9847-3E31C8B4ED8D}"/>
                  </a:ext>
                </a:extLst>
              </p:cNvPr>
              <p:cNvSpPr/>
              <p:nvPr/>
            </p:nvSpPr>
            <p:spPr>
              <a:xfrm>
                <a:off x="5924225" y="2024375"/>
                <a:ext cx="150775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5344" extrusionOk="0">
                    <a:moveTo>
                      <a:pt x="1184" y="1"/>
                    </a:moveTo>
                    <a:cubicBezTo>
                      <a:pt x="539" y="1"/>
                      <a:pt x="1" y="828"/>
                      <a:pt x="612" y="1440"/>
                    </a:cubicBezTo>
                    <a:lnTo>
                      <a:pt x="4186" y="5075"/>
                    </a:lnTo>
                    <a:cubicBezTo>
                      <a:pt x="4375" y="5264"/>
                      <a:pt x="4589" y="5343"/>
                      <a:pt x="4794" y="5343"/>
                    </a:cubicBezTo>
                    <a:cubicBezTo>
                      <a:pt x="5456" y="5343"/>
                      <a:pt x="6030" y="4516"/>
                      <a:pt x="5418" y="3904"/>
                    </a:cubicBezTo>
                    <a:lnTo>
                      <a:pt x="1783" y="269"/>
                    </a:lnTo>
                    <a:cubicBezTo>
                      <a:pt x="1594" y="80"/>
                      <a:pt x="1384" y="1"/>
                      <a:pt x="1184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7" name="Google Shape;833;p35">
                <a:extLst>
                  <a:ext uri="{FF2B5EF4-FFF2-40B4-BE49-F238E27FC236}">
                    <a16:creationId xmlns:a16="http://schemas.microsoft.com/office/drawing/2014/main" xmlns="" id="{E7E7BD48-B8FF-4339-BBD4-C1DE146E397B}"/>
                  </a:ext>
                </a:extLst>
              </p:cNvPr>
              <p:cNvSpPr/>
              <p:nvPr/>
            </p:nvSpPr>
            <p:spPr>
              <a:xfrm>
                <a:off x="6011925" y="1664475"/>
                <a:ext cx="41600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5161" extrusionOk="0">
                    <a:moveTo>
                      <a:pt x="832" y="1"/>
                    </a:moveTo>
                    <a:cubicBezTo>
                      <a:pt x="432" y="1"/>
                      <a:pt x="31" y="247"/>
                      <a:pt x="0" y="740"/>
                    </a:cubicBezTo>
                    <a:lnTo>
                      <a:pt x="0" y="4375"/>
                    </a:lnTo>
                    <a:cubicBezTo>
                      <a:pt x="31" y="4899"/>
                      <a:pt x="432" y="5161"/>
                      <a:pt x="832" y="5161"/>
                    </a:cubicBezTo>
                    <a:cubicBezTo>
                      <a:pt x="1233" y="5161"/>
                      <a:pt x="1633" y="4899"/>
                      <a:pt x="1664" y="4375"/>
                    </a:cubicBezTo>
                    <a:lnTo>
                      <a:pt x="1664" y="740"/>
                    </a:lnTo>
                    <a:cubicBezTo>
                      <a:pt x="1633" y="247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8" name="Google Shape;834;p35">
                <a:extLst>
                  <a:ext uri="{FF2B5EF4-FFF2-40B4-BE49-F238E27FC236}">
                    <a16:creationId xmlns:a16="http://schemas.microsoft.com/office/drawing/2014/main" xmlns="" id="{1C1F1A5F-1634-4270-AD11-56B50B7F54CD}"/>
                  </a:ext>
                </a:extLst>
              </p:cNvPr>
              <p:cNvSpPr/>
              <p:nvPr/>
            </p:nvSpPr>
            <p:spPr>
              <a:xfrm>
                <a:off x="4484000" y="2320125"/>
                <a:ext cx="127925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5117" h="4445" extrusionOk="0">
                    <a:moveTo>
                      <a:pt x="1237" y="0"/>
                    </a:moveTo>
                    <a:cubicBezTo>
                      <a:pt x="575" y="0"/>
                      <a:pt x="1" y="828"/>
                      <a:pt x="612" y="1440"/>
                    </a:cubicBezTo>
                    <a:cubicBezTo>
                      <a:pt x="1475" y="2364"/>
                      <a:pt x="2399" y="3226"/>
                      <a:pt x="3323" y="4151"/>
                    </a:cubicBezTo>
                    <a:cubicBezTo>
                      <a:pt x="3501" y="4358"/>
                      <a:pt x="3708" y="4445"/>
                      <a:pt x="3909" y="4445"/>
                    </a:cubicBezTo>
                    <a:cubicBezTo>
                      <a:pt x="4542" y="4445"/>
                      <a:pt x="5117" y="3588"/>
                      <a:pt x="4556" y="2980"/>
                    </a:cubicBezTo>
                    <a:lnTo>
                      <a:pt x="1845" y="269"/>
                    </a:lnTo>
                    <a:cubicBezTo>
                      <a:pt x="1655" y="80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9" name="Google Shape;835;p35">
                <a:extLst>
                  <a:ext uri="{FF2B5EF4-FFF2-40B4-BE49-F238E27FC236}">
                    <a16:creationId xmlns:a16="http://schemas.microsoft.com/office/drawing/2014/main" xmlns="" id="{06A55820-A7B4-4783-BFA3-B30A852390AC}"/>
                  </a:ext>
                </a:extLst>
              </p:cNvPr>
              <p:cNvSpPr/>
              <p:nvPr/>
            </p:nvSpPr>
            <p:spPr>
              <a:xfrm>
                <a:off x="5369550" y="2500375"/>
                <a:ext cx="127825" cy="111800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4472" extrusionOk="0">
                    <a:moveTo>
                      <a:pt x="3872" y="0"/>
                    </a:moveTo>
                    <a:cubicBezTo>
                      <a:pt x="3668" y="0"/>
                      <a:pt x="3456" y="79"/>
                      <a:pt x="3268" y="268"/>
                    </a:cubicBezTo>
                    <a:lnTo>
                      <a:pt x="618" y="2979"/>
                    </a:lnTo>
                    <a:cubicBezTo>
                      <a:pt x="1" y="3597"/>
                      <a:pt x="556" y="4471"/>
                      <a:pt x="1210" y="4471"/>
                    </a:cubicBezTo>
                    <a:cubicBezTo>
                      <a:pt x="1403" y="4471"/>
                      <a:pt x="1606" y="4394"/>
                      <a:pt x="1789" y="4211"/>
                    </a:cubicBezTo>
                    <a:lnTo>
                      <a:pt x="4500" y="1500"/>
                    </a:lnTo>
                    <a:cubicBezTo>
                      <a:pt x="5113" y="840"/>
                      <a:pt x="4536" y="0"/>
                      <a:pt x="387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0" name="Google Shape;836;p35">
                <a:extLst>
                  <a:ext uri="{FF2B5EF4-FFF2-40B4-BE49-F238E27FC236}">
                    <a16:creationId xmlns:a16="http://schemas.microsoft.com/office/drawing/2014/main" xmlns="" id="{B4DF8D59-E590-47CB-816C-1BEA7D5E70E3}"/>
                  </a:ext>
                </a:extLst>
              </p:cNvPr>
              <p:cNvSpPr/>
              <p:nvPr/>
            </p:nvSpPr>
            <p:spPr>
              <a:xfrm>
                <a:off x="5807825" y="2387675"/>
                <a:ext cx="42375" cy="178700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7148" extrusionOk="0">
                    <a:moveTo>
                      <a:pt x="840" y="1"/>
                    </a:moveTo>
                    <a:cubicBezTo>
                      <a:pt x="416" y="1"/>
                      <a:pt x="0" y="278"/>
                      <a:pt x="31" y="832"/>
                    </a:cubicBezTo>
                    <a:lnTo>
                      <a:pt x="31" y="6316"/>
                    </a:lnTo>
                    <a:cubicBezTo>
                      <a:pt x="31" y="6871"/>
                      <a:pt x="447" y="7148"/>
                      <a:pt x="863" y="7148"/>
                    </a:cubicBezTo>
                    <a:cubicBezTo>
                      <a:pt x="1279" y="7148"/>
                      <a:pt x="1695" y="6871"/>
                      <a:pt x="1695" y="6316"/>
                    </a:cubicBezTo>
                    <a:lnTo>
                      <a:pt x="1695" y="832"/>
                    </a:lnTo>
                    <a:cubicBezTo>
                      <a:pt x="1695" y="278"/>
                      <a:pt x="1264" y="1"/>
                      <a:pt x="84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1" name="Google Shape;837;p35">
                <a:extLst>
                  <a:ext uri="{FF2B5EF4-FFF2-40B4-BE49-F238E27FC236}">
                    <a16:creationId xmlns:a16="http://schemas.microsoft.com/office/drawing/2014/main" xmlns="" id="{6D5BE5B8-D574-4D57-AFB1-F8728C365008}"/>
                  </a:ext>
                </a:extLst>
              </p:cNvPr>
              <p:cNvSpPr/>
              <p:nvPr/>
            </p:nvSpPr>
            <p:spPr>
              <a:xfrm>
                <a:off x="5554425" y="2875200"/>
                <a:ext cx="1525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6101" h="1665" extrusionOk="0">
                    <a:moveTo>
                      <a:pt x="987" y="1"/>
                    </a:moveTo>
                    <a:cubicBezTo>
                      <a:pt x="1" y="62"/>
                      <a:pt x="1" y="1603"/>
                      <a:pt x="987" y="1664"/>
                    </a:cubicBezTo>
                    <a:lnTo>
                      <a:pt x="5115" y="1664"/>
                    </a:lnTo>
                    <a:cubicBezTo>
                      <a:pt x="6101" y="1603"/>
                      <a:pt x="6101" y="62"/>
                      <a:pt x="5115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2" name="Google Shape;838;p35">
                <a:extLst>
                  <a:ext uri="{FF2B5EF4-FFF2-40B4-BE49-F238E27FC236}">
                    <a16:creationId xmlns:a16="http://schemas.microsoft.com/office/drawing/2014/main" xmlns="" id="{03C6D78C-5187-4282-84A4-B12CD66248FC}"/>
                  </a:ext>
                </a:extLst>
              </p:cNvPr>
              <p:cNvSpPr/>
              <p:nvPr/>
            </p:nvSpPr>
            <p:spPr>
              <a:xfrm>
                <a:off x="5991850" y="2703875"/>
                <a:ext cx="1509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5396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8" y="1493"/>
                    </a:cubicBezTo>
                    <a:lnTo>
                      <a:pt x="4192" y="5128"/>
                    </a:lnTo>
                    <a:cubicBezTo>
                      <a:pt x="4380" y="5317"/>
                      <a:pt x="4592" y="5396"/>
                      <a:pt x="4796" y="5396"/>
                    </a:cubicBezTo>
                    <a:cubicBezTo>
                      <a:pt x="5460" y="5396"/>
                      <a:pt x="6037" y="4556"/>
                      <a:pt x="5424" y="3896"/>
                    </a:cubicBezTo>
                    <a:lnTo>
                      <a:pt x="1789" y="261"/>
                    </a:lnTo>
                    <a:cubicBezTo>
                      <a:pt x="1606" y="78"/>
                      <a:pt x="1403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3" name="Google Shape;839;p35">
                <a:extLst>
                  <a:ext uri="{FF2B5EF4-FFF2-40B4-BE49-F238E27FC236}">
                    <a16:creationId xmlns:a16="http://schemas.microsoft.com/office/drawing/2014/main" xmlns="" id="{EF243EB6-2AFE-43D1-908E-4C279F81A208}"/>
                  </a:ext>
                </a:extLst>
              </p:cNvPr>
              <p:cNvSpPr/>
              <p:nvPr/>
            </p:nvSpPr>
            <p:spPr>
              <a:xfrm>
                <a:off x="6139875" y="2432575"/>
                <a:ext cx="116875" cy="99700"/>
              </a:xfrm>
              <a:custGeom>
                <a:avLst/>
                <a:gdLst/>
                <a:ahLst/>
                <a:cxnLst/>
                <a:rect l="l" t="t" r="r" b="b"/>
                <a:pathLst>
                  <a:path w="4675" h="3988" extrusionOk="0">
                    <a:moveTo>
                      <a:pt x="3438" y="0"/>
                    </a:moveTo>
                    <a:cubicBezTo>
                      <a:pt x="3233" y="0"/>
                      <a:pt x="3020" y="79"/>
                      <a:pt x="2830" y="269"/>
                    </a:cubicBezTo>
                    <a:lnTo>
                      <a:pt x="612" y="2548"/>
                    </a:lnTo>
                    <a:cubicBezTo>
                      <a:pt x="1" y="3160"/>
                      <a:pt x="539" y="3988"/>
                      <a:pt x="1184" y="3988"/>
                    </a:cubicBezTo>
                    <a:cubicBezTo>
                      <a:pt x="1384" y="3988"/>
                      <a:pt x="1594" y="3908"/>
                      <a:pt x="1783" y="3719"/>
                    </a:cubicBezTo>
                    <a:lnTo>
                      <a:pt x="4063" y="1439"/>
                    </a:lnTo>
                    <a:cubicBezTo>
                      <a:pt x="4675" y="828"/>
                      <a:pt x="4100" y="0"/>
                      <a:pt x="343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4" name="Google Shape;840;p35">
                <a:extLst>
                  <a:ext uri="{FF2B5EF4-FFF2-40B4-BE49-F238E27FC236}">
                    <a16:creationId xmlns:a16="http://schemas.microsoft.com/office/drawing/2014/main" xmlns="" id="{93D24774-A7CF-49C0-B16D-AE11C0B6B768}"/>
                  </a:ext>
                </a:extLst>
              </p:cNvPr>
              <p:cNvSpPr/>
              <p:nvPr/>
            </p:nvSpPr>
            <p:spPr>
              <a:xfrm>
                <a:off x="5300250" y="3056600"/>
                <a:ext cx="162275" cy="144900"/>
              </a:xfrm>
              <a:custGeom>
                <a:avLst/>
                <a:gdLst/>
                <a:ahLst/>
                <a:cxnLst/>
                <a:rect l="l" t="t" r="r" b="b"/>
                <a:pathLst>
                  <a:path w="6491" h="5796" extrusionOk="0">
                    <a:moveTo>
                      <a:pt x="1231" y="1"/>
                    </a:moveTo>
                    <a:cubicBezTo>
                      <a:pt x="590" y="1"/>
                      <a:pt x="1" y="863"/>
                      <a:pt x="618" y="1432"/>
                    </a:cubicBezTo>
                    <a:lnTo>
                      <a:pt x="4684" y="5560"/>
                    </a:lnTo>
                    <a:cubicBezTo>
                      <a:pt x="4863" y="5725"/>
                      <a:pt x="5060" y="5795"/>
                      <a:pt x="5251" y="5795"/>
                    </a:cubicBezTo>
                    <a:cubicBezTo>
                      <a:pt x="5913" y="5795"/>
                      <a:pt x="6491" y="4950"/>
                      <a:pt x="5917" y="4328"/>
                    </a:cubicBezTo>
                    <a:lnTo>
                      <a:pt x="1788" y="262"/>
                    </a:lnTo>
                    <a:cubicBezTo>
                      <a:pt x="1619" y="77"/>
                      <a:pt x="1423" y="1"/>
                      <a:pt x="123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5" name="Google Shape;841;p35">
                <a:extLst>
                  <a:ext uri="{FF2B5EF4-FFF2-40B4-BE49-F238E27FC236}">
                    <a16:creationId xmlns:a16="http://schemas.microsoft.com/office/drawing/2014/main" xmlns="" id="{9C1A6495-62A6-4B21-BA65-87103AA0EBAB}"/>
                  </a:ext>
                </a:extLst>
              </p:cNvPr>
              <p:cNvSpPr/>
              <p:nvPr/>
            </p:nvSpPr>
            <p:spPr>
              <a:xfrm>
                <a:off x="5617550" y="3145975"/>
                <a:ext cx="15105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6042" h="5388" extrusionOk="0">
                    <a:moveTo>
                      <a:pt x="4833" y="0"/>
                    </a:moveTo>
                    <a:cubicBezTo>
                      <a:pt x="4639" y="0"/>
                      <a:pt x="4437" y="77"/>
                      <a:pt x="4253" y="260"/>
                    </a:cubicBezTo>
                    <a:lnTo>
                      <a:pt x="618" y="3895"/>
                    </a:lnTo>
                    <a:cubicBezTo>
                      <a:pt x="0" y="4513"/>
                      <a:pt x="556" y="5388"/>
                      <a:pt x="1209" y="5388"/>
                    </a:cubicBezTo>
                    <a:cubicBezTo>
                      <a:pt x="1403" y="5388"/>
                      <a:pt x="1606" y="5311"/>
                      <a:pt x="1789" y="5128"/>
                    </a:cubicBezTo>
                    <a:lnTo>
                      <a:pt x="5424" y="1492"/>
                    </a:lnTo>
                    <a:cubicBezTo>
                      <a:pt x="6042" y="875"/>
                      <a:pt x="5487" y="0"/>
                      <a:pt x="483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6" name="Google Shape;842;p35">
                <a:extLst>
                  <a:ext uri="{FF2B5EF4-FFF2-40B4-BE49-F238E27FC236}">
                    <a16:creationId xmlns:a16="http://schemas.microsoft.com/office/drawing/2014/main" xmlns="" id="{3EFA6FF6-363C-4BBF-9368-CF6951145749}"/>
                  </a:ext>
                </a:extLst>
              </p:cNvPr>
              <p:cNvSpPr/>
              <p:nvPr/>
            </p:nvSpPr>
            <p:spPr>
              <a:xfrm>
                <a:off x="6014500" y="2977150"/>
                <a:ext cx="12622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4390" extrusionOk="0">
                    <a:moveTo>
                      <a:pt x="1241" y="1"/>
                    </a:moveTo>
                    <a:cubicBezTo>
                      <a:pt x="579" y="1"/>
                      <a:pt x="1" y="846"/>
                      <a:pt x="575" y="1468"/>
                    </a:cubicBezTo>
                    <a:lnTo>
                      <a:pt x="3348" y="4179"/>
                    </a:lnTo>
                    <a:cubicBezTo>
                      <a:pt x="3522" y="4326"/>
                      <a:pt x="3707" y="4389"/>
                      <a:pt x="3885" y="4389"/>
                    </a:cubicBezTo>
                    <a:cubicBezTo>
                      <a:pt x="4522" y="4389"/>
                      <a:pt x="5049" y="3573"/>
                      <a:pt x="4518" y="2947"/>
                    </a:cubicBezTo>
                    <a:lnTo>
                      <a:pt x="1807" y="236"/>
                    </a:lnTo>
                    <a:cubicBezTo>
                      <a:pt x="1628" y="70"/>
                      <a:pt x="1431" y="1"/>
                      <a:pt x="1241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7" name="Google Shape;843;p35">
                <a:extLst>
                  <a:ext uri="{FF2B5EF4-FFF2-40B4-BE49-F238E27FC236}">
                    <a16:creationId xmlns:a16="http://schemas.microsoft.com/office/drawing/2014/main" xmlns="" id="{A7366826-D950-4A28-95EE-1AC90FF414A3}"/>
                  </a:ext>
                </a:extLst>
              </p:cNvPr>
              <p:cNvSpPr/>
              <p:nvPr/>
            </p:nvSpPr>
            <p:spPr>
              <a:xfrm>
                <a:off x="5198725" y="3339850"/>
                <a:ext cx="12765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9"/>
                    </a:cubicBezTo>
                    <a:lnTo>
                      <a:pt x="612" y="2980"/>
                    </a:lnTo>
                    <a:cubicBezTo>
                      <a:pt x="0" y="3591"/>
                      <a:pt x="539" y="4419"/>
                      <a:pt x="1184" y="4419"/>
                    </a:cubicBezTo>
                    <a:cubicBezTo>
                      <a:pt x="1384" y="4419"/>
                      <a:pt x="1594" y="4339"/>
                      <a:pt x="1783" y="4150"/>
                    </a:cubicBezTo>
                    <a:lnTo>
                      <a:pt x="4494" y="1439"/>
                    </a:lnTo>
                    <a:cubicBezTo>
                      <a:pt x="5106" y="827"/>
                      <a:pt x="4567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8" name="Google Shape;844;p35">
                <a:extLst>
                  <a:ext uri="{FF2B5EF4-FFF2-40B4-BE49-F238E27FC236}">
                    <a16:creationId xmlns:a16="http://schemas.microsoft.com/office/drawing/2014/main" xmlns="" id="{3A36652E-8D3B-4896-87E1-1C0779F75B91}"/>
                  </a:ext>
                </a:extLst>
              </p:cNvPr>
              <p:cNvSpPr/>
              <p:nvPr/>
            </p:nvSpPr>
            <p:spPr>
              <a:xfrm>
                <a:off x="3191650" y="4257900"/>
                <a:ext cx="152450" cy="13337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5335" extrusionOk="0">
                    <a:moveTo>
                      <a:pt x="1237" y="0"/>
                    </a:moveTo>
                    <a:cubicBezTo>
                      <a:pt x="575" y="0"/>
                      <a:pt x="0" y="828"/>
                      <a:pt x="612" y="1439"/>
                    </a:cubicBezTo>
                    <a:lnTo>
                      <a:pt x="4247" y="5075"/>
                    </a:lnTo>
                    <a:cubicBezTo>
                      <a:pt x="4430" y="5258"/>
                      <a:pt x="4636" y="5335"/>
                      <a:pt x="4835" y="5335"/>
                    </a:cubicBezTo>
                    <a:cubicBezTo>
                      <a:pt x="5506" y="5335"/>
                      <a:pt x="6097" y="4460"/>
                      <a:pt x="5480" y="3842"/>
                    </a:cubicBezTo>
                    <a:lnTo>
                      <a:pt x="1844" y="269"/>
                    </a:lnTo>
                    <a:cubicBezTo>
                      <a:pt x="1655" y="79"/>
                      <a:pt x="1442" y="0"/>
                      <a:pt x="1237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9" name="Google Shape;845;p35">
                <a:extLst>
                  <a:ext uri="{FF2B5EF4-FFF2-40B4-BE49-F238E27FC236}">
                    <a16:creationId xmlns:a16="http://schemas.microsoft.com/office/drawing/2014/main" xmlns="" id="{932B0938-02A9-41DB-AF03-350FA68D9F47}"/>
                  </a:ext>
                </a:extLst>
              </p:cNvPr>
              <p:cNvSpPr/>
              <p:nvPr/>
            </p:nvSpPr>
            <p:spPr>
              <a:xfrm>
                <a:off x="3362625" y="452920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4342" y="1"/>
                    </a:moveTo>
                    <a:cubicBezTo>
                      <a:pt x="4143" y="1"/>
                      <a:pt x="3938" y="78"/>
                      <a:pt x="3755" y="261"/>
                    </a:cubicBezTo>
                    <a:lnTo>
                      <a:pt x="612" y="3465"/>
                    </a:lnTo>
                    <a:cubicBezTo>
                      <a:pt x="1" y="4076"/>
                      <a:pt x="539" y="4904"/>
                      <a:pt x="1184" y="4904"/>
                    </a:cubicBezTo>
                    <a:cubicBezTo>
                      <a:pt x="1384" y="4904"/>
                      <a:pt x="1594" y="4825"/>
                      <a:pt x="1783" y="4635"/>
                    </a:cubicBezTo>
                    <a:cubicBezTo>
                      <a:pt x="2830" y="3588"/>
                      <a:pt x="3878" y="2540"/>
                      <a:pt x="4987" y="1493"/>
                    </a:cubicBezTo>
                    <a:cubicBezTo>
                      <a:pt x="5605" y="875"/>
                      <a:pt x="5013" y="1"/>
                      <a:pt x="434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0" name="Google Shape;846;p35">
                <a:extLst>
                  <a:ext uri="{FF2B5EF4-FFF2-40B4-BE49-F238E27FC236}">
                    <a16:creationId xmlns:a16="http://schemas.microsoft.com/office/drawing/2014/main" xmlns="" id="{FD6D528D-C3FE-4258-83B7-246EDBC1630E}"/>
                  </a:ext>
                </a:extLst>
              </p:cNvPr>
              <p:cNvSpPr/>
              <p:nvPr/>
            </p:nvSpPr>
            <p:spPr>
              <a:xfrm>
                <a:off x="3622950" y="4416550"/>
                <a:ext cx="128025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4419" extrusionOk="0">
                    <a:moveTo>
                      <a:pt x="1184" y="0"/>
                    </a:moveTo>
                    <a:cubicBezTo>
                      <a:pt x="539" y="0"/>
                      <a:pt x="0" y="828"/>
                      <a:pt x="612" y="1440"/>
                    </a:cubicBezTo>
                    <a:lnTo>
                      <a:pt x="3323" y="4151"/>
                    </a:lnTo>
                    <a:cubicBezTo>
                      <a:pt x="3512" y="4340"/>
                      <a:pt x="3722" y="4419"/>
                      <a:pt x="3923" y="4419"/>
                    </a:cubicBezTo>
                    <a:cubicBezTo>
                      <a:pt x="4571" y="4419"/>
                      <a:pt x="5120" y="3592"/>
                      <a:pt x="4555" y="2980"/>
                    </a:cubicBezTo>
                    <a:lnTo>
                      <a:pt x="1783" y="269"/>
                    </a:lnTo>
                    <a:cubicBezTo>
                      <a:pt x="1593" y="80"/>
                      <a:pt x="1384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1" name="Google Shape;847;p35">
                <a:extLst>
                  <a:ext uri="{FF2B5EF4-FFF2-40B4-BE49-F238E27FC236}">
                    <a16:creationId xmlns:a16="http://schemas.microsoft.com/office/drawing/2014/main" xmlns="" id="{B0FE99C3-85A5-4E4E-BAD4-C3BC7AD1318C}"/>
                  </a:ext>
                </a:extLst>
              </p:cNvPr>
              <p:cNvSpPr/>
              <p:nvPr/>
            </p:nvSpPr>
            <p:spPr>
              <a:xfrm>
                <a:off x="3847725" y="4645450"/>
                <a:ext cx="41625" cy="10592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4237" extrusionOk="0">
                    <a:moveTo>
                      <a:pt x="832" y="1"/>
                    </a:moveTo>
                    <a:cubicBezTo>
                      <a:pt x="432" y="1"/>
                      <a:pt x="31" y="263"/>
                      <a:pt x="1" y="786"/>
                    </a:cubicBezTo>
                    <a:lnTo>
                      <a:pt x="1" y="3497"/>
                    </a:lnTo>
                    <a:cubicBezTo>
                      <a:pt x="31" y="3990"/>
                      <a:pt x="432" y="4237"/>
                      <a:pt x="832" y="4237"/>
                    </a:cubicBezTo>
                    <a:cubicBezTo>
                      <a:pt x="1233" y="4237"/>
                      <a:pt x="1633" y="3990"/>
                      <a:pt x="1664" y="3497"/>
                    </a:cubicBezTo>
                    <a:lnTo>
                      <a:pt x="1664" y="786"/>
                    </a:lnTo>
                    <a:cubicBezTo>
                      <a:pt x="1633" y="263"/>
                      <a:pt x="1233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2" name="Google Shape;848;p35">
                <a:extLst>
                  <a:ext uri="{FF2B5EF4-FFF2-40B4-BE49-F238E27FC236}">
                    <a16:creationId xmlns:a16="http://schemas.microsoft.com/office/drawing/2014/main" xmlns="" id="{E6CEBFF9-A9DE-47EE-96EC-5EDF5BF5D9C9}"/>
                  </a:ext>
                </a:extLst>
              </p:cNvPr>
              <p:cNvSpPr/>
              <p:nvPr/>
            </p:nvSpPr>
            <p:spPr>
              <a:xfrm>
                <a:off x="4075650" y="4370550"/>
                <a:ext cx="163400" cy="145500"/>
              </a:xfrm>
              <a:custGeom>
                <a:avLst/>
                <a:gdLst/>
                <a:ahLst/>
                <a:cxnLst/>
                <a:rect l="l" t="t" r="r" b="b"/>
                <a:pathLst>
                  <a:path w="6536" h="5820" extrusionOk="0">
                    <a:moveTo>
                      <a:pt x="1263" y="0"/>
                    </a:moveTo>
                    <a:cubicBezTo>
                      <a:pt x="593" y="0"/>
                      <a:pt x="1" y="875"/>
                      <a:pt x="619" y="1493"/>
                    </a:cubicBezTo>
                    <a:lnTo>
                      <a:pt x="4685" y="5559"/>
                    </a:lnTo>
                    <a:cubicBezTo>
                      <a:pt x="4868" y="5742"/>
                      <a:pt x="5074" y="5819"/>
                      <a:pt x="5273" y="5819"/>
                    </a:cubicBezTo>
                    <a:cubicBezTo>
                      <a:pt x="5943" y="5819"/>
                      <a:pt x="6535" y="4945"/>
                      <a:pt x="5917" y="4327"/>
                    </a:cubicBezTo>
                    <a:lnTo>
                      <a:pt x="1851" y="260"/>
                    </a:lnTo>
                    <a:cubicBezTo>
                      <a:pt x="1668" y="77"/>
                      <a:pt x="1462" y="0"/>
                      <a:pt x="1263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3" name="Google Shape;849;p35">
                <a:extLst>
                  <a:ext uri="{FF2B5EF4-FFF2-40B4-BE49-F238E27FC236}">
                    <a16:creationId xmlns:a16="http://schemas.microsoft.com/office/drawing/2014/main" xmlns="" id="{1B601518-645C-452A-AF98-7C54851277C6}"/>
                  </a:ext>
                </a:extLst>
              </p:cNvPr>
              <p:cNvSpPr/>
              <p:nvPr/>
            </p:nvSpPr>
            <p:spPr>
              <a:xfrm>
                <a:off x="4314300" y="4247450"/>
                <a:ext cx="124650" cy="109300"/>
              </a:xfrm>
              <a:custGeom>
                <a:avLst/>
                <a:gdLst/>
                <a:ahLst/>
                <a:cxnLst/>
                <a:rect l="l" t="t" r="r" b="b"/>
                <a:pathLst>
                  <a:path w="4986" h="4372" extrusionOk="0">
                    <a:moveTo>
                      <a:pt x="3868" y="1"/>
                    </a:moveTo>
                    <a:cubicBezTo>
                      <a:pt x="3694" y="1"/>
                      <a:pt x="3509" y="59"/>
                      <a:pt x="3334" y="194"/>
                    </a:cubicBezTo>
                    <a:lnTo>
                      <a:pt x="623" y="2905"/>
                    </a:lnTo>
                    <a:cubicBezTo>
                      <a:pt x="1" y="3527"/>
                      <a:pt x="568" y="4372"/>
                      <a:pt x="1228" y="4372"/>
                    </a:cubicBezTo>
                    <a:cubicBezTo>
                      <a:pt x="1417" y="4372"/>
                      <a:pt x="1615" y="4302"/>
                      <a:pt x="1793" y="4137"/>
                    </a:cubicBezTo>
                    <a:lnTo>
                      <a:pt x="4504" y="1364"/>
                    </a:lnTo>
                    <a:cubicBezTo>
                      <a:pt x="4986" y="739"/>
                      <a:pt x="4490" y="1"/>
                      <a:pt x="3868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4" name="Google Shape;850;p35">
                <a:extLst>
                  <a:ext uri="{FF2B5EF4-FFF2-40B4-BE49-F238E27FC236}">
                    <a16:creationId xmlns:a16="http://schemas.microsoft.com/office/drawing/2014/main" xmlns="" id="{61628EE2-DA03-49C5-8EB6-0F5F2C9E3162}"/>
                  </a:ext>
                </a:extLst>
              </p:cNvPr>
              <p:cNvSpPr/>
              <p:nvPr/>
            </p:nvSpPr>
            <p:spPr>
              <a:xfrm>
                <a:off x="4212750" y="3928475"/>
                <a:ext cx="125875" cy="109750"/>
              </a:xfrm>
              <a:custGeom>
                <a:avLst/>
                <a:gdLst/>
                <a:ahLst/>
                <a:cxnLst/>
                <a:rect l="l" t="t" r="r" b="b"/>
                <a:pathLst>
                  <a:path w="5035" h="4390" extrusionOk="0">
                    <a:moveTo>
                      <a:pt x="1209" y="0"/>
                    </a:moveTo>
                    <a:cubicBezTo>
                      <a:pt x="556" y="0"/>
                      <a:pt x="0" y="875"/>
                      <a:pt x="618" y="1492"/>
                    </a:cubicBezTo>
                    <a:lnTo>
                      <a:pt x="3329" y="4203"/>
                    </a:lnTo>
                    <a:cubicBezTo>
                      <a:pt x="3485" y="4333"/>
                      <a:pt x="3657" y="4389"/>
                      <a:pt x="3826" y="4389"/>
                    </a:cubicBezTo>
                    <a:cubicBezTo>
                      <a:pt x="4457" y="4389"/>
                      <a:pt x="5035" y="3603"/>
                      <a:pt x="4500" y="2971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5" name="Google Shape;851;p35">
                <a:extLst>
                  <a:ext uri="{FF2B5EF4-FFF2-40B4-BE49-F238E27FC236}">
                    <a16:creationId xmlns:a16="http://schemas.microsoft.com/office/drawing/2014/main" xmlns="" id="{E3CBEAA7-4472-48B0-95F4-C8576CBB0E4D}"/>
                  </a:ext>
                </a:extLst>
              </p:cNvPr>
              <p:cNvSpPr/>
              <p:nvPr/>
            </p:nvSpPr>
            <p:spPr>
              <a:xfrm>
                <a:off x="4177475" y="3623275"/>
                <a:ext cx="1292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4419" extrusionOk="0">
                    <a:moveTo>
                      <a:pt x="3958" y="0"/>
                    </a:moveTo>
                    <a:cubicBezTo>
                      <a:pt x="3762" y="0"/>
                      <a:pt x="3559" y="79"/>
                      <a:pt x="3385" y="269"/>
                    </a:cubicBezTo>
                    <a:lnTo>
                      <a:pt x="612" y="2980"/>
                    </a:lnTo>
                    <a:cubicBezTo>
                      <a:pt x="0" y="3591"/>
                      <a:pt x="575" y="4419"/>
                      <a:pt x="1237" y="4419"/>
                    </a:cubicBezTo>
                    <a:cubicBezTo>
                      <a:pt x="1442" y="4419"/>
                      <a:pt x="1655" y="4339"/>
                      <a:pt x="1844" y="4150"/>
                    </a:cubicBezTo>
                    <a:lnTo>
                      <a:pt x="4555" y="1439"/>
                    </a:lnTo>
                    <a:cubicBezTo>
                      <a:pt x="5167" y="827"/>
                      <a:pt x="4593" y="0"/>
                      <a:pt x="3958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6" name="Google Shape;852;p35">
                <a:extLst>
                  <a:ext uri="{FF2B5EF4-FFF2-40B4-BE49-F238E27FC236}">
                    <a16:creationId xmlns:a16="http://schemas.microsoft.com/office/drawing/2014/main" xmlns="" id="{8B91EF55-39C7-482C-A528-D897D29F8280}"/>
                  </a:ext>
                </a:extLst>
              </p:cNvPr>
              <p:cNvSpPr/>
              <p:nvPr/>
            </p:nvSpPr>
            <p:spPr>
              <a:xfrm>
                <a:off x="4382350" y="4484325"/>
                <a:ext cx="161900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6476" h="5775" extrusionOk="0">
                    <a:moveTo>
                      <a:pt x="1184" y="0"/>
                    </a:moveTo>
                    <a:cubicBezTo>
                      <a:pt x="538" y="0"/>
                      <a:pt x="0" y="828"/>
                      <a:pt x="612" y="1440"/>
                    </a:cubicBezTo>
                    <a:lnTo>
                      <a:pt x="4678" y="5506"/>
                    </a:lnTo>
                    <a:cubicBezTo>
                      <a:pt x="4868" y="5695"/>
                      <a:pt x="5077" y="5775"/>
                      <a:pt x="5278" y="5775"/>
                    </a:cubicBezTo>
                    <a:cubicBezTo>
                      <a:pt x="5926" y="5775"/>
                      <a:pt x="6475" y="4947"/>
                      <a:pt x="5911" y="4335"/>
                    </a:cubicBezTo>
                    <a:lnTo>
                      <a:pt x="1782" y="269"/>
                    </a:lnTo>
                    <a:cubicBezTo>
                      <a:pt x="1593" y="80"/>
                      <a:pt x="1383" y="0"/>
                      <a:pt x="118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7" name="Google Shape;853;p35">
                <a:extLst>
                  <a:ext uri="{FF2B5EF4-FFF2-40B4-BE49-F238E27FC236}">
                    <a16:creationId xmlns:a16="http://schemas.microsoft.com/office/drawing/2014/main" xmlns="" id="{EF79C377-9154-4AB1-B60A-55641DD5C5EA}"/>
                  </a:ext>
                </a:extLst>
              </p:cNvPr>
              <p:cNvSpPr/>
              <p:nvPr/>
            </p:nvSpPr>
            <p:spPr>
              <a:xfrm>
                <a:off x="4799675" y="4429800"/>
                <a:ext cx="41600" cy="196800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7872" extrusionOk="0">
                    <a:moveTo>
                      <a:pt x="832" y="1"/>
                    </a:moveTo>
                    <a:cubicBezTo>
                      <a:pt x="431" y="1"/>
                      <a:pt x="31" y="263"/>
                      <a:pt x="0" y="786"/>
                    </a:cubicBezTo>
                    <a:lnTo>
                      <a:pt x="0" y="7133"/>
                    </a:lnTo>
                    <a:cubicBezTo>
                      <a:pt x="31" y="7625"/>
                      <a:pt x="431" y="7872"/>
                      <a:pt x="832" y="7872"/>
                    </a:cubicBezTo>
                    <a:cubicBezTo>
                      <a:pt x="1232" y="7872"/>
                      <a:pt x="1633" y="7625"/>
                      <a:pt x="1664" y="7133"/>
                    </a:cubicBezTo>
                    <a:lnTo>
                      <a:pt x="1664" y="786"/>
                    </a:lnTo>
                    <a:cubicBezTo>
                      <a:pt x="1633" y="263"/>
                      <a:pt x="1232" y="1"/>
                      <a:pt x="832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8" name="Google Shape;854;p35">
                <a:extLst>
                  <a:ext uri="{FF2B5EF4-FFF2-40B4-BE49-F238E27FC236}">
                    <a16:creationId xmlns:a16="http://schemas.microsoft.com/office/drawing/2014/main" xmlns="" id="{AB82F03C-7CC3-4EC2-92AC-4EDC6F292D6D}"/>
                  </a:ext>
                </a:extLst>
              </p:cNvPr>
              <p:cNvSpPr/>
              <p:nvPr/>
            </p:nvSpPr>
            <p:spPr>
              <a:xfrm>
                <a:off x="4827400" y="4789875"/>
                <a:ext cx="18022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7209" h="1726" extrusionOk="0">
                    <a:moveTo>
                      <a:pt x="1109" y="0"/>
                    </a:moveTo>
                    <a:cubicBezTo>
                      <a:pt x="0" y="0"/>
                      <a:pt x="0" y="1725"/>
                      <a:pt x="1109" y="1725"/>
                    </a:cubicBezTo>
                    <a:lnTo>
                      <a:pt x="6100" y="1725"/>
                    </a:lnTo>
                    <a:cubicBezTo>
                      <a:pt x="7209" y="1725"/>
                      <a:pt x="7209" y="0"/>
                      <a:pt x="6100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9" name="Google Shape;855;p35">
                <a:extLst>
                  <a:ext uri="{FF2B5EF4-FFF2-40B4-BE49-F238E27FC236}">
                    <a16:creationId xmlns:a16="http://schemas.microsoft.com/office/drawing/2014/main" xmlns="" id="{BE77ABCC-D94C-4983-9A3A-11743519104A}"/>
                  </a:ext>
                </a:extLst>
              </p:cNvPr>
              <p:cNvSpPr/>
              <p:nvPr/>
            </p:nvSpPr>
            <p:spPr>
              <a:xfrm>
                <a:off x="5039950" y="4472200"/>
                <a:ext cx="151025" cy="13475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5390" extrusionOk="0">
                    <a:moveTo>
                      <a:pt x="4803" y="1"/>
                    </a:moveTo>
                    <a:cubicBezTo>
                      <a:pt x="4601" y="1"/>
                      <a:pt x="4388" y="78"/>
                      <a:pt x="4191" y="261"/>
                    </a:cubicBezTo>
                    <a:lnTo>
                      <a:pt x="617" y="3958"/>
                    </a:lnTo>
                    <a:cubicBezTo>
                      <a:pt x="0" y="4527"/>
                      <a:pt x="553" y="5389"/>
                      <a:pt x="1205" y="5389"/>
                    </a:cubicBezTo>
                    <a:cubicBezTo>
                      <a:pt x="1400" y="5389"/>
                      <a:pt x="1604" y="5313"/>
                      <a:pt x="1788" y="5129"/>
                    </a:cubicBezTo>
                    <a:lnTo>
                      <a:pt x="5423" y="1493"/>
                    </a:lnTo>
                    <a:cubicBezTo>
                      <a:pt x="6041" y="875"/>
                      <a:pt x="5485" y="1"/>
                      <a:pt x="4803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0" name="Google Shape;856;p35">
                <a:extLst>
                  <a:ext uri="{FF2B5EF4-FFF2-40B4-BE49-F238E27FC236}">
                    <a16:creationId xmlns:a16="http://schemas.microsoft.com/office/drawing/2014/main" xmlns="" id="{1EC61141-F499-47B5-90EB-516CFBFAA3F4}"/>
                  </a:ext>
                </a:extLst>
              </p:cNvPr>
              <p:cNvSpPr/>
              <p:nvPr/>
            </p:nvSpPr>
            <p:spPr>
              <a:xfrm>
                <a:off x="5232450" y="4620075"/>
                <a:ext cx="1283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4465" extrusionOk="0">
                    <a:moveTo>
                      <a:pt x="1210" y="1"/>
                    </a:moveTo>
                    <a:cubicBezTo>
                      <a:pt x="556" y="1"/>
                      <a:pt x="1" y="875"/>
                      <a:pt x="619" y="1493"/>
                    </a:cubicBezTo>
                    <a:lnTo>
                      <a:pt x="3330" y="4204"/>
                    </a:lnTo>
                    <a:cubicBezTo>
                      <a:pt x="3513" y="4387"/>
                      <a:pt x="3715" y="4464"/>
                      <a:pt x="3910" y="4464"/>
                    </a:cubicBezTo>
                    <a:cubicBezTo>
                      <a:pt x="4566" y="4464"/>
                      <a:pt x="5132" y="3590"/>
                      <a:pt x="4562" y="2972"/>
                    </a:cubicBezTo>
                    <a:lnTo>
                      <a:pt x="1789" y="261"/>
                    </a:lnTo>
                    <a:cubicBezTo>
                      <a:pt x="1606" y="78"/>
                      <a:pt x="1404" y="1"/>
                      <a:pt x="121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1" name="Google Shape;857;p35">
                <a:extLst>
                  <a:ext uri="{FF2B5EF4-FFF2-40B4-BE49-F238E27FC236}">
                    <a16:creationId xmlns:a16="http://schemas.microsoft.com/office/drawing/2014/main" xmlns="" id="{75E78D5D-A32E-4CF2-B2C8-6E626F1C906F}"/>
                  </a:ext>
                </a:extLst>
              </p:cNvPr>
              <p:cNvSpPr/>
              <p:nvPr/>
            </p:nvSpPr>
            <p:spPr>
              <a:xfrm>
                <a:off x="5391000" y="4417175"/>
                <a:ext cx="114875" cy="99775"/>
              </a:xfrm>
              <a:custGeom>
                <a:avLst/>
                <a:gdLst/>
                <a:ahLst/>
                <a:cxnLst/>
                <a:rect l="l" t="t" r="r" b="b"/>
                <a:pathLst>
                  <a:path w="4595" h="3991" extrusionOk="0">
                    <a:moveTo>
                      <a:pt x="3420" y="1"/>
                    </a:moveTo>
                    <a:cubicBezTo>
                      <a:pt x="3228" y="1"/>
                      <a:pt x="3026" y="73"/>
                      <a:pt x="2841" y="244"/>
                    </a:cubicBezTo>
                    <a:lnTo>
                      <a:pt x="623" y="2524"/>
                    </a:lnTo>
                    <a:cubicBezTo>
                      <a:pt x="1" y="3146"/>
                      <a:pt x="568" y="3991"/>
                      <a:pt x="1228" y="3991"/>
                    </a:cubicBezTo>
                    <a:cubicBezTo>
                      <a:pt x="1417" y="3991"/>
                      <a:pt x="1615" y="3921"/>
                      <a:pt x="1794" y="3756"/>
                    </a:cubicBezTo>
                    <a:lnTo>
                      <a:pt x="4073" y="1415"/>
                    </a:lnTo>
                    <a:cubicBezTo>
                      <a:pt x="4594" y="799"/>
                      <a:pt x="4059" y="1"/>
                      <a:pt x="3420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2" name="Google Shape;858;p35">
                <a:extLst>
                  <a:ext uri="{FF2B5EF4-FFF2-40B4-BE49-F238E27FC236}">
                    <a16:creationId xmlns:a16="http://schemas.microsoft.com/office/drawing/2014/main" xmlns="" id="{BB87DFA6-7ABF-4CEA-9747-259802F6B5F3}"/>
                  </a:ext>
                </a:extLst>
              </p:cNvPr>
              <p:cNvSpPr/>
              <p:nvPr/>
            </p:nvSpPr>
            <p:spPr>
              <a:xfrm>
                <a:off x="3532075" y="4858625"/>
                <a:ext cx="140225" cy="12197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879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lnTo>
                      <a:pt x="3816" y="4644"/>
                    </a:lnTo>
                    <a:cubicBezTo>
                      <a:pt x="3981" y="4809"/>
                      <a:pt x="4171" y="4879"/>
                      <a:pt x="4357" y="4879"/>
                    </a:cubicBezTo>
                    <a:cubicBezTo>
                      <a:pt x="5004" y="4879"/>
                      <a:pt x="5609" y="4034"/>
                      <a:pt x="4986" y="3411"/>
                    </a:cubicBezTo>
                    <a:lnTo>
                      <a:pt x="1844" y="269"/>
                    </a:ln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3" name="Google Shape;859;p35">
                <a:extLst>
                  <a:ext uri="{FF2B5EF4-FFF2-40B4-BE49-F238E27FC236}">
                    <a16:creationId xmlns:a16="http://schemas.microsoft.com/office/drawing/2014/main" xmlns="" id="{65C616F3-F317-4E6D-B4D2-E8EDC0BA6BA6}"/>
                  </a:ext>
                </a:extLst>
              </p:cNvPr>
              <p:cNvSpPr/>
              <p:nvPr/>
            </p:nvSpPr>
            <p:spPr>
              <a:xfrm>
                <a:off x="3817650" y="5028075"/>
                <a:ext cx="148600" cy="132325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5293" extrusionOk="0">
                    <a:moveTo>
                      <a:pt x="4734" y="0"/>
                    </a:moveTo>
                    <a:cubicBezTo>
                      <a:pt x="4538" y="0"/>
                      <a:pt x="4336" y="79"/>
                      <a:pt x="4161" y="269"/>
                    </a:cubicBezTo>
                    <a:lnTo>
                      <a:pt x="526" y="3904"/>
                    </a:lnTo>
                    <a:cubicBezTo>
                      <a:pt x="1" y="4524"/>
                      <a:pt x="511" y="5293"/>
                      <a:pt x="1140" y="5293"/>
                    </a:cubicBezTo>
                    <a:cubicBezTo>
                      <a:pt x="1323" y="5293"/>
                      <a:pt x="1516" y="5227"/>
                      <a:pt x="1696" y="5075"/>
                    </a:cubicBezTo>
                    <a:lnTo>
                      <a:pt x="5332" y="1439"/>
                    </a:lnTo>
                    <a:cubicBezTo>
                      <a:pt x="5943" y="828"/>
                      <a:pt x="5369" y="0"/>
                      <a:pt x="4734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4" name="Google Shape;860;p35">
                <a:extLst>
                  <a:ext uri="{FF2B5EF4-FFF2-40B4-BE49-F238E27FC236}">
                    <a16:creationId xmlns:a16="http://schemas.microsoft.com/office/drawing/2014/main" xmlns="" id="{03F7FD35-2C15-419E-97A9-2E3FD071FA1E}"/>
                  </a:ext>
                </a:extLst>
              </p:cNvPr>
              <p:cNvSpPr/>
              <p:nvPr/>
            </p:nvSpPr>
            <p:spPr>
              <a:xfrm>
                <a:off x="4064875" y="4744850"/>
                <a:ext cx="1402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5610" h="4897" extrusionOk="0">
                    <a:moveTo>
                      <a:pt x="1209" y="1"/>
                    </a:moveTo>
                    <a:cubicBezTo>
                      <a:pt x="556" y="1"/>
                      <a:pt x="0" y="875"/>
                      <a:pt x="618" y="1493"/>
                    </a:cubicBezTo>
                    <a:cubicBezTo>
                      <a:pt x="1666" y="2540"/>
                      <a:pt x="2713" y="3588"/>
                      <a:pt x="3761" y="4635"/>
                    </a:cubicBezTo>
                    <a:cubicBezTo>
                      <a:pt x="3945" y="4819"/>
                      <a:pt x="4151" y="4896"/>
                      <a:pt x="4351" y="4896"/>
                    </a:cubicBezTo>
                    <a:cubicBezTo>
                      <a:pt x="5021" y="4896"/>
                      <a:pt x="5610" y="4034"/>
                      <a:pt x="4993" y="3465"/>
                    </a:cubicBezTo>
                    <a:cubicBezTo>
                      <a:pt x="3945" y="2356"/>
                      <a:pt x="2836" y="1308"/>
                      <a:pt x="1789" y="261"/>
                    </a:cubicBezTo>
                    <a:cubicBezTo>
                      <a:pt x="1606" y="78"/>
                      <a:pt x="1403" y="1"/>
                      <a:pt x="1209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5" name="Google Shape;861;p35">
                <a:extLst>
                  <a:ext uri="{FF2B5EF4-FFF2-40B4-BE49-F238E27FC236}">
                    <a16:creationId xmlns:a16="http://schemas.microsoft.com/office/drawing/2014/main" xmlns="" id="{AEAADDF2-3E0A-4A28-9DB4-B85782855CA2}"/>
                  </a:ext>
                </a:extLst>
              </p:cNvPr>
              <p:cNvSpPr/>
              <p:nvPr/>
            </p:nvSpPr>
            <p:spPr>
              <a:xfrm>
                <a:off x="4189800" y="5028075"/>
                <a:ext cx="150750" cy="133600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5344" extrusionOk="0">
                    <a:moveTo>
                      <a:pt x="4846" y="0"/>
                    </a:moveTo>
                    <a:cubicBezTo>
                      <a:pt x="4646" y="0"/>
                      <a:pt x="4436" y="79"/>
                      <a:pt x="4247" y="269"/>
                    </a:cubicBezTo>
                    <a:lnTo>
                      <a:pt x="612" y="3904"/>
                    </a:lnTo>
                    <a:cubicBezTo>
                      <a:pt x="0" y="4516"/>
                      <a:pt x="539" y="5343"/>
                      <a:pt x="1184" y="5343"/>
                    </a:cubicBezTo>
                    <a:cubicBezTo>
                      <a:pt x="1384" y="5343"/>
                      <a:pt x="1593" y="5264"/>
                      <a:pt x="1783" y="5075"/>
                    </a:cubicBezTo>
                    <a:lnTo>
                      <a:pt x="5418" y="1439"/>
                    </a:lnTo>
                    <a:cubicBezTo>
                      <a:pt x="6030" y="828"/>
                      <a:pt x="5491" y="0"/>
                      <a:pt x="4846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6" name="Google Shape;862;p35">
                <a:extLst>
                  <a:ext uri="{FF2B5EF4-FFF2-40B4-BE49-F238E27FC236}">
                    <a16:creationId xmlns:a16="http://schemas.microsoft.com/office/drawing/2014/main" xmlns="" id="{14AA60D6-9357-4729-94EB-FC249137846C}"/>
                  </a:ext>
                </a:extLst>
              </p:cNvPr>
              <p:cNvSpPr/>
              <p:nvPr/>
            </p:nvSpPr>
            <p:spPr>
              <a:xfrm>
                <a:off x="4473075" y="4778750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09" y="0"/>
                    </a:moveTo>
                    <a:cubicBezTo>
                      <a:pt x="555" y="0"/>
                      <a:pt x="0" y="875"/>
                      <a:pt x="618" y="1493"/>
                    </a:cubicBezTo>
                    <a:lnTo>
                      <a:pt x="3760" y="4635"/>
                    </a:lnTo>
                    <a:cubicBezTo>
                      <a:pt x="3950" y="4824"/>
                      <a:pt x="4163" y="4903"/>
                      <a:pt x="4368" y="4903"/>
                    </a:cubicBezTo>
                    <a:cubicBezTo>
                      <a:pt x="5030" y="4903"/>
                      <a:pt x="5604" y="4076"/>
                      <a:pt x="4993" y="3464"/>
                    </a:cubicBezTo>
                    <a:lnTo>
                      <a:pt x="1789" y="260"/>
                    </a:lnTo>
                    <a:cubicBezTo>
                      <a:pt x="1606" y="77"/>
                      <a:pt x="1403" y="0"/>
                      <a:pt x="1209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7" name="Google Shape;863;p35">
                <a:extLst>
                  <a:ext uri="{FF2B5EF4-FFF2-40B4-BE49-F238E27FC236}">
                    <a16:creationId xmlns:a16="http://schemas.microsoft.com/office/drawing/2014/main" xmlns="" id="{A794BC12-7F4E-40B5-8721-C3B333A0A53E}"/>
                  </a:ext>
                </a:extLst>
              </p:cNvPr>
              <p:cNvSpPr/>
              <p:nvPr/>
            </p:nvSpPr>
            <p:spPr>
              <a:xfrm>
                <a:off x="4665775" y="5085075"/>
                <a:ext cx="1280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4419" extrusionOk="0">
                    <a:moveTo>
                      <a:pt x="3922" y="0"/>
                    </a:moveTo>
                    <a:cubicBezTo>
                      <a:pt x="3722" y="0"/>
                      <a:pt x="3512" y="79"/>
                      <a:pt x="3323" y="268"/>
                    </a:cubicBezTo>
                    <a:cubicBezTo>
                      <a:pt x="2399" y="1131"/>
                      <a:pt x="1536" y="2055"/>
                      <a:pt x="612" y="2979"/>
                    </a:cubicBezTo>
                    <a:cubicBezTo>
                      <a:pt x="0" y="3591"/>
                      <a:pt x="538" y="4419"/>
                      <a:pt x="1184" y="4419"/>
                    </a:cubicBezTo>
                    <a:cubicBezTo>
                      <a:pt x="1383" y="4419"/>
                      <a:pt x="1593" y="4339"/>
                      <a:pt x="1782" y="4150"/>
                    </a:cubicBezTo>
                    <a:lnTo>
                      <a:pt x="4555" y="1439"/>
                    </a:lnTo>
                    <a:cubicBezTo>
                      <a:pt x="5120" y="827"/>
                      <a:pt x="4570" y="0"/>
                      <a:pt x="3922" y="0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8" name="Google Shape;864;p35">
                <a:extLst>
                  <a:ext uri="{FF2B5EF4-FFF2-40B4-BE49-F238E27FC236}">
                    <a16:creationId xmlns:a16="http://schemas.microsoft.com/office/drawing/2014/main" xmlns="" id="{66E57D1D-3F77-42C2-B1FC-BFAEAB7B53F1}"/>
                  </a:ext>
                </a:extLst>
              </p:cNvPr>
              <p:cNvSpPr/>
              <p:nvPr/>
            </p:nvSpPr>
            <p:spPr>
              <a:xfrm>
                <a:off x="3532075" y="5209825"/>
                <a:ext cx="140125" cy="122600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4904" extrusionOk="0">
                    <a:moveTo>
                      <a:pt x="1237" y="1"/>
                    </a:moveTo>
                    <a:cubicBezTo>
                      <a:pt x="574" y="1"/>
                      <a:pt x="0" y="828"/>
                      <a:pt x="612" y="1440"/>
                    </a:cubicBezTo>
                    <a:cubicBezTo>
                      <a:pt x="1659" y="2487"/>
                      <a:pt x="2707" y="3535"/>
                      <a:pt x="3816" y="4644"/>
                    </a:cubicBezTo>
                    <a:cubicBezTo>
                      <a:pt x="3985" y="4827"/>
                      <a:pt x="4180" y="4904"/>
                      <a:pt x="4370" y="4904"/>
                    </a:cubicBezTo>
                    <a:cubicBezTo>
                      <a:pt x="5012" y="4904"/>
                      <a:pt x="5604" y="4029"/>
                      <a:pt x="4986" y="3412"/>
                    </a:cubicBezTo>
                    <a:cubicBezTo>
                      <a:pt x="3939" y="2364"/>
                      <a:pt x="2892" y="1317"/>
                      <a:pt x="1844" y="269"/>
                    </a:cubicBezTo>
                    <a:cubicBezTo>
                      <a:pt x="1655" y="80"/>
                      <a:pt x="1442" y="1"/>
                      <a:pt x="1237" y="1"/>
                    </a:cubicBezTo>
                    <a:close/>
                  </a:path>
                </a:pathLst>
              </a:custGeom>
              <a:solidFill>
                <a:srgbClr val="4A8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9" name="Google Shape;865;p35">
                <a:extLst>
                  <a:ext uri="{FF2B5EF4-FFF2-40B4-BE49-F238E27FC236}">
                    <a16:creationId xmlns:a16="http://schemas.microsoft.com/office/drawing/2014/main" xmlns="" id="{91039B0C-34FC-4A0A-B1FF-69766D3DCAC9}"/>
                  </a:ext>
                </a:extLst>
              </p:cNvPr>
              <p:cNvSpPr/>
              <p:nvPr/>
            </p:nvSpPr>
            <p:spPr>
              <a:xfrm>
                <a:off x="2907300" y="1188425"/>
                <a:ext cx="929175" cy="176725"/>
              </a:xfrm>
              <a:custGeom>
                <a:avLst/>
                <a:gdLst/>
                <a:ahLst/>
                <a:cxnLst/>
                <a:rect l="l" t="t" r="r" b="b"/>
                <a:pathLst>
                  <a:path w="37167" h="7069" extrusionOk="0">
                    <a:moveTo>
                      <a:pt x="19853" y="1"/>
                    </a:moveTo>
                    <a:cubicBezTo>
                      <a:pt x="19521" y="1"/>
                      <a:pt x="19205" y="151"/>
                      <a:pt x="19072" y="497"/>
                    </a:cubicBezTo>
                    <a:cubicBezTo>
                      <a:pt x="18271" y="2222"/>
                      <a:pt x="17038" y="4563"/>
                      <a:pt x="14882" y="4748"/>
                    </a:cubicBezTo>
                    <a:cubicBezTo>
                      <a:pt x="14781" y="4760"/>
                      <a:pt x="14681" y="4765"/>
                      <a:pt x="14583" y="4765"/>
                    </a:cubicBezTo>
                    <a:cubicBezTo>
                      <a:pt x="12589" y="4765"/>
                      <a:pt x="11212" y="2449"/>
                      <a:pt x="10507" y="805"/>
                    </a:cubicBezTo>
                    <a:cubicBezTo>
                      <a:pt x="10323" y="497"/>
                      <a:pt x="9999" y="343"/>
                      <a:pt x="9676" y="343"/>
                    </a:cubicBezTo>
                    <a:cubicBezTo>
                      <a:pt x="9352" y="343"/>
                      <a:pt x="9029" y="497"/>
                      <a:pt x="8844" y="805"/>
                    </a:cubicBezTo>
                    <a:cubicBezTo>
                      <a:pt x="8166" y="2469"/>
                      <a:pt x="7057" y="3824"/>
                      <a:pt x="5578" y="4810"/>
                    </a:cubicBezTo>
                    <a:cubicBezTo>
                      <a:pt x="5134" y="5057"/>
                      <a:pt x="4729" y="5167"/>
                      <a:pt x="4358" y="5167"/>
                    </a:cubicBezTo>
                    <a:cubicBezTo>
                      <a:pt x="3344" y="5167"/>
                      <a:pt x="2592" y="4337"/>
                      <a:pt x="2005" y="3208"/>
                    </a:cubicBezTo>
                    <a:cubicBezTo>
                      <a:pt x="1852" y="2864"/>
                      <a:pt x="1587" y="2722"/>
                      <a:pt x="1308" y="2722"/>
                    </a:cubicBezTo>
                    <a:cubicBezTo>
                      <a:pt x="688" y="2722"/>
                      <a:pt x="1" y="3428"/>
                      <a:pt x="341" y="4194"/>
                    </a:cubicBezTo>
                    <a:lnTo>
                      <a:pt x="403" y="4132"/>
                    </a:lnTo>
                    <a:cubicBezTo>
                      <a:pt x="1227" y="5830"/>
                      <a:pt x="2586" y="7069"/>
                      <a:pt x="4299" y="7069"/>
                    </a:cubicBezTo>
                    <a:cubicBezTo>
                      <a:pt x="4762" y="7069"/>
                      <a:pt x="5252" y="6978"/>
                      <a:pt x="5763" y="6782"/>
                    </a:cubicBezTo>
                    <a:cubicBezTo>
                      <a:pt x="7417" y="6138"/>
                      <a:pt x="8729" y="4810"/>
                      <a:pt x="9672" y="3307"/>
                    </a:cubicBezTo>
                    <a:lnTo>
                      <a:pt x="9672" y="3307"/>
                    </a:lnTo>
                    <a:cubicBezTo>
                      <a:pt x="10777" y="5111"/>
                      <a:pt x="12382" y="6674"/>
                      <a:pt x="14563" y="6674"/>
                    </a:cubicBezTo>
                    <a:cubicBezTo>
                      <a:pt x="14688" y="6674"/>
                      <a:pt x="14815" y="6669"/>
                      <a:pt x="14944" y="6658"/>
                    </a:cubicBezTo>
                    <a:cubicBezTo>
                      <a:pt x="17038" y="6476"/>
                      <a:pt x="18627" y="5016"/>
                      <a:pt x="19737" y="3296"/>
                    </a:cubicBezTo>
                    <a:lnTo>
                      <a:pt x="19737" y="3296"/>
                    </a:lnTo>
                    <a:cubicBezTo>
                      <a:pt x="20571" y="4973"/>
                      <a:pt x="21902" y="6430"/>
                      <a:pt x="23816" y="6473"/>
                    </a:cubicBezTo>
                    <a:cubicBezTo>
                      <a:pt x="23872" y="6476"/>
                      <a:pt x="23928" y="6477"/>
                      <a:pt x="23983" y="6477"/>
                    </a:cubicBezTo>
                    <a:cubicBezTo>
                      <a:pt x="25894" y="6477"/>
                      <a:pt x="27168" y="5028"/>
                      <a:pt x="27926" y="3351"/>
                    </a:cubicBezTo>
                    <a:lnTo>
                      <a:pt x="27926" y="3351"/>
                    </a:lnTo>
                    <a:cubicBezTo>
                      <a:pt x="28770" y="4610"/>
                      <a:pt x="29877" y="5682"/>
                      <a:pt x="31210" y="6473"/>
                    </a:cubicBezTo>
                    <a:cubicBezTo>
                      <a:pt x="31892" y="6863"/>
                      <a:pt x="32561" y="7043"/>
                      <a:pt x="33199" y="7043"/>
                    </a:cubicBezTo>
                    <a:cubicBezTo>
                      <a:pt x="34578" y="7043"/>
                      <a:pt x="35809" y="6200"/>
                      <a:pt x="36693" y="4810"/>
                    </a:cubicBezTo>
                    <a:cubicBezTo>
                      <a:pt x="37167" y="4078"/>
                      <a:pt x="36498" y="3377"/>
                      <a:pt x="35821" y="3377"/>
                    </a:cubicBezTo>
                    <a:cubicBezTo>
                      <a:pt x="35528" y="3377"/>
                      <a:pt x="35234" y="3508"/>
                      <a:pt x="35030" y="3824"/>
                    </a:cubicBezTo>
                    <a:cubicBezTo>
                      <a:pt x="34485" y="4675"/>
                      <a:pt x="33865" y="5075"/>
                      <a:pt x="33180" y="5075"/>
                    </a:cubicBezTo>
                    <a:cubicBezTo>
                      <a:pt x="32625" y="5075"/>
                      <a:pt x="32028" y="4813"/>
                      <a:pt x="31395" y="4317"/>
                    </a:cubicBezTo>
                    <a:cubicBezTo>
                      <a:pt x="30162" y="3270"/>
                      <a:pt x="29176" y="1976"/>
                      <a:pt x="28560" y="497"/>
                    </a:cubicBezTo>
                    <a:cubicBezTo>
                      <a:pt x="28366" y="164"/>
                      <a:pt x="28034" y="6"/>
                      <a:pt x="27706" y="6"/>
                    </a:cubicBezTo>
                    <a:cubicBezTo>
                      <a:pt x="27305" y="6"/>
                      <a:pt x="26909" y="241"/>
                      <a:pt x="26773" y="682"/>
                    </a:cubicBezTo>
                    <a:cubicBezTo>
                      <a:pt x="26476" y="2052"/>
                      <a:pt x="25775" y="4573"/>
                      <a:pt x="24004" y="4573"/>
                    </a:cubicBezTo>
                    <a:cubicBezTo>
                      <a:pt x="23942" y="4573"/>
                      <a:pt x="23880" y="4570"/>
                      <a:pt x="23816" y="4563"/>
                    </a:cubicBezTo>
                    <a:cubicBezTo>
                      <a:pt x="21906" y="4379"/>
                      <a:pt x="21167" y="2099"/>
                      <a:pt x="20859" y="682"/>
                    </a:cubicBezTo>
                    <a:cubicBezTo>
                      <a:pt x="20753" y="262"/>
                      <a:pt x="20290" y="1"/>
                      <a:pt x="19853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0" name="Google Shape;866;p35">
                <a:extLst>
                  <a:ext uri="{FF2B5EF4-FFF2-40B4-BE49-F238E27FC236}">
                    <a16:creationId xmlns:a16="http://schemas.microsoft.com/office/drawing/2014/main" xmlns="" id="{D62E5A76-450C-499B-9C0B-EA677C88528D}"/>
                  </a:ext>
                </a:extLst>
              </p:cNvPr>
              <p:cNvSpPr/>
              <p:nvPr/>
            </p:nvSpPr>
            <p:spPr>
              <a:xfrm>
                <a:off x="3808900" y="283057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0"/>
                    </a:moveTo>
                    <a:cubicBezTo>
                      <a:pt x="19522" y="0"/>
                      <a:pt x="19209" y="151"/>
                      <a:pt x="19052" y="492"/>
                    </a:cubicBezTo>
                    <a:cubicBezTo>
                      <a:pt x="18313" y="2217"/>
                      <a:pt x="17019" y="4558"/>
                      <a:pt x="14924" y="4805"/>
                    </a:cubicBezTo>
                    <a:cubicBezTo>
                      <a:pt x="14847" y="4811"/>
                      <a:pt x="14771" y="4814"/>
                      <a:pt x="14695" y="4814"/>
                    </a:cubicBezTo>
                    <a:cubicBezTo>
                      <a:pt x="12663" y="4814"/>
                      <a:pt x="11262" y="2463"/>
                      <a:pt x="10549" y="800"/>
                    </a:cubicBezTo>
                    <a:cubicBezTo>
                      <a:pt x="10364" y="492"/>
                      <a:pt x="10041" y="338"/>
                      <a:pt x="9717" y="338"/>
                    </a:cubicBezTo>
                    <a:cubicBezTo>
                      <a:pt x="9394" y="338"/>
                      <a:pt x="9070" y="492"/>
                      <a:pt x="8886" y="800"/>
                    </a:cubicBezTo>
                    <a:cubicBezTo>
                      <a:pt x="8208" y="2463"/>
                      <a:pt x="7037" y="3819"/>
                      <a:pt x="5558" y="4805"/>
                    </a:cubicBezTo>
                    <a:cubicBezTo>
                      <a:pt x="5114" y="5052"/>
                      <a:pt x="4709" y="5162"/>
                      <a:pt x="4340" y="5162"/>
                    </a:cubicBezTo>
                    <a:cubicBezTo>
                      <a:pt x="3328" y="5162"/>
                      <a:pt x="2588" y="4331"/>
                      <a:pt x="2046" y="3203"/>
                    </a:cubicBezTo>
                    <a:cubicBezTo>
                      <a:pt x="1875" y="2859"/>
                      <a:pt x="1596" y="2716"/>
                      <a:pt x="1310" y="2716"/>
                    </a:cubicBezTo>
                    <a:cubicBezTo>
                      <a:pt x="674" y="2716"/>
                      <a:pt x="0" y="3423"/>
                      <a:pt x="383" y="4189"/>
                    </a:cubicBezTo>
                    <a:cubicBezTo>
                      <a:pt x="1207" y="5886"/>
                      <a:pt x="2604" y="7125"/>
                      <a:pt x="4334" y="7125"/>
                    </a:cubicBezTo>
                    <a:cubicBezTo>
                      <a:pt x="4801" y="7125"/>
                      <a:pt x="5293" y="7035"/>
                      <a:pt x="5805" y="6838"/>
                    </a:cubicBezTo>
                    <a:cubicBezTo>
                      <a:pt x="7416" y="6194"/>
                      <a:pt x="8717" y="4861"/>
                      <a:pt x="9684" y="3355"/>
                    </a:cubicBezTo>
                    <a:lnTo>
                      <a:pt x="9684" y="3355"/>
                    </a:lnTo>
                    <a:cubicBezTo>
                      <a:pt x="10774" y="5163"/>
                      <a:pt x="12405" y="6730"/>
                      <a:pt x="14550" y="6730"/>
                    </a:cubicBezTo>
                    <a:cubicBezTo>
                      <a:pt x="14673" y="6730"/>
                      <a:pt x="14798" y="6725"/>
                      <a:pt x="14924" y="6715"/>
                    </a:cubicBezTo>
                    <a:cubicBezTo>
                      <a:pt x="17018" y="6533"/>
                      <a:pt x="18642" y="5072"/>
                      <a:pt x="19744" y="3352"/>
                    </a:cubicBezTo>
                    <a:lnTo>
                      <a:pt x="19744" y="3352"/>
                    </a:lnTo>
                    <a:cubicBezTo>
                      <a:pt x="20557" y="5010"/>
                      <a:pt x="21886" y="6443"/>
                      <a:pt x="23796" y="6530"/>
                    </a:cubicBezTo>
                    <a:cubicBezTo>
                      <a:pt x="23854" y="6532"/>
                      <a:pt x="23911" y="6534"/>
                      <a:pt x="23967" y="6534"/>
                    </a:cubicBezTo>
                    <a:cubicBezTo>
                      <a:pt x="25910" y="6534"/>
                      <a:pt x="27165" y="5095"/>
                      <a:pt x="27931" y="3425"/>
                    </a:cubicBezTo>
                    <a:lnTo>
                      <a:pt x="27931" y="3425"/>
                    </a:lnTo>
                    <a:cubicBezTo>
                      <a:pt x="28787" y="4676"/>
                      <a:pt x="29905" y="5742"/>
                      <a:pt x="31190" y="6530"/>
                    </a:cubicBezTo>
                    <a:cubicBezTo>
                      <a:pt x="31879" y="6912"/>
                      <a:pt x="32550" y="7087"/>
                      <a:pt x="33186" y="7087"/>
                    </a:cubicBezTo>
                    <a:cubicBezTo>
                      <a:pt x="34599" y="7087"/>
                      <a:pt x="35843" y="6226"/>
                      <a:pt x="36735" y="4866"/>
                    </a:cubicBezTo>
                    <a:cubicBezTo>
                      <a:pt x="37208" y="4135"/>
                      <a:pt x="36540" y="3433"/>
                      <a:pt x="35863" y="3433"/>
                    </a:cubicBezTo>
                    <a:cubicBezTo>
                      <a:pt x="35570" y="3433"/>
                      <a:pt x="35276" y="3564"/>
                      <a:pt x="35072" y="3880"/>
                    </a:cubicBezTo>
                    <a:cubicBezTo>
                      <a:pt x="34527" y="4732"/>
                      <a:pt x="33888" y="5131"/>
                      <a:pt x="33196" y="5131"/>
                    </a:cubicBezTo>
                    <a:cubicBezTo>
                      <a:pt x="32637" y="5131"/>
                      <a:pt x="32043" y="4870"/>
                      <a:pt x="31436" y="4373"/>
                    </a:cubicBezTo>
                    <a:cubicBezTo>
                      <a:pt x="30204" y="3326"/>
                      <a:pt x="29218" y="1970"/>
                      <a:pt x="28541" y="492"/>
                    </a:cubicBezTo>
                    <a:cubicBezTo>
                      <a:pt x="28355" y="173"/>
                      <a:pt x="28054" y="26"/>
                      <a:pt x="27753" y="26"/>
                    </a:cubicBezTo>
                    <a:cubicBezTo>
                      <a:pt x="27355" y="26"/>
                      <a:pt x="26956" y="282"/>
                      <a:pt x="26815" y="738"/>
                    </a:cubicBezTo>
                    <a:cubicBezTo>
                      <a:pt x="26518" y="2048"/>
                      <a:pt x="25759" y="4567"/>
                      <a:pt x="23984" y="4567"/>
                    </a:cubicBezTo>
                    <a:cubicBezTo>
                      <a:pt x="23923" y="4567"/>
                      <a:pt x="23860" y="4564"/>
                      <a:pt x="23796" y="4558"/>
                    </a:cubicBezTo>
                    <a:cubicBezTo>
                      <a:pt x="21948" y="4373"/>
                      <a:pt x="21208" y="2094"/>
                      <a:pt x="20839" y="738"/>
                    </a:cubicBezTo>
                    <a:cubicBezTo>
                      <a:pt x="20732" y="277"/>
                      <a:pt x="20280" y="0"/>
                      <a:pt x="19844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1" name="Google Shape;867;p35">
                <a:extLst>
                  <a:ext uri="{FF2B5EF4-FFF2-40B4-BE49-F238E27FC236}">
                    <a16:creationId xmlns:a16="http://schemas.microsoft.com/office/drawing/2014/main" xmlns="" id="{58F550C2-E28C-4004-AA46-8959B2770D1B}"/>
                  </a:ext>
                </a:extLst>
              </p:cNvPr>
              <p:cNvSpPr/>
              <p:nvPr/>
            </p:nvSpPr>
            <p:spPr>
              <a:xfrm>
                <a:off x="2271625" y="3779425"/>
                <a:ext cx="930225" cy="178150"/>
              </a:xfrm>
              <a:custGeom>
                <a:avLst/>
                <a:gdLst/>
                <a:ahLst/>
                <a:cxnLst/>
                <a:rect l="l" t="t" r="r" b="b"/>
                <a:pathLst>
                  <a:path w="37209" h="7126" extrusionOk="0">
                    <a:moveTo>
                      <a:pt x="19844" y="1"/>
                    </a:moveTo>
                    <a:cubicBezTo>
                      <a:pt x="19522" y="1"/>
                      <a:pt x="19209" y="152"/>
                      <a:pt x="19052" y="492"/>
                    </a:cubicBezTo>
                    <a:cubicBezTo>
                      <a:pt x="18313" y="2217"/>
                      <a:pt x="17019" y="4559"/>
                      <a:pt x="14862" y="4743"/>
                    </a:cubicBezTo>
                    <a:cubicBezTo>
                      <a:pt x="14764" y="4755"/>
                      <a:pt x="14667" y="4761"/>
                      <a:pt x="14572" y="4761"/>
                    </a:cubicBezTo>
                    <a:cubicBezTo>
                      <a:pt x="12630" y="4761"/>
                      <a:pt x="11254" y="2447"/>
                      <a:pt x="10549" y="862"/>
                    </a:cubicBezTo>
                    <a:cubicBezTo>
                      <a:pt x="10334" y="523"/>
                      <a:pt x="10010" y="353"/>
                      <a:pt x="9694" y="353"/>
                    </a:cubicBezTo>
                    <a:cubicBezTo>
                      <a:pt x="9379" y="353"/>
                      <a:pt x="9071" y="523"/>
                      <a:pt x="8886" y="862"/>
                    </a:cubicBezTo>
                    <a:cubicBezTo>
                      <a:pt x="8208" y="2464"/>
                      <a:pt x="7037" y="3819"/>
                      <a:pt x="5559" y="4805"/>
                    </a:cubicBezTo>
                    <a:cubicBezTo>
                      <a:pt x="5109" y="5071"/>
                      <a:pt x="4701" y="5189"/>
                      <a:pt x="4329" y="5189"/>
                    </a:cubicBezTo>
                    <a:cubicBezTo>
                      <a:pt x="3323" y="5189"/>
                      <a:pt x="2586" y="4327"/>
                      <a:pt x="2047" y="3203"/>
                    </a:cubicBezTo>
                    <a:cubicBezTo>
                      <a:pt x="1875" y="2859"/>
                      <a:pt x="1596" y="2717"/>
                      <a:pt x="1311" y="2717"/>
                    </a:cubicBezTo>
                    <a:cubicBezTo>
                      <a:pt x="674" y="2717"/>
                      <a:pt x="0" y="3424"/>
                      <a:pt x="383" y="4189"/>
                    </a:cubicBezTo>
                    <a:cubicBezTo>
                      <a:pt x="1208" y="5886"/>
                      <a:pt x="2605" y="7126"/>
                      <a:pt x="4304" y="7126"/>
                    </a:cubicBezTo>
                    <a:cubicBezTo>
                      <a:pt x="4763" y="7126"/>
                      <a:pt x="5245" y="7035"/>
                      <a:pt x="5743" y="6838"/>
                    </a:cubicBezTo>
                    <a:cubicBezTo>
                      <a:pt x="7365" y="6190"/>
                      <a:pt x="8707" y="4845"/>
                      <a:pt x="9667" y="3327"/>
                    </a:cubicBezTo>
                    <a:lnTo>
                      <a:pt x="9667" y="3327"/>
                    </a:lnTo>
                    <a:cubicBezTo>
                      <a:pt x="10757" y="5147"/>
                      <a:pt x="12394" y="6731"/>
                      <a:pt x="14551" y="6731"/>
                    </a:cubicBezTo>
                    <a:cubicBezTo>
                      <a:pt x="14673" y="6731"/>
                      <a:pt x="14798" y="6726"/>
                      <a:pt x="14924" y="6715"/>
                    </a:cubicBezTo>
                    <a:cubicBezTo>
                      <a:pt x="17102" y="6534"/>
                      <a:pt x="18679" y="5082"/>
                      <a:pt x="19753" y="3369"/>
                    </a:cubicBezTo>
                    <a:lnTo>
                      <a:pt x="19753" y="3369"/>
                    </a:lnTo>
                    <a:cubicBezTo>
                      <a:pt x="20566" y="5020"/>
                      <a:pt x="21892" y="6444"/>
                      <a:pt x="23796" y="6530"/>
                    </a:cubicBezTo>
                    <a:cubicBezTo>
                      <a:pt x="23853" y="6533"/>
                      <a:pt x="23909" y="6534"/>
                      <a:pt x="23964" y="6534"/>
                    </a:cubicBezTo>
                    <a:cubicBezTo>
                      <a:pt x="25902" y="6534"/>
                      <a:pt x="27157" y="5075"/>
                      <a:pt x="27924" y="3414"/>
                    </a:cubicBezTo>
                    <a:lnTo>
                      <a:pt x="27924" y="3414"/>
                    </a:lnTo>
                    <a:cubicBezTo>
                      <a:pt x="28781" y="4670"/>
                      <a:pt x="29901" y="5740"/>
                      <a:pt x="31190" y="6530"/>
                    </a:cubicBezTo>
                    <a:cubicBezTo>
                      <a:pt x="31879" y="6913"/>
                      <a:pt x="32550" y="7088"/>
                      <a:pt x="33186" y="7088"/>
                    </a:cubicBezTo>
                    <a:cubicBezTo>
                      <a:pt x="34600" y="7088"/>
                      <a:pt x="35843" y="6226"/>
                      <a:pt x="36735" y="4867"/>
                    </a:cubicBezTo>
                    <a:cubicBezTo>
                      <a:pt x="37209" y="4135"/>
                      <a:pt x="36510" y="3434"/>
                      <a:pt x="35836" y="3434"/>
                    </a:cubicBezTo>
                    <a:cubicBezTo>
                      <a:pt x="35545" y="3434"/>
                      <a:pt x="35258" y="3565"/>
                      <a:pt x="35072" y="3881"/>
                    </a:cubicBezTo>
                    <a:cubicBezTo>
                      <a:pt x="34493" y="4732"/>
                      <a:pt x="33858" y="5132"/>
                      <a:pt x="33176" y="5132"/>
                    </a:cubicBezTo>
                    <a:cubicBezTo>
                      <a:pt x="32625" y="5132"/>
                      <a:pt x="32043" y="4870"/>
                      <a:pt x="31437" y="4374"/>
                    </a:cubicBezTo>
                    <a:cubicBezTo>
                      <a:pt x="30143" y="3326"/>
                      <a:pt x="29218" y="1971"/>
                      <a:pt x="28541" y="492"/>
                    </a:cubicBezTo>
                    <a:cubicBezTo>
                      <a:pt x="28355" y="173"/>
                      <a:pt x="28055" y="26"/>
                      <a:pt x="27753" y="26"/>
                    </a:cubicBezTo>
                    <a:cubicBezTo>
                      <a:pt x="27355" y="26"/>
                      <a:pt x="26956" y="283"/>
                      <a:pt x="26815" y="738"/>
                    </a:cubicBezTo>
                    <a:cubicBezTo>
                      <a:pt x="26518" y="2049"/>
                      <a:pt x="25759" y="4568"/>
                      <a:pt x="23984" y="4568"/>
                    </a:cubicBezTo>
                    <a:cubicBezTo>
                      <a:pt x="23923" y="4568"/>
                      <a:pt x="23860" y="4565"/>
                      <a:pt x="23796" y="4559"/>
                    </a:cubicBezTo>
                    <a:cubicBezTo>
                      <a:pt x="22010" y="4435"/>
                      <a:pt x="21209" y="2094"/>
                      <a:pt x="20839" y="738"/>
                    </a:cubicBezTo>
                    <a:cubicBezTo>
                      <a:pt x="20733" y="278"/>
                      <a:pt x="20280" y="1"/>
                      <a:pt x="19844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2" name="Google Shape;868;p35">
                <a:extLst>
                  <a:ext uri="{FF2B5EF4-FFF2-40B4-BE49-F238E27FC236}">
                    <a16:creationId xmlns:a16="http://schemas.microsoft.com/office/drawing/2014/main" xmlns="" id="{84577D2E-7CD3-42C6-AA31-DF54A28981AF}"/>
                  </a:ext>
                </a:extLst>
              </p:cNvPr>
              <p:cNvSpPr/>
              <p:nvPr/>
            </p:nvSpPr>
            <p:spPr>
              <a:xfrm>
                <a:off x="4879550" y="3794700"/>
                <a:ext cx="930125" cy="177350"/>
              </a:xfrm>
              <a:custGeom>
                <a:avLst/>
                <a:gdLst/>
                <a:ahLst/>
                <a:cxnLst/>
                <a:rect l="l" t="t" r="r" b="b"/>
                <a:pathLst>
                  <a:path w="37205" h="7094" extrusionOk="0">
                    <a:moveTo>
                      <a:pt x="19855" y="1"/>
                    </a:moveTo>
                    <a:cubicBezTo>
                      <a:pt x="19528" y="1"/>
                      <a:pt x="19207" y="151"/>
                      <a:pt x="19048" y="497"/>
                    </a:cubicBezTo>
                    <a:cubicBezTo>
                      <a:pt x="18308" y="2222"/>
                      <a:pt x="17014" y="4564"/>
                      <a:pt x="14920" y="4749"/>
                    </a:cubicBezTo>
                    <a:cubicBezTo>
                      <a:pt x="14819" y="4760"/>
                      <a:pt x="14719" y="4766"/>
                      <a:pt x="14621" y="4766"/>
                    </a:cubicBezTo>
                    <a:cubicBezTo>
                      <a:pt x="12626" y="4766"/>
                      <a:pt x="11250" y="2450"/>
                      <a:pt x="10545" y="805"/>
                    </a:cubicBezTo>
                    <a:cubicBezTo>
                      <a:pt x="10360" y="497"/>
                      <a:pt x="10037" y="343"/>
                      <a:pt x="9713" y="343"/>
                    </a:cubicBezTo>
                    <a:cubicBezTo>
                      <a:pt x="9390" y="343"/>
                      <a:pt x="9066" y="497"/>
                      <a:pt x="8881" y="805"/>
                    </a:cubicBezTo>
                    <a:cubicBezTo>
                      <a:pt x="8204" y="2407"/>
                      <a:pt x="7033" y="3824"/>
                      <a:pt x="5616" y="4749"/>
                    </a:cubicBezTo>
                    <a:cubicBezTo>
                      <a:pt x="5137" y="5022"/>
                      <a:pt x="4705" y="5144"/>
                      <a:pt x="4316" y="5144"/>
                    </a:cubicBezTo>
                    <a:cubicBezTo>
                      <a:pt x="3303" y="5144"/>
                      <a:pt x="2576" y="4321"/>
                      <a:pt x="2042" y="3208"/>
                    </a:cubicBezTo>
                    <a:cubicBezTo>
                      <a:pt x="1865" y="2854"/>
                      <a:pt x="1576" y="2708"/>
                      <a:pt x="1281" y="2708"/>
                    </a:cubicBezTo>
                    <a:cubicBezTo>
                      <a:pt x="652" y="2708"/>
                      <a:pt x="1" y="3377"/>
                      <a:pt x="379" y="4132"/>
                    </a:cubicBezTo>
                    <a:cubicBezTo>
                      <a:pt x="1199" y="5821"/>
                      <a:pt x="2585" y="7094"/>
                      <a:pt x="4272" y="7094"/>
                    </a:cubicBezTo>
                    <a:cubicBezTo>
                      <a:pt x="4740" y="7094"/>
                      <a:pt x="5231" y="6996"/>
                      <a:pt x="5739" y="6782"/>
                    </a:cubicBezTo>
                    <a:cubicBezTo>
                      <a:pt x="7397" y="6183"/>
                      <a:pt x="8711" y="4827"/>
                      <a:pt x="9681" y="3331"/>
                    </a:cubicBezTo>
                    <a:lnTo>
                      <a:pt x="9681" y="3331"/>
                    </a:lnTo>
                    <a:cubicBezTo>
                      <a:pt x="10771" y="5109"/>
                      <a:pt x="12401" y="6674"/>
                      <a:pt x="14546" y="6674"/>
                    </a:cubicBezTo>
                    <a:cubicBezTo>
                      <a:pt x="14669" y="6674"/>
                      <a:pt x="14793" y="6669"/>
                      <a:pt x="14920" y="6659"/>
                    </a:cubicBezTo>
                    <a:cubicBezTo>
                      <a:pt x="17056" y="6522"/>
                      <a:pt x="18656" y="5077"/>
                      <a:pt x="19745" y="3339"/>
                    </a:cubicBezTo>
                    <a:lnTo>
                      <a:pt x="19745" y="3339"/>
                    </a:lnTo>
                    <a:cubicBezTo>
                      <a:pt x="20557" y="4990"/>
                      <a:pt x="21885" y="6449"/>
                      <a:pt x="23792" y="6535"/>
                    </a:cubicBezTo>
                    <a:cubicBezTo>
                      <a:pt x="23821" y="6536"/>
                      <a:pt x="23850" y="6536"/>
                      <a:pt x="23879" y="6536"/>
                    </a:cubicBezTo>
                    <a:cubicBezTo>
                      <a:pt x="25875" y="6536"/>
                      <a:pt x="27157" y="5061"/>
                      <a:pt x="27932" y="3379"/>
                    </a:cubicBezTo>
                    <a:lnTo>
                      <a:pt x="27932" y="3379"/>
                    </a:lnTo>
                    <a:cubicBezTo>
                      <a:pt x="28788" y="4631"/>
                      <a:pt x="29904" y="5708"/>
                      <a:pt x="31186" y="6535"/>
                    </a:cubicBezTo>
                    <a:cubicBezTo>
                      <a:pt x="31873" y="6898"/>
                      <a:pt x="32542" y="7065"/>
                      <a:pt x="33177" y="7065"/>
                    </a:cubicBezTo>
                    <a:cubicBezTo>
                      <a:pt x="34592" y="7065"/>
                      <a:pt x="35838" y="6233"/>
                      <a:pt x="36731" y="4872"/>
                    </a:cubicBezTo>
                    <a:cubicBezTo>
                      <a:pt x="37204" y="4140"/>
                      <a:pt x="36536" y="3439"/>
                      <a:pt x="35859" y="3439"/>
                    </a:cubicBezTo>
                    <a:cubicBezTo>
                      <a:pt x="35566" y="3439"/>
                      <a:pt x="35272" y="3570"/>
                      <a:pt x="35067" y="3886"/>
                    </a:cubicBezTo>
                    <a:cubicBezTo>
                      <a:pt x="34523" y="4737"/>
                      <a:pt x="33884" y="5137"/>
                      <a:pt x="33192" y="5137"/>
                    </a:cubicBezTo>
                    <a:cubicBezTo>
                      <a:pt x="32633" y="5137"/>
                      <a:pt x="32039" y="4875"/>
                      <a:pt x="31432" y="4379"/>
                    </a:cubicBezTo>
                    <a:cubicBezTo>
                      <a:pt x="30200" y="3331"/>
                      <a:pt x="29214" y="1976"/>
                      <a:pt x="28536" y="497"/>
                    </a:cubicBezTo>
                    <a:cubicBezTo>
                      <a:pt x="28342" y="164"/>
                      <a:pt x="28023" y="6"/>
                      <a:pt x="27708" y="6"/>
                    </a:cubicBezTo>
                    <a:cubicBezTo>
                      <a:pt x="27324" y="6"/>
                      <a:pt x="26947" y="242"/>
                      <a:pt x="26811" y="682"/>
                    </a:cubicBezTo>
                    <a:cubicBezTo>
                      <a:pt x="26513" y="2052"/>
                      <a:pt x="25755" y="4573"/>
                      <a:pt x="23980" y="4573"/>
                    </a:cubicBezTo>
                    <a:cubicBezTo>
                      <a:pt x="23918" y="4573"/>
                      <a:pt x="23856" y="4570"/>
                      <a:pt x="23792" y="4564"/>
                    </a:cubicBezTo>
                    <a:cubicBezTo>
                      <a:pt x="22067" y="4379"/>
                      <a:pt x="21204" y="2099"/>
                      <a:pt x="20835" y="682"/>
                    </a:cubicBezTo>
                    <a:cubicBezTo>
                      <a:pt x="20729" y="262"/>
                      <a:pt x="20286" y="1"/>
                      <a:pt x="19855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3" name="Google Shape;869;p35">
                <a:extLst>
                  <a:ext uri="{FF2B5EF4-FFF2-40B4-BE49-F238E27FC236}">
                    <a16:creationId xmlns:a16="http://schemas.microsoft.com/office/drawing/2014/main" xmlns="" id="{7FEE60E0-B43F-4840-ACF5-FF7D9B4EBDB6}"/>
                  </a:ext>
                </a:extLst>
              </p:cNvPr>
              <p:cNvSpPr/>
              <p:nvPr/>
            </p:nvSpPr>
            <p:spPr>
              <a:xfrm>
                <a:off x="3134200" y="3459025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347" y="1"/>
                    </a:moveTo>
                    <a:cubicBezTo>
                      <a:pt x="15025" y="1"/>
                      <a:pt x="14712" y="152"/>
                      <a:pt x="14555" y="492"/>
                    </a:cubicBezTo>
                    <a:cubicBezTo>
                      <a:pt x="14062" y="1725"/>
                      <a:pt x="13138" y="3450"/>
                      <a:pt x="11598" y="3635"/>
                    </a:cubicBezTo>
                    <a:cubicBezTo>
                      <a:pt x="11525" y="3643"/>
                      <a:pt x="11454" y="3647"/>
                      <a:pt x="11384" y="3647"/>
                    </a:cubicBezTo>
                    <a:cubicBezTo>
                      <a:pt x="9960" y="3647"/>
                      <a:pt x="8987" y="1913"/>
                      <a:pt x="8517" y="739"/>
                    </a:cubicBezTo>
                    <a:cubicBezTo>
                      <a:pt x="8332" y="431"/>
                      <a:pt x="8009" y="277"/>
                      <a:pt x="7685" y="277"/>
                    </a:cubicBezTo>
                    <a:cubicBezTo>
                      <a:pt x="7362" y="277"/>
                      <a:pt x="7038" y="431"/>
                      <a:pt x="6853" y="739"/>
                    </a:cubicBezTo>
                    <a:cubicBezTo>
                      <a:pt x="6360" y="1909"/>
                      <a:pt x="5560" y="2895"/>
                      <a:pt x="4512" y="3635"/>
                    </a:cubicBezTo>
                    <a:cubicBezTo>
                      <a:pt x="4189" y="3822"/>
                      <a:pt x="3899" y="3905"/>
                      <a:pt x="3636" y="3905"/>
                    </a:cubicBezTo>
                    <a:cubicBezTo>
                      <a:pt x="2947" y="3905"/>
                      <a:pt x="2449" y="3329"/>
                      <a:pt x="2048" y="2526"/>
                    </a:cubicBezTo>
                    <a:cubicBezTo>
                      <a:pt x="1876" y="2202"/>
                      <a:pt x="1599" y="2067"/>
                      <a:pt x="1314" y="2067"/>
                    </a:cubicBezTo>
                    <a:cubicBezTo>
                      <a:pt x="677" y="2067"/>
                      <a:pt x="1" y="2745"/>
                      <a:pt x="384" y="3511"/>
                    </a:cubicBezTo>
                    <a:cubicBezTo>
                      <a:pt x="1027" y="4846"/>
                      <a:pt x="2185" y="5864"/>
                      <a:pt x="3604" y="5864"/>
                    </a:cubicBezTo>
                    <a:cubicBezTo>
                      <a:pt x="3954" y="5864"/>
                      <a:pt x="4319" y="5802"/>
                      <a:pt x="4697" y="5668"/>
                    </a:cubicBezTo>
                    <a:cubicBezTo>
                      <a:pt x="5895" y="5197"/>
                      <a:pt x="6886" y="4251"/>
                      <a:pt x="7626" y="3180"/>
                    </a:cubicBezTo>
                    <a:lnTo>
                      <a:pt x="7626" y="3180"/>
                    </a:lnTo>
                    <a:cubicBezTo>
                      <a:pt x="8489" y="4483"/>
                      <a:pt x="9753" y="5550"/>
                      <a:pt x="11396" y="5550"/>
                    </a:cubicBezTo>
                    <a:cubicBezTo>
                      <a:pt x="11462" y="5550"/>
                      <a:pt x="11530" y="5548"/>
                      <a:pt x="11598" y="5545"/>
                    </a:cubicBezTo>
                    <a:cubicBezTo>
                      <a:pt x="13217" y="5459"/>
                      <a:pt x="14423" y="4461"/>
                      <a:pt x="15278" y="3222"/>
                    </a:cubicBezTo>
                    <a:lnTo>
                      <a:pt x="15278" y="3222"/>
                    </a:lnTo>
                    <a:cubicBezTo>
                      <a:pt x="15937" y="4406"/>
                      <a:pt x="16935" y="5381"/>
                      <a:pt x="18375" y="5421"/>
                    </a:cubicBezTo>
                    <a:cubicBezTo>
                      <a:pt x="18403" y="5422"/>
                      <a:pt x="18431" y="5423"/>
                      <a:pt x="18459" y="5423"/>
                    </a:cubicBezTo>
                    <a:cubicBezTo>
                      <a:pt x="19868" y="5423"/>
                      <a:pt x="20872" y="4420"/>
                      <a:pt x="21518" y="3217"/>
                    </a:cubicBezTo>
                    <a:lnTo>
                      <a:pt x="21518" y="3217"/>
                    </a:lnTo>
                    <a:cubicBezTo>
                      <a:pt x="22158" y="4091"/>
                      <a:pt x="22969" y="4850"/>
                      <a:pt x="23920" y="5421"/>
                    </a:cubicBezTo>
                    <a:cubicBezTo>
                      <a:pt x="24459" y="5700"/>
                      <a:pt x="24981" y="5827"/>
                      <a:pt x="25475" y="5827"/>
                    </a:cubicBezTo>
                    <a:cubicBezTo>
                      <a:pt x="26622" y="5827"/>
                      <a:pt x="27625" y="5142"/>
                      <a:pt x="28357" y="4066"/>
                    </a:cubicBezTo>
                    <a:cubicBezTo>
                      <a:pt x="28830" y="3334"/>
                      <a:pt x="28162" y="2633"/>
                      <a:pt x="27484" y="2633"/>
                    </a:cubicBezTo>
                    <a:cubicBezTo>
                      <a:pt x="27192" y="2633"/>
                      <a:pt x="26898" y="2764"/>
                      <a:pt x="26693" y="3080"/>
                    </a:cubicBezTo>
                    <a:cubicBezTo>
                      <a:pt x="26319" y="3663"/>
                      <a:pt x="25902" y="3898"/>
                      <a:pt x="25474" y="3898"/>
                    </a:cubicBezTo>
                    <a:cubicBezTo>
                      <a:pt x="24141" y="3898"/>
                      <a:pt x="22709" y="1612"/>
                      <a:pt x="22195" y="492"/>
                    </a:cubicBezTo>
                    <a:cubicBezTo>
                      <a:pt x="22009" y="174"/>
                      <a:pt x="21698" y="27"/>
                      <a:pt x="21383" y="27"/>
                    </a:cubicBezTo>
                    <a:cubicBezTo>
                      <a:pt x="20968" y="27"/>
                      <a:pt x="20549" y="283"/>
                      <a:pt x="20408" y="739"/>
                    </a:cubicBezTo>
                    <a:cubicBezTo>
                      <a:pt x="20229" y="1635"/>
                      <a:pt x="19702" y="3517"/>
                      <a:pt x="18490" y="3517"/>
                    </a:cubicBezTo>
                    <a:cubicBezTo>
                      <a:pt x="18452" y="3517"/>
                      <a:pt x="18414" y="3515"/>
                      <a:pt x="18375" y="3511"/>
                    </a:cubicBezTo>
                    <a:cubicBezTo>
                      <a:pt x="17081" y="3388"/>
                      <a:pt x="16588" y="1663"/>
                      <a:pt x="16342" y="739"/>
                    </a:cubicBezTo>
                    <a:cubicBezTo>
                      <a:pt x="16236" y="278"/>
                      <a:pt x="15783" y="1"/>
                      <a:pt x="1534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4" name="Google Shape;870;p35">
                <a:extLst>
                  <a:ext uri="{FF2B5EF4-FFF2-40B4-BE49-F238E27FC236}">
                    <a16:creationId xmlns:a16="http://schemas.microsoft.com/office/drawing/2014/main" xmlns="" id="{3DFABF7F-AF47-4D84-A5FD-5BC56A445DE2}"/>
                  </a:ext>
                </a:extLst>
              </p:cNvPr>
              <p:cNvSpPr/>
              <p:nvPr/>
            </p:nvSpPr>
            <p:spPr>
              <a:xfrm>
                <a:off x="3482475" y="1923300"/>
                <a:ext cx="72060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28824" h="5887" extrusionOk="0">
                    <a:moveTo>
                      <a:pt x="15291" y="0"/>
                    </a:moveTo>
                    <a:cubicBezTo>
                      <a:pt x="14977" y="0"/>
                      <a:pt x="14680" y="152"/>
                      <a:pt x="14549" y="492"/>
                    </a:cubicBezTo>
                    <a:cubicBezTo>
                      <a:pt x="13994" y="1724"/>
                      <a:pt x="13070" y="3449"/>
                      <a:pt x="11530" y="3634"/>
                    </a:cubicBezTo>
                    <a:cubicBezTo>
                      <a:pt x="11458" y="3643"/>
                      <a:pt x="11386" y="3647"/>
                      <a:pt x="11316" y="3647"/>
                    </a:cubicBezTo>
                    <a:cubicBezTo>
                      <a:pt x="9892" y="3647"/>
                      <a:pt x="8919" y="1913"/>
                      <a:pt x="8449" y="738"/>
                    </a:cubicBezTo>
                    <a:cubicBezTo>
                      <a:pt x="8264" y="430"/>
                      <a:pt x="7941" y="276"/>
                      <a:pt x="7617" y="276"/>
                    </a:cubicBezTo>
                    <a:cubicBezTo>
                      <a:pt x="7294" y="276"/>
                      <a:pt x="6970" y="430"/>
                      <a:pt x="6786" y="738"/>
                    </a:cubicBezTo>
                    <a:cubicBezTo>
                      <a:pt x="6293" y="1909"/>
                      <a:pt x="5492" y="2895"/>
                      <a:pt x="4506" y="3634"/>
                    </a:cubicBezTo>
                    <a:cubicBezTo>
                      <a:pt x="4148" y="3849"/>
                      <a:pt x="3837" y="3944"/>
                      <a:pt x="3563" y="3944"/>
                    </a:cubicBezTo>
                    <a:cubicBezTo>
                      <a:pt x="2891" y="3944"/>
                      <a:pt x="2435" y="3374"/>
                      <a:pt x="2041" y="2587"/>
                    </a:cubicBezTo>
                    <a:cubicBezTo>
                      <a:pt x="1864" y="2233"/>
                      <a:pt x="1575" y="2086"/>
                      <a:pt x="1280" y="2086"/>
                    </a:cubicBezTo>
                    <a:cubicBezTo>
                      <a:pt x="651" y="2086"/>
                      <a:pt x="0" y="2756"/>
                      <a:pt x="378" y="3511"/>
                    </a:cubicBezTo>
                    <a:lnTo>
                      <a:pt x="316" y="3511"/>
                    </a:lnTo>
                    <a:cubicBezTo>
                      <a:pt x="954" y="4836"/>
                      <a:pt x="2100" y="5887"/>
                      <a:pt x="3504" y="5887"/>
                    </a:cubicBezTo>
                    <a:cubicBezTo>
                      <a:pt x="3864" y="5887"/>
                      <a:pt x="4240" y="5818"/>
                      <a:pt x="4629" y="5667"/>
                    </a:cubicBezTo>
                    <a:cubicBezTo>
                      <a:pt x="5824" y="5113"/>
                      <a:pt x="6842" y="4262"/>
                      <a:pt x="7580" y="3218"/>
                    </a:cubicBezTo>
                    <a:lnTo>
                      <a:pt x="7580" y="3218"/>
                    </a:lnTo>
                    <a:cubicBezTo>
                      <a:pt x="8430" y="4499"/>
                      <a:pt x="9669" y="5556"/>
                      <a:pt x="11297" y="5556"/>
                    </a:cubicBezTo>
                    <a:cubicBezTo>
                      <a:pt x="11394" y="5556"/>
                      <a:pt x="11492" y="5552"/>
                      <a:pt x="11591" y="5544"/>
                    </a:cubicBezTo>
                    <a:cubicBezTo>
                      <a:pt x="13198" y="5460"/>
                      <a:pt x="14370" y="4476"/>
                      <a:pt x="15226" y="3249"/>
                    </a:cubicBezTo>
                    <a:lnTo>
                      <a:pt x="15226" y="3249"/>
                    </a:lnTo>
                    <a:cubicBezTo>
                      <a:pt x="15897" y="4432"/>
                      <a:pt x="16907" y="5381"/>
                      <a:pt x="18307" y="5421"/>
                    </a:cubicBezTo>
                    <a:cubicBezTo>
                      <a:pt x="18336" y="5422"/>
                      <a:pt x="18365" y="5422"/>
                      <a:pt x="18393" y="5422"/>
                    </a:cubicBezTo>
                    <a:cubicBezTo>
                      <a:pt x="19795" y="5422"/>
                      <a:pt x="20819" y="4457"/>
                      <a:pt x="21483" y="3264"/>
                    </a:cubicBezTo>
                    <a:lnTo>
                      <a:pt x="21483" y="3264"/>
                    </a:lnTo>
                    <a:cubicBezTo>
                      <a:pt x="22140" y="4133"/>
                      <a:pt x="22969" y="4878"/>
                      <a:pt x="23914" y="5483"/>
                    </a:cubicBezTo>
                    <a:cubicBezTo>
                      <a:pt x="24431" y="5759"/>
                      <a:pt x="24942" y="5887"/>
                      <a:pt x="25432" y="5887"/>
                    </a:cubicBezTo>
                    <a:cubicBezTo>
                      <a:pt x="26580" y="5887"/>
                      <a:pt x="27617" y="5188"/>
                      <a:pt x="28350" y="4066"/>
                    </a:cubicBezTo>
                    <a:cubicBezTo>
                      <a:pt x="28824" y="3334"/>
                      <a:pt x="28155" y="2633"/>
                      <a:pt x="27478" y="2633"/>
                    </a:cubicBezTo>
                    <a:cubicBezTo>
                      <a:pt x="27186" y="2633"/>
                      <a:pt x="26891" y="2764"/>
                      <a:pt x="26687" y="3080"/>
                    </a:cubicBezTo>
                    <a:cubicBezTo>
                      <a:pt x="26298" y="3663"/>
                      <a:pt x="25869" y="3898"/>
                      <a:pt x="25433" y="3898"/>
                    </a:cubicBezTo>
                    <a:cubicBezTo>
                      <a:pt x="24073" y="3898"/>
                      <a:pt x="22641" y="1612"/>
                      <a:pt x="22127" y="492"/>
                    </a:cubicBezTo>
                    <a:cubicBezTo>
                      <a:pt x="21939" y="195"/>
                      <a:pt x="21620" y="52"/>
                      <a:pt x="21300" y="52"/>
                    </a:cubicBezTo>
                    <a:cubicBezTo>
                      <a:pt x="20890" y="52"/>
                      <a:pt x="20479" y="288"/>
                      <a:pt x="20341" y="738"/>
                    </a:cubicBezTo>
                    <a:cubicBezTo>
                      <a:pt x="20161" y="1635"/>
                      <a:pt x="19692" y="3517"/>
                      <a:pt x="18427" y="3517"/>
                    </a:cubicBezTo>
                    <a:cubicBezTo>
                      <a:pt x="18388" y="3517"/>
                      <a:pt x="18348" y="3515"/>
                      <a:pt x="18307" y="3511"/>
                    </a:cubicBezTo>
                    <a:cubicBezTo>
                      <a:pt x="17013" y="3388"/>
                      <a:pt x="16521" y="1724"/>
                      <a:pt x="16274" y="738"/>
                    </a:cubicBezTo>
                    <a:cubicBezTo>
                      <a:pt x="16168" y="278"/>
                      <a:pt x="15715" y="0"/>
                      <a:pt x="15291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5" name="Google Shape;871;p35">
                <a:extLst>
                  <a:ext uri="{FF2B5EF4-FFF2-40B4-BE49-F238E27FC236}">
                    <a16:creationId xmlns:a16="http://schemas.microsoft.com/office/drawing/2014/main" xmlns="" id="{CA815AAA-FD4A-4CEC-BA82-B9E84515CB6B}"/>
                  </a:ext>
                </a:extLst>
              </p:cNvPr>
              <p:cNvSpPr/>
              <p:nvPr/>
            </p:nvSpPr>
            <p:spPr>
              <a:xfrm>
                <a:off x="3108025" y="452250"/>
                <a:ext cx="720750" cy="146600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5864" extrusionOk="0">
                    <a:moveTo>
                      <a:pt x="15297" y="1"/>
                    </a:moveTo>
                    <a:cubicBezTo>
                      <a:pt x="14983" y="1"/>
                      <a:pt x="14686" y="152"/>
                      <a:pt x="14555" y="492"/>
                    </a:cubicBezTo>
                    <a:cubicBezTo>
                      <a:pt x="14000" y="1725"/>
                      <a:pt x="13076" y="3450"/>
                      <a:pt x="11536" y="3635"/>
                    </a:cubicBezTo>
                    <a:cubicBezTo>
                      <a:pt x="11466" y="3643"/>
                      <a:pt x="11398" y="3647"/>
                      <a:pt x="11330" y="3647"/>
                    </a:cubicBezTo>
                    <a:cubicBezTo>
                      <a:pt x="9960" y="3647"/>
                      <a:pt x="8983" y="1913"/>
                      <a:pt x="8455" y="739"/>
                    </a:cubicBezTo>
                    <a:cubicBezTo>
                      <a:pt x="8270" y="431"/>
                      <a:pt x="7947" y="277"/>
                      <a:pt x="7623" y="277"/>
                    </a:cubicBezTo>
                    <a:cubicBezTo>
                      <a:pt x="7300" y="277"/>
                      <a:pt x="6976" y="431"/>
                      <a:pt x="6791" y="739"/>
                    </a:cubicBezTo>
                    <a:cubicBezTo>
                      <a:pt x="6298" y="1909"/>
                      <a:pt x="5497" y="2895"/>
                      <a:pt x="4512" y="3635"/>
                    </a:cubicBezTo>
                    <a:cubicBezTo>
                      <a:pt x="4178" y="3828"/>
                      <a:pt x="3879" y="3916"/>
                      <a:pt x="3610" y="3916"/>
                    </a:cubicBezTo>
                    <a:cubicBezTo>
                      <a:pt x="2934" y="3916"/>
                      <a:pt x="2443" y="3362"/>
                      <a:pt x="2047" y="2526"/>
                    </a:cubicBezTo>
                    <a:cubicBezTo>
                      <a:pt x="1875" y="2182"/>
                      <a:pt x="1597" y="2039"/>
                      <a:pt x="1311" y="2039"/>
                    </a:cubicBezTo>
                    <a:cubicBezTo>
                      <a:pt x="674" y="2039"/>
                      <a:pt x="1" y="2746"/>
                      <a:pt x="383" y="3511"/>
                    </a:cubicBezTo>
                    <a:lnTo>
                      <a:pt x="322" y="3511"/>
                    </a:lnTo>
                    <a:cubicBezTo>
                      <a:pt x="1014" y="4846"/>
                      <a:pt x="2142" y="5864"/>
                      <a:pt x="3548" y="5864"/>
                    </a:cubicBezTo>
                    <a:cubicBezTo>
                      <a:pt x="3894" y="5864"/>
                      <a:pt x="4257" y="5802"/>
                      <a:pt x="4635" y="5668"/>
                    </a:cubicBezTo>
                    <a:cubicBezTo>
                      <a:pt x="5835" y="5196"/>
                      <a:pt x="6826" y="4248"/>
                      <a:pt x="7588" y="3175"/>
                    </a:cubicBezTo>
                    <a:lnTo>
                      <a:pt x="7588" y="3175"/>
                    </a:lnTo>
                    <a:cubicBezTo>
                      <a:pt x="8462" y="4480"/>
                      <a:pt x="9707" y="5550"/>
                      <a:pt x="11390" y="5550"/>
                    </a:cubicBezTo>
                    <a:cubicBezTo>
                      <a:pt x="11459" y="5550"/>
                      <a:pt x="11528" y="5548"/>
                      <a:pt x="11597" y="5545"/>
                    </a:cubicBezTo>
                    <a:cubicBezTo>
                      <a:pt x="13209" y="5460"/>
                      <a:pt x="14383" y="4469"/>
                      <a:pt x="15240" y="3237"/>
                    </a:cubicBezTo>
                    <a:lnTo>
                      <a:pt x="15240" y="3237"/>
                    </a:lnTo>
                    <a:cubicBezTo>
                      <a:pt x="15911" y="4415"/>
                      <a:pt x="16919" y="5382"/>
                      <a:pt x="18313" y="5421"/>
                    </a:cubicBezTo>
                    <a:cubicBezTo>
                      <a:pt x="18341" y="5422"/>
                      <a:pt x="18369" y="5423"/>
                      <a:pt x="18397" y="5423"/>
                    </a:cubicBezTo>
                    <a:cubicBezTo>
                      <a:pt x="19794" y="5423"/>
                      <a:pt x="20817" y="4439"/>
                      <a:pt x="21482" y="3251"/>
                    </a:cubicBezTo>
                    <a:lnTo>
                      <a:pt x="21482" y="3251"/>
                    </a:lnTo>
                    <a:cubicBezTo>
                      <a:pt x="22139" y="4119"/>
                      <a:pt x="22971" y="4852"/>
                      <a:pt x="23920" y="5421"/>
                    </a:cubicBezTo>
                    <a:cubicBezTo>
                      <a:pt x="24458" y="5700"/>
                      <a:pt x="24980" y="5827"/>
                      <a:pt x="25475" y="5827"/>
                    </a:cubicBezTo>
                    <a:cubicBezTo>
                      <a:pt x="26622" y="5827"/>
                      <a:pt x="27624" y="5142"/>
                      <a:pt x="28356" y="4066"/>
                    </a:cubicBezTo>
                    <a:cubicBezTo>
                      <a:pt x="28830" y="3335"/>
                      <a:pt x="28161" y="2633"/>
                      <a:pt x="27484" y="2633"/>
                    </a:cubicBezTo>
                    <a:cubicBezTo>
                      <a:pt x="27191" y="2633"/>
                      <a:pt x="26897" y="2764"/>
                      <a:pt x="26693" y="3080"/>
                    </a:cubicBezTo>
                    <a:cubicBezTo>
                      <a:pt x="26304" y="3663"/>
                      <a:pt x="25875" y="3898"/>
                      <a:pt x="25439" y="3898"/>
                    </a:cubicBezTo>
                    <a:cubicBezTo>
                      <a:pt x="24079" y="3898"/>
                      <a:pt x="22647" y="1612"/>
                      <a:pt x="22133" y="492"/>
                    </a:cubicBezTo>
                    <a:cubicBezTo>
                      <a:pt x="21947" y="174"/>
                      <a:pt x="21636" y="27"/>
                      <a:pt x="21326" y="27"/>
                    </a:cubicBezTo>
                    <a:cubicBezTo>
                      <a:pt x="20918" y="27"/>
                      <a:pt x="20513" y="283"/>
                      <a:pt x="20408" y="739"/>
                    </a:cubicBezTo>
                    <a:cubicBezTo>
                      <a:pt x="20169" y="1635"/>
                      <a:pt x="19698" y="3517"/>
                      <a:pt x="18433" y="3517"/>
                    </a:cubicBezTo>
                    <a:cubicBezTo>
                      <a:pt x="18394" y="3517"/>
                      <a:pt x="18354" y="3515"/>
                      <a:pt x="18313" y="3511"/>
                    </a:cubicBezTo>
                    <a:cubicBezTo>
                      <a:pt x="17019" y="3388"/>
                      <a:pt x="16526" y="1663"/>
                      <a:pt x="16280" y="739"/>
                    </a:cubicBezTo>
                    <a:cubicBezTo>
                      <a:pt x="16174" y="278"/>
                      <a:pt x="15721" y="1"/>
                      <a:pt x="15297" y="1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6" name="Google Shape;872;p35">
                <a:extLst>
                  <a:ext uri="{FF2B5EF4-FFF2-40B4-BE49-F238E27FC236}">
                    <a16:creationId xmlns:a16="http://schemas.microsoft.com/office/drawing/2014/main" xmlns="" id="{99BFD97F-FB03-4531-8F81-FB49E4A1DD54}"/>
                  </a:ext>
                </a:extLst>
              </p:cNvPr>
              <p:cNvSpPr/>
              <p:nvPr/>
            </p:nvSpPr>
            <p:spPr>
              <a:xfrm>
                <a:off x="2450325" y="4806725"/>
                <a:ext cx="765425" cy="153450"/>
              </a:xfrm>
              <a:custGeom>
                <a:avLst/>
                <a:gdLst/>
                <a:ahLst/>
                <a:cxnLst/>
                <a:rect l="l" t="t" r="r" b="b"/>
                <a:pathLst>
                  <a:path w="30617" h="6138" extrusionOk="0">
                    <a:moveTo>
                      <a:pt x="16347" y="0"/>
                    </a:moveTo>
                    <a:cubicBezTo>
                      <a:pt x="16019" y="0"/>
                      <a:pt x="15699" y="151"/>
                      <a:pt x="15539" y="497"/>
                    </a:cubicBezTo>
                    <a:cubicBezTo>
                      <a:pt x="14985" y="1791"/>
                      <a:pt x="13999" y="3639"/>
                      <a:pt x="12335" y="3824"/>
                    </a:cubicBezTo>
                    <a:cubicBezTo>
                      <a:pt x="12239" y="3838"/>
                      <a:pt x="12144" y="3844"/>
                      <a:pt x="12051" y="3844"/>
                    </a:cubicBezTo>
                    <a:cubicBezTo>
                      <a:pt x="10487" y="3844"/>
                      <a:pt x="9470" y="1964"/>
                      <a:pt x="8947" y="743"/>
                    </a:cubicBezTo>
                    <a:cubicBezTo>
                      <a:pt x="8762" y="435"/>
                      <a:pt x="8438" y="281"/>
                      <a:pt x="8115" y="281"/>
                    </a:cubicBezTo>
                    <a:cubicBezTo>
                      <a:pt x="7791" y="281"/>
                      <a:pt x="7468" y="435"/>
                      <a:pt x="7283" y="743"/>
                    </a:cubicBezTo>
                    <a:cubicBezTo>
                      <a:pt x="6729" y="2037"/>
                      <a:pt x="5866" y="3085"/>
                      <a:pt x="4757" y="3824"/>
                    </a:cubicBezTo>
                    <a:cubicBezTo>
                      <a:pt x="4394" y="4048"/>
                      <a:pt x="4071" y="4147"/>
                      <a:pt x="3779" y="4147"/>
                    </a:cubicBezTo>
                    <a:cubicBezTo>
                      <a:pt x="3029" y="4147"/>
                      <a:pt x="2489" y="3496"/>
                      <a:pt x="2046" y="2653"/>
                    </a:cubicBezTo>
                    <a:cubicBezTo>
                      <a:pt x="1873" y="2289"/>
                      <a:pt x="1594" y="2140"/>
                      <a:pt x="1307" y="2140"/>
                    </a:cubicBezTo>
                    <a:cubicBezTo>
                      <a:pt x="671" y="2140"/>
                      <a:pt x="0" y="2875"/>
                      <a:pt x="382" y="3639"/>
                    </a:cubicBezTo>
                    <a:cubicBezTo>
                      <a:pt x="1070" y="5065"/>
                      <a:pt x="2268" y="6137"/>
                      <a:pt x="3757" y="6137"/>
                    </a:cubicBezTo>
                    <a:cubicBezTo>
                      <a:pt x="4135" y="6137"/>
                      <a:pt x="4531" y="6068"/>
                      <a:pt x="4942" y="5919"/>
                    </a:cubicBezTo>
                    <a:cubicBezTo>
                      <a:pt x="6242" y="5399"/>
                      <a:pt x="7298" y="4391"/>
                      <a:pt x="8089" y="3238"/>
                    </a:cubicBezTo>
                    <a:lnTo>
                      <a:pt x="8089" y="3238"/>
                    </a:lnTo>
                    <a:cubicBezTo>
                      <a:pt x="9019" y="4644"/>
                      <a:pt x="10382" y="5801"/>
                      <a:pt x="12134" y="5801"/>
                    </a:cubicBezTo>
                    <a:cubicBezTo>
                      <a:pt x="12201" y="5801"/>
                      <a:pt x="12268" y="5799"/>
                      <a:pt x="12335" y="5796"/>
                    </a:cubicBezTo>
                    <a:cubicBezTo>
                      <a:pt x="14102" y="5666"/>
                      <a:pt x="15356" y="4573"/>
                      <a:pt x="16245" y="3233"/>
                    </a:cubicBezTo>
                    <a:lnTo>
                      <a:pt x="16245" y="3233"/>
                    </a:lnTo>
                    <a:cubicBezTo>
                      <a:pt x="16930" y="4503"/>
                      <a:pt x="17994" y="5570"/>
                      <a:pt x="19544" y="5611"/>
                    </a:cubicBezTo>
                    <a:cubicBezTo>
                      <a:pt x="19599" y="5614"/>
                      <a:pt x="19654" y="5615"/>
                      <a:pt x="19708" y="5615"/>
                    </a:cubicBezTo>
                    <a:cubicBezTo>
                      <a:pt x="21183" y="5615"/>
                      <a:pt x="22227" y="4549"/>
                      <a:pt x="22905" y="3271"/>
                    </a:cubicBezTo>
                    <a:lnTo>
                      <a:pt x="22905" y="3271"/>
                    </a:lnTo>
                    <a:cubicBezTo>
                      <a:pt x="23589" y="4236"/>
                      <a:pt x="24451" y="5052"/>
                      <a:pt x="25459" y="5672"/>
                    </a:cubicBezTo>
                    <a:cubicBezTo>
                      <a:pt x="26030" y="5967"/>
                      <a:pt x="26579" y="6102"/>
                      <a:pt x="27098" y="6102"/>
                    </a:cubicBezTo>
                    <a:cubicBezTo>
                      <a:pt x="28314" y="6102"/>
                      <a:pt x="29364" y="5360"/>
                      <a:pt x="30142" y="4194"/>
                    </a:cubicBezTo>
                    <a:cubicBezTo>
                      <a:pt x="30616" y="3461"/>
                      <a:pt x="29944" y="2788"/>
                      <a:pt x="29265" y="2788"/>
                    </a:cubicBezTo>
                    <a:cubicBezTo>
                      <a:pt x="28974" y="2788"/>
                      <a:pt x="28682" y="2912"/>
                      <a:pt x="28478" y="3208"/>
                    </a:cubicBezTo>
                    <a:cubicBezTo>
                      <a:pt x="28051" y="3864"/>
                      <a:pt x="27578" y="4127"/>
                      <a:pt x="27097" y="4127"/>
                    </a:cubicBezTo>
                    <a:cubicBezTo>
                      <a:pt x="25638" y="4127"/>
                      <a:pt x="24105" y="1702"/>
                      <a:pt x="23549" y="497"/>
                    </a:cubicBezTo>
                    <a:cubicBezTo>
                      <a:pt x="23355" y="164"/>
                      <a:pt x="23023" y="6"/>
                      <a:pt x="22695" y="6"/>
                    </a:cubicBezTo>
                    <a:cubicBezTo>
                      <a:pt x="22294" y="6"/>
                      <a:pt x="21898" y="241"/>
                      <a:pt x="21762" y="682"/>
                    </a:cubicBezTo>
                    <a:cubicBezTo>
                      <a:pt x="21583" y="1699"/>
                      <a:pt x="21054" y="3706"/>
                      <a:pt x="19668" y="3706"/>
                    </a:cubicBezTo>
                    <a:cubicBezTo>
                      <a:pt x="19627" y="3706"/>
                      <a:pt x="19586" y="3704"/>
                      <a:pt x="19544" y="3701"/>
                    </a:cubicBezTo>
                    <a:cubicBezTo>
                      <a:pt x="18066" y="3577"/>
                      <a:pt x="17573" y="1791"/>
                      <a:pt x="17326" y="682"/>
                    </a:cubicBezTo>
                    <a:cubicBezTo>
                      <a:pt x="17221" y="261"/>
                      <a:pt x="16778" y="0"/>
                      <a:pt x="16347" y="0"/>
                    </a:cubicBezTo>
                    <a:close/>
                  </a:path>
                </a:pathLst>
              </a:custGeom>
              <a:solidFill>
                <a:srgbClr val="000000">
                  <a:alpha val="216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7" name="Google Shape;873;p35">
                <a:extLst>
                  <a:ext uri="{FF2B5EF4-FFF2-40B4-BE49-F238E27FC236}">
                    <a16:creationId xmlns:a16="http://schemas.microsoft.com/office/drawing/2014/main" xmlns="" id="{25338E46-5DA7-40BE-85CD-006AB1038512}"/>
                  </a:ext>
                </a:extLst>
              </p:cNvPr>
              <p:cNvSpPr/>
              <p:nvPr/>
            </p:nvSpPr>
            <p:spPr>
              <a:xfrm>
                <a:off x="582175" y="1019075"/>
                <a:ext cx="251850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740" h="130412" extrusionOk="0">
                    <a:moveTo>
                      <a:pt x="53913" y="0"/>
                    </a:moveTo>
                    <a:cubicBezTo>
                      <a:pt x="15404" y="21072"/>
                      <a:pt x="1" y="76032"/>
                      <a:pt x="29822" y="110413"/>
                    </a:cubicBezTo>
                    <a:cubicBezTo>
                      <a:pt x="34587" y="115650"/>
                      <a:pt x="54620" y="130412"/>
                      <a:pt x="63021" y="130412"/>
                    </a:cubicBezTo>
                    <a:cubicBezTo>
                      <a:pt x="64505" y="130412"/>
                      <a:pt x="65626" y="129951"/>
                      <a:pt x="66236" y="128897"/>
                    </a:cubicBezTo>
                    <a:cubicBezTo>
                      <a:pt x="68331" y="125324"/>
                      <a:pt x="49292" y="111461"/>
                      <a:pt x="41097" y="103204"/>
                    </a:cubicBezTo>
                    <a:lnTo>
                      <a:pt x="41097" y="103204"/>
                    </a:lnTo>
                    <a:cubicBezTo>
                      <a:pt x="48782" y="105477"/>
                      <a:pt x="71299" y="117115"/>
                      <a:pt x="82592" y="117115"/>
                    </a:cubicBezTo>
                    <a:cubicBezTo>
                      <a:pt x="84156" y="117115"/>
                      <a:pt x="85504" y="116892"/>
                      <a:pt x="86569" y="116390"/>
                    </a:cubicBezTo>
                    <a:cubicBezTo>
                      <a:pt x="94763" y="112816"/>
                      <a:pt x="71966" y="104252"/>
                      <a:pt x="67345" y="101664"/>
                    </a:cubicBezTo>
                    <a:cubicBezTo>
                      <a:pt x="61184" y="98583"/>
                      <a:pt x="54468" y="95502"/>
                      <a:pt x="48861" y="92422"/>
                    </a:cubicBezTo>
                    <a:cubicBezTo>
                      <a:pt x="49030" y="92411"/>
                      <a:pt x="49216" y="92406"/>
                      <a:pt x="49417" y="92406"/>
                    </a:cubicBezTo>
                    <a:cubicBezTo>
                      <a:pt x="55898" y="92406"/>
                      <a:pt x="78148" y="97898"/>
                      <a:pt x="90582" y="97898"/>
                    </a:cubicBezTo>
                    <a:cubicBezTo>
                      <a:pt x="95238" y="97898"/>
                      <a:pt x="98518" y="97128"/>
                      <a:pt x="99076" y="95010"/>
                    </a:cubicBezTo>
                    <a:cubicBezTo>
                      <a:pt x="100740" y="88787"/>
                      <a:pt x="59643" y="80099"/>
                      <a:pt x="53975" y="77511"/>
                    </a:cubicBezTo>
                    <a:cubicBezTo>
                      <a:pt x="58103" y="75971"/>
                      <a:pt x="95934" y="78620"/>
                      <a:pt x="96673" y="70117"/>
                    </a:cubicBezTo>
                    <a:cubicBezTo>
                      <a:pt x="97043" y="65558"/>
                      <a:pt x="56008" y="65250"/>
                      <a:pt x="47813" y="63155"/>
                    </a:cubicBezTo>
                    <a:cubicBezTo>
                      <a:pt x="58041" y="60629"/>
                      <a:pt x="66852" y="52619"/>
                      <a:pt x="69378" y="45164"/>
                    </a:cubicBezTo>
                    <a:cubicBezTo>
                      <a:pt x="70460" y="41967"/>
                      <a:pt x="69540" y="40674"/>
                      <a:pt x="67468" y="40674"/>
                    </a:cubicBezTo>
                    <a:cubicBezTo>
                      <a:pt x="64348" y="40674"/>
                      <a:pt x="58616" y="43605"/>
                      <a:pt x="53174" y="47382"/>
                    </a:cubicBezTo>
                    <a:cubicBezTo>
                      <a:pt x="49442" y="49954"/>
                      <a:pt x="43771" y="54094"/>
                      <a:pt x="38457" y="54094"/>
                    </a:cubicBezTo>
                    <a:cubicBezTo>
                      <a:pt x="37278" y="54094"/>
                      <a:pt x="36116" y="53890"/>
                      <a:pt x="34998" y="53420"/>
                    </a:cubicBezTo>
                    <a:cubicBezTo>
                      <a:pt x="28282" y="50832"/>
                      <a:pt x="31855" y="29390"/>
                      <a:pt x="5397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8" name="Google Shape;874;p35">
                <a:extLst>
                  <a:ext uri="{FF2B5EF4-FFF2-40B4-BE49-F238E27FC236}">
                    <a16:creationId xmlns:a16="http://schemas.microsoft.com/office/drawing/2014/main" xmlns="" id="{660D317D-4E83-42B2-A164-EE27175EC74E}"/>
                  </a:ext>
                </a:extLst>
              </p:cNvPr>
              <p:cNvSpPr/>
              <p:nvPr/>
            </p:nvSpPr>
            <p:spPr>
              <a:xfrm>
                <a:off x="4466950" y="1019075"/>
                <a:ext cx="2516950" cy="3260300"/>
              </a:xfrm>
              <a:custGeom>
                <a:avLst/>
                <a:gdLst/>
                <a:ahLst/>
                <a:cxnLst/>
                <a:rect l="l" t="t" r="r" b="b"/>
                <a:pathLst>
                  <a:path w="100678" h="130412" extrusionOk="0">
                    <a:moveTo>
                      <a:pt x="46765" y="0"/>
                    </a:moveTo>
                    <a:lnTo>
                      <a:pt x="46765" y="0"/>
                    </a:lnTo>
                    <a:cubicBezTo>
                      <a:pt x="68947" y="29390"/>
                      <a:pt x="72459" y="50832"/>
                      <a:pt x="65804" y="53420"/>
                    </a:cubicBezTo>
                    <a:cubicBezTo>
                      <a:pt x="64685" y="53890"/>
                      <a:pt x="63522" y="54094"/>
                      <a:pt x="62340" y="54094"/>
                    </a:cubicBezTo>
                    <a:cubicBezTo>
                      <a:pt x="57011" y="54094"/>
                      <a:pt x="51298" y="49954"/>
                      <a:pt x="47566" y="47382"/>
                    </a:cubicBezTo>
                    <a:cubicBezTo>
                      <a:pt x="42161" y="43605"/>
                      <a:pt x="36422" y="40674"/>
                      <a:pt x="33290" y="40674"/>
                    </a:cubicBezTo>
                    <a:cubicBezTo>
                      <a:pt x="31210" y="40674"/>
                      <a:pt x="30280" y="41967"/>
                      <a:pt x="31362" y="45164"/>
                    </a:cubicBezTo>
                    <a:cubicBezTo>
                      <a:pt x="33888" y="52619"/>
                      <a:pt x="42761" y="60629"/>
                      <a:pt x="52927" y="63155"/>
                    </a:cubicBezTo>
                    <a:cubicBezTo>
                      <a:pt x="44732" y="65250"/>
                      <a:pt x="3697" y="65558"/>
                      <a:pt x="4067" y="70117"/>
                    </a:cubicBezTo>
                    <a:cubicBezTo>
                      <a:pt x="4806" y="78620"/>
                      <a:pt x="42637" y="75971"/>
                      <a:pt x="46765" y="77511"/>
                    </a:cubicBezTo>
                    <a:cubicBezTo>
                      <a:pt x="41159" y="80099"/>
                      <a:pt x="0" y="88787"/>
                      <a:pt x="1664" y="95010"/>
                    </a:cubicBezTo>
                    <a:cubicBezTo>
                      <a:pt x="2222" y="97128"/>
                      <a:pt x="5506" y="97898"/>
                      <a:pt x="10169" y="97898"/>
                    </a:cubicBezTo>
                    <a:cubicBezTo>
                      <a:pt x="22620" y="97898"/>
                      <a:pt x="44902" y="92406"/>
                      <a:pt x="51385" y="92406"/>
                    </a:cubicBezTo>
                    <a:cubicBezTo>
                      <a:pt x="51586" y="92406"/>
                      <a:pt x="51771" y="92411"/>
                      <a:pt x="51941" y="92422"/>
                    </a:cubicBezTo>
                    <a:cubicBezTo>
                      <a:pt x="46273" y="95502"/>
                      <a:pt x="39618" y="98583"/>
                      <a:pt x="33457" y="101664"/>
                    </a:cubicBezTo>
                    <a:cubicBezTo>
                      <a:pt x="28836" y="104252"/>
                      <a:pt x="5977" y="112816"/>
                      <a:pt x="14172" y="116390"/>
                    </a:cubicBezTo>
                    <a:cubicBezTo>
                      <a:pt x="15236" y="116892"/>
                      <a:pt x="16585" y="117115"/>
                      <a:pt x="18148" y="117115"/>
                    </a:cubicBezTo>
                    <a:cubicBezTo>
                      <a:pt x="29441" y="117115"/>
                      <a:pt x="51958" y="105477"/>
                      <a:pt x="59643" y="103204"/>
                    </a:cubicBezTo>
                    <a:lnTo>
                      <a:pt x="59643" y="103204"/>
                    </a:lnTo>
                    <a:cubicBezTo>
                      <a:pt x="51387" y="111461"/>
                      <a:pt x="32348" y="125324"/>
                      <a:pt x="34443" y="128897"/>
                    </a:cubicBezTo>
                    <a:cubicBezTo>
                      <a:pt x="35062" y="129951"/>
                      <a:pt x="36190" y="130412"/>
                      <a:pt x="37677" y="130412"/>
                    </a:cubicBezTo>
                    <a:cubicBezTo>
                      <a:pt x="46105" y="130412"/>
                      <a:pt x="66100" y="115650"/>
                      <a:pt x="70918" y="110413"/>
                    </a:cubicBezTo>
                    <a:cubicBezTo>
                      <a:pt x="100678" y="76032"/>
                      <a:pt x="85274" y="21072"/>
                      <a:pt x="46765" y="0"/>
                    </a:cubicBezTo>
                    <a:close/>
                  </a:path>
                </a:pathLst>
              </a:custGeom>
              <a:solidFill>
                <a:srgbClr val="F8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  <p:sp>
        <p:nvSpPr>
          <p:cNvPr id="223" name="Google Shape;2080;p59">
            <a:extLst>
              <a:ext uri="{FF2B5EF4-FFF2-40B4-BE49-F238E27FC236}">
                <a16:creationId xmlns:a16="http://schemas.microsoft.com/office/drawing/2014/main" xmlns="" id="{39467F09-A84A-4756-904B-6F269719B31F}"/>
              </a:ext>
            </a:extLst>
          </p:cNvPr>
          <p:cNvSpPr/>
          <p:nvPr/>
        </p:nvSpPr>
        <p:spPr>
          <a:xfrm rot="10800000">
            <a:off x="3089748" y="1196752"/>
            <a:ext cx="6054252" cy="2286486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rgbClr val="E5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224" name="Google Shape;2083;p59">
            <a:extLst>
              <a:ext uri="{FF2B5EF4-FFF2-40B4-BE49-F238E27FC236}">
                <a16:creationId xmlns:a16="http://schemas.microsoft.com/office/drawing/2014/main" xmlns="" id="{C46B7CA3-BD2C-4E54-AFC7-7E0EFF0754BF}"/>
              </a:ext>
            </a:extLst>
          </p:cNvPr>
          <p:cNvSpPr txBox="1">
            <a:spLocks/>
          </p:cNvSpPr>
          <p:nvPr/>
        </p:nvSpPr>
        <p:spPr>
          <a:xfrm>
            <a:off x="3265727" y="1601714"/>
            <a:ext cx="5765902" cy="1231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/>
              <a:buNone/>
              <a:defRPr sz="4000" b="1" i="0" u="none" strike="noStrike" cap="none">
                <a:solidFill>
                  <a:schemeClr val="dk2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anum Pen Script"/>
              <a:buNone/>
              <a:defRPr sz="6000" b="1" i="0" u="none" strike="noStrike" cap="none">
                <a:solidFill>
                  <a:schemeClr val="dk1"/>
                </a:solidFill>
                <a:latin typeface="Nanum Pen Script"/>
                <a:ea typeface="Nanum Pen Script"/>
                <a:cs typeface="Nanum Pen Script"/>
                <a:sym typeface="Nanum Pen Scri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C4F"/>
              </a:buClr>
              <a:buSzPts val="6000"/>
              <a:buFont typeface="Nanum Pen Script"/>
              <a:buNone/>
              <a:tabLst/>
              <a:defRPr/>
            </a:pPr>
            <a:r>
              <a:rPr kumimoji="0" lang="es-ES" sz="5400" b="1" i="0" u="none" strike="noStrike" kern="0" cap="none" spc="0" normalizeH="0" baseline="0" noProof="0">
                <a:ln>
                  <a:noFill/>
                </a:ln>
                <a:solidFill>
                  <a:srgbClr val="005C4F"/>
                </a:solidFill>
                <a:effectLst/>
                <a:uLnTx/>
                <a:uFillTx/>
                <a:latin typeface="Nanum Pen Script"/>
                <a:sym typeface="Nanum Pen Script"/>
              </a:rPr>
              <a:t>Gracias </a:t>
            </a:r>
            <a:br>
              <a:rPr kumimoji="0" lang="es-ES" sz="5400" b="1" i="0" u="none" strike="noStrike" kern="0" cap="none" spc="0" normalizeH="0" baseline="0" noProof="0">
                <a:ln>
                  <a:noFill/>
                </a:ln>
                <a:solidFill>
                  <a:srgbClr val="005C4F"/>
                </a:solidFill>
                <a:effectLst/>
                <a:uLnTx/>
                <a:uFillTx/>
                <a:latin typeface="Nanum Pen Script"/>
                <a:sym typeface="Nanum Pen Script"/>
              </a:rPr>
            </a:br>
            <a:r>
              <a:rPr kumimoji="0" lang="es-ES" sz="5400" b="1" i="0" u="none" strike="noStrike" kern="0" cap="none" spc="0" normalizeH="0" baseline="0" noProof="0">
                <a:ln>
                  <a:noFill/>
                </a:ln>
                <a:solidFill>
                  <a:srgbClr val="005C4F"/>
                </a:solidFill>
                <a:effectLst/>
                <a:uLnTx/>
                <a:uFillTx/>
                <a:latin typeface="Nanum Pen Script"/>
                <a:sym typeface="Nanum Pen Script"/>
              </a:rPr>
              <a:t>por su atención</a:t>
            </a:r>
            <a:endParaRPr kumimoji="0" lang="es-ES" sz="5400" b="1" i="0" u="none" strike="noStrike" kern="0" cap="none" spc="0" normalizeH="0" baseline="0" noProof="0" dirty="0">
              <a:ln>
                <a:noFill/>
              </a:ln>
              <a:solidFill>
                <a:srgbClr val="005C4F"/>
              </a:solidFill>
              <a:effectLst/>
              <a:uLnTx/>
              <a:uFillTx/>
              <a:latin typeface="Nanum Pen Script"/>
              <a:sym typeface="Nanum Pen Script"/>
            </a:endParaRPr>
          </a:p>
        </p:txBody>
      </p:sp>
      <p:grpSp>
        <p:nvGrpSpPr>
          <p:cNvPr id="225" name="Google Shape;2084;p59">
            <a:extLst>
              <a:ext uri="{FF2B5EF4-FFF2-40B4-BE49-F238E27FC236}">
                <a16:creationId xmlns:a16="http://schemas.microsoft.com/office/drawing/2014/main" xmlns="" id="{F730E64F-B6EF-4EA5-82CC-A31E53E3DAD4}"/>
              </a:ext>
            </a:extLst>
          </p:cNvPr>
          <p:cNvGrpSpPr/>
          <p:nvPr/>
        </p:nvGrpSpPr>
        <p:grpSpPr>
          <a:xfrm>
            <a:off x="4308120" y="690907"/>
            <a:ext cx="3323676" cy="2405776"/>
            <a:chOff x="3443213" y="698750"/>
            <a:chExt cx="2257625" cy="1644525"/>
          </a:xfrm>
        </p:grpSpPr>
        <p:sp>
          <p:nvSpPr>
            <p:cNvPr id="226" name="Google Shape;2092;p59">
              <a:extLst>
                <a:ext uri="{FF2B5EF4-FFF2-40B4-BE49-F238E27FC236}">
                  <a16:creationId xmlns:a16="http://schemas.microsoft.com/office/drawing/2014/main" xmlns="" id="{DD5B93A4-85CD-492F-ADF6-6BD5C310AF3D}"/>
                </a:ext>
              </a:extLst>
            </p:cNvPr>
            <p:cNvSpPr/>
            <p:nvPr/>
          </p:nvSpPr>
          <p:spPr>
            <a:xfrm>
              <a:off x="4843313" y="1141700"/>
              <a:ext cx="266875" cy="121800"/>
            </a:xfrm>
            <a:custGeom>
              <a:avLst/>
              <a:gdLst/>
              <a:ahLst/>
              <a:cxnLst/>
              <a:rect l="l" t="t" r="r" b="b"/>
              <a:pathLst>
                <a:path w="10675" h="4872" extrusionOk="0">
                  <a:moveTo>
                    <a:pt x="7437" y="1"/>
                  </a:moveTo>
                  <a:cubicBezTo>
                    <a:pt x="6087" y="1"/>
                    <a:pt x="4597" y="302"/>
                    <a:pt x="4021" y="536"/>
                  </a:cubicBezTo>
                  <a:cubicBezTo>
                    <a:pt x="2278" y="1283"/>
                    <a:pt x="855" y="2600"/>
                    <a:pt x="1" y="4308"/>
                  </a:cubicBezTo>
                  <a:cubicBezTo>
                    <a:pt x="1068" y="4687"/>
                    <a:pt x="2179" y="4872"/>
                    <a:pt x="3289" y="4872"/>
                  </a:cubicBezTo>
                  <a:cubicBezTo>
                    <a:pt x="4992" y="4872"/>
                    <a:pt x="6690" y="4436"/>
                    <a:pt x="8220" y="3596"/>
                  </a:cubicBezTo>
                  <a:cubicBezTo>
                    <a:pt x="8825" y="3311"/>
                    <a:pt x="9358" y="2849"/>
                    <a:pt x="9714" y="2279"/>
                  </a:cubicBezTo>
                  <a:cubicBezTo>
                    <a:pt x="10675" y="499"/>
                    <a:pt x="9171" y="1"/>
                    <a:pt x="7437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27" name="Google Shape;2093;p59">
              <a:extLst>
                <a:ext uri="{FF2B5EF4-FFF2-40B4-BE49-F238E27FC236}">
                  <a16:creationId xmlns:a16="http://schemas.microsoft.com/office/drawing/2014/main" xmlns="" id="{16C3FA82-A22B-4529-A038-68EF5A9BE5A9}"/>
                </a:ext>
              </a:extLst>
            </p:cNvPr>
            <p:cNvSpPr/>
            <p:nvPr/>
          </p:nvSpPr>
          <p:spPr>
            <a:xfrm>
              <a:off x="4887138" y="1155800"/>
              <a:ext cx="265750" cy="70650"/>
            </a:xfrm>
            <a:custGeom>
              <a:avLst/>
              <a:gdLst/>
              <a:ahLst/>
              <a:cxnLst/>
              <a:rect l="l" t="t" r="r" b="b"/>
              <a:pathLst>
                <a:path w="10630" h="2826" extrusionOk="0">
                  <a:moveTo>
                    <a:pt x="10095" y="1"/>
                  </a:moveTo>
                  <a:cubicBezTo>
                    <a:pt x="9341" y="1"/>
                    <a:pt x="8570" y="110"/>
                    <a:pt x="7854" y="328"/>
                  </a:cubicBezTo>
                  <a:cubicBezTo>
                    <a:pt x="6965" y="506"/>
                    <a:pt x="6075" y="719"/>
                    <a:pt x="5221" y="968"/>
                  </a:cubicBezTo>
                  <a:cubicBezTo>
                    <a:pt x="4367" y="1217"/>
                    <a:pt x="3478" y="1538"/>
                    <a:pt x="2624" y="1787"/>
                  </a:cubicBezTo>
                  <a:cubicBezTo>
                    <a:pt x="1735" y="2036"/>
                    <a:pt x="881" y="2356"/>
                    <a:pt x="62" y="2712"/>
                  </a:cubicBezTo>
                  <a:cubicBezTo>
                    <a:pt x="1" y="2742"/>
                    <a:pt x="19" y="2826"/>
                    <a:pt x="70" y="2826"/>
                  </a:cubicBezTo>
                  <a:cubicBezTo>
                    <a:pt x="79" y="2826"/>
                    <a:pt x="88" y="2823"/>
                    <a:pt x="98" y="2818"/>
                  </a:cubicBezTo>
                  <a:cubicBezTo>
                    <a:pt x="916" y="2569"/>
                    <a:pt x="1770" y="2249"/>
                    <a:pt x="2624" y="1964"/>
                  </a:cubicBezTo>
                  <a:cubicBezTo>
                    <a:pt x="3442" y="1680"/>
                    <a:pt x="4332" y="1466"/>
                    <a:pt x="5186" y="1288"/>
                  </a:cubicBezTo>
                  <a:cubicBezTo>
                    <a:pt x="6075" y="1111"/>
                    <a:pt x="6929" y="968"/>
                    <a:pt x="7819" y="826"/>
                  </a:cubicBezTo>
                  <a:cubicBezTo>
                    <a:pt x="8246" y="755"/>
                    <a:pt x="8708" y="684"/>
                    <a:pt x="9135" y="612"/>
                  </a:cubicBezTo>
                  <a:cubicBezTo>
                    <a:pt x="9598" y="577"/>
                    <a:pt x="10025" y="506"/>
                    <a:pt x="10416" y="363"/>
                  </a:cubicBezTo>
                  <a:cubicBezTo>
                    <a:pt x="10594" y="328"/>
                    <a:pt x="10630" y="43"/>
                    <a:pt x="10416" y="8"/>
                  </a:cubicBezTo>
                  <a:cubicBezTo>
                    <a:pt x="10310" y="3"/>
                    <a:pt x="10202" y="1"/>
                    <a:pt x="10095" y="1"/>
                  </a:cubicBezTo>
                  <a:close/>
                </a:path>
              </a:pathLst>
            </a:custGeom>
            <a:solidFill>
              <a:srgbClr val="336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28" name="Google Shape;2094;p59">
              <a:extLst>
                <a:ext uri="{FF2B5EF4-FFF2-40B4-BE49-F238E27FC236}">
                  <a16:creationId xmlns:a16="http://schemas.microsoft.com/office/drawing/2014/main" xmlns="" id="{6B8227B7-528B-471A-8EFC-77208389802A}"/>
                </a:ext>
              </a:extLst>
            </p:cNvPr>
            <p:cNvSpPr/>
            <p:nvPr/>
          </p:nvSpPr>
          <p:spPr>
            <a:xfrm>
              <a:off x="4518638" y="960525"/>
              <a:ext cx="308700" cy="129075"/>
            </a:xfrm>
            <a:custGeom>
              <a:avLst/>
              <a:gdLst/>
              <a:ahLst/>
              <a:cxnLst/>
              <a:rect l="l" t="t" r="r" b="b"/>
              <a:pathLst>
                <a:path w="12348" h="5163" extrusionOk="0">
                  <a:moveTo>
                    <a:pt x="3700" y="1"/>
                  </a:moveTo>
                  <a:cubicBezTo>
                    <a:pt x="2428" y="1"/>
                    <a:pt x="1165" y="310"/>
                    <a:pt x="1" y="916"/>
                  </a:cubicBezTo>
                  <a:cubicBezTo>
                    <a:pt x="1673" y="3264"/>
                    <a:pt x="4270" y="4794"/>
                    <a:pt x="7117" y="5114"/>
                  </a:cubicBezTo>
                  <a:cubicBezTo>
                    <a:pt x="7320" y="5146"/>
                    <a:pt x="7522" y="5162"/>
                    <a:pt x="7724" y="5162"/>
                  </a:cubicBezTo>
                  <a:cubicBezTo>
                    <a:pt x="8195" y="5162"/>
                    <a:pt x="8661" y="5075"/>
                    <a:pt x="9109" y="4901"/>
                  </a:cubicBezTo>
                  <a:cubicBezTo>
                    <a:pt x="12347" y="3335"/>
                    <a:pt x="6903" y="524"/>
                    <a:pt x="5480" y="204"/>
                  </a:cubicBezTo>
                  <a:cubicBezTo>
                    <a:pt x="4891" y="68"/>
                    <a:pt x="4294" y="1"/>
                    <a:pt x="3700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29" name="Google Shape;2095;p59">
              <a:extLst>
                <a:ext uri="{FF2B5EF4-FFF2-40B4-BE49-F238E27FC236}">
                  <a16:creationId xmlns:a16="http://schemas.microsoft.com/office/drawing/2014/main" xmlns="" id="{77EFEE8C-C2CF-4E4B-9FCC-12FC27CC1165}"/>
                </a:ext>
              </a:extLst>
            </p:cNvPr>
            <p:cNvSpPr/>
            <p:nvPr/>
          </p:nvSpPr>
          <p:spPr>
            <a:xfrm>
              <a:off x="4568463" y="988750"/>
              <a:ext cx="256850" cy="103300"/>
            </a:xfrm>
            <a:custGeom>
              <a:avLst/>
              <a:gdLst/>
              <a:ahLst/>
              <a:cxnLst/>
              <a:rect l="l" t="t" r="r" b="b"/>
              <a:pathLst>
                <a:path w="10274" h="4132" extrusionOk="0">
                  <a:moveTo>
                    <a:pt x="71" y="0"/>
                  </a:moveTo>
                  <a:cubicBezTo>
                    <a:pt x="36" y="0"/>
                    <a:pt x="0" y="107"/>
                    <a:pt x="71" y="143"/>
                  </a:cubicBezTo>
                  <a:cubicBezTo>
                    <a:pt x="890" y="392"/>
                    <a:pt x="1779" y="605"/>
                    <a:pt x="2597" y="890"/>
                  </a:cubicBezTo>
                  <a:cubicBezTo>
                    <a:pt x="3451" y="1139"/>
                    <a:pt x="4305" y="1459"/>
                    <a:pt x="5088" y="1815"/>
                  </a:cubicBezTo>
                  <a:cubicBezTo>
                    <a:pt x="5907" y="2171"/>
                    <a:pt x="6725" y="2562"/>
                    <a:pt x="7543" y="2954"/>
                  </a:cubicBezTo>
                  <a:cubicBezTo>
                    <a:pt x="7935" y="3131"/>
                    <a:pt x="8326" y="3345"/>
                    <a:pt x="8753" y="3558"/>
                  </a:cubicBezTo>
                  <a:cubicBezTo>
                    <a:pt x="9109" y="3807"/>
                    <a:pt x="9500" y="3985"/>
                    <a:pt x="9927" y="4128"/>
                  </a:cubicBezTo>
                  <a:cubicBezTo>
                    <a:pt x="9939" y="4130"/>
                    <a:pt x="9951" y="4131"/>
                    <a:pt x="9962" y="4131"/>
                  </a:cubicBezTo>
                  <a:cubicBezTo>
                    <a:pt x="10127" y="4131"/>
                    <a:pt x="10274" y="3907"/>
                    <a:pt x="10141" y="3807"/>
                  </a:cubicBezTo>
                  <a:cubicBezTo>
                    <a:pt x="9429" y="3274"/>
                    <a:pt x="8646" y="2847"/>
                    <a:pt x="7828" y="2562"/>
                  </a:cubicBezTo>
                  <a:cubicBezTo>
                    <a:pt x="7010" y="2206"/>
                    <a:pt x="6156" y="1886"/>
                    <a:pt x="5302" y="1566"/>
                  </a:cubicBezTo>
                  <a:cubicBezTo>
                    <a:pt x="4448" y="1281"/>
                    <a:pt x="3594" y="1032"/>
                    <a:pt x="2704" y="748"/>
                  </a:cubicBezTo>
                  <a:cubicBezTo>
                    <a:pt x="1850" y="427"/>
                    <a:pt x="996" y="214"/>
                    <a:pt x="71" y="0"/>
                  </a:cubicBezTo>
                  <a:close/>
                </a:path>
              </a:pathLst>
            </a:custGeom>
            <a:solidFill>
              <a:srgbClr val="336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0" name="Google Shape;2096;p59">
              <a:extLst>
                <a:ext uri="{FF2B5EF4-FFF2-40B4-BE49-F238E27FC236}">
                  <a16:creationId xmlns:a16="http://schemas.microsoft.com/office/drawing/2014/main" xmlns="" id="{847004D7-2F1B-48BE-B360-250C6FC7D57E}"/>
                </a:ext>
              </a:extLst>
            </p:cNvPr>
            <p:cNvSpPr/>
            <p:nvPr/>
          </p:nvSpPr>
          <p:spPr>
            <a:xfrm>
              <a:off x="4676963" y="2083750"/>
              <a:ext cx="174375" cy="222025"/>
            </a:xfrm>
            <a:custGeom>
              <a:avLst/>
              <a:gdLst/>
              <a:ahLst/>
              <a:cxnLst/>
              <a:rect l="l" t="t" r="r" b="b"/>
              <a:pathLst>
                <a:path w="6975" h="8881" extrusionOk="0">
                  <a:moveTo>
                    <a:pt x="6619" y="0"/>
                  </a:moveTo>
                  <a:lnTo>
                    <a:pt x="6619" y="0"/>
                  </a:lnTo>
                  <a:cubicBezTo>
                    <a:pt x="3879" y="854"/>
                    <a:pt x="1638" y="2882"/>
                    <a:pt x="464" y="5515"/>
                  </a:cubicBezTo>
                  <a:cubicBezTo>
                    <a:pt x="143" y="6120"/>
                    <a:pt x="1" y="6796"/>
                    <a:pt x="72" y="7508"/>
                  </a:cubicBezTo>
                  <a:cubicBezTo>
                    <a:pt x="211" y="8503"/>
                    <a:pt x="651" y="8880"/>
                    <a:pt x="1229" y="8880"/>
                  </a:cubicBezTo>
                  <a:cubicBezTo>
                    <a:pt x="2717" y="8880"/>
                    <a:pt x="5120" y="6377"/>
                    <a:pt x="5658" y="5480"/>
                  </a:cubicBezTo>
                  <a:cubicBezTo>
                    <a:pt x="6619" y="3808"/>
                    <a:pt x="6975" y="1886"/>
                    <a:pt x="6619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097;p59">
              <a:extLst>
                <a:ext uri="{FF2B5EF4-FFF2-40B4-BE49-F238E27FC236}">
                  <a16:creationId xmlns:a16="http://schemas.microsoft.com/office/drawing/2014/main" xmlns="" id="{6AAF8B0C-E79E-4D9B-A42C-C220A550AE24}"/>
                </a:ext>
              </a:extLst>
            </p:cNvPr>
            <p:cNvSpPr/>
            <p:nvPr/>
          </p:nvSpPr>
          <p:spPr>
            <a:xfrm>
              <a:off x="4647038" y="2129275"/>
              <a:ext cx="174700" cy="214000"/>
            </a:xfrm>
            <a:custGeom>
              <a:avLst/>
              <a:gdLst/>
              <a:ahLst/>
              <a:cxnLst/>
              <a:rect l="l" t="t" r="r" b="b"/>
              <a:pathLst>
                <a:path w="6988" h="8560" extrusionOk="0">
                  <a:moveTo>
                    <a:pt x="6928" y="0"/>
                  </a:moveTo>
                  <a:cubicBezTo>
                    <a:pt x="6915" y="0"/>
                    <a:pt x="6901" y="9"/>
                    <a:pt x="6891" y="30"/>
                  </a:cubicBezTo>
                  <a:cubicBezTo>
                    <a:pt x="6393" y="741"/>
                    <a:pt x="5895" y="1488"/>
                    <a:pt x="5397" y="2236"/>
                  </a:cubicBezTo>
                  <a:cubicBezTo>
                    <a:pt x="4898" y="2983"/>
                    <a:pt x="4329" y="3659"/>
                    <a:pt x="3724" y="4335"/>
                  </a:cubicBezTo>
                  <a:cubicBezTo>
                    <a:pt x="3119" y="5011"/>
                    <a:pt x="2550" y="5651"/>
                    <a:pt x="1910" y="6292"/>
                  </a:cubicBezTo>
                  <a:cubicBezTo>
                    <a:pt x="1625" y="6648"/>
                    <a:pt x="1305" y="6968"/>
                    <a:pt x="949" y="7288"/>
                  </a:cubicBezTo>
                  <a:cubicBezTo>
                    <a:pt x="629" y="7537"/>
                    <a:pt x="344" y="7893"/>
                    <a:pt x="59" y="8213"/>
                  </a:cubicBezTo>
                  <a:cubicBezTo>
                    <a:pt x="0" y="8361"/>
                    <a:pt x="89" y="8559"/>
                    <a:pt x="223" y="8559"/>
                  </a:cubicBezTo>
                  <a:cubicBezTo>
                    <a:pt x="250" y="8559"/>
                    <a:pt x="279" y="8551"/>
                    <a:pt x="308" y="8533"/>
                  </a:cubicBezTo>
                  <a:cubicBezTo>
                    <a:pt x="1056" y="8106"/>
                    <a:pt x="1625" y="7359"/>
                    <a:pt x="2159" y="6719"/>
                  </a:cubicBezTo>
                  <a:cubicBezTo>
                    <a:pt x="2728" y="6078"/>
                    <a:pt x="3368" y="5331"/>
                    <a:pt x="3902" y="4619"/>
                  </a:cubicBezTo>
                  <a:cubicBezTo>
                    <a:pt x="4436" y="3872"/>
                    <a:pt x="4934" y="3125"/>
                    <a:pt x="5503" y="2378"/>
                  </a:cubicBezTo>
                  <a:cubicBezTo>
                    <a:pt x="6037" y="1666"/>
                    <a:pt x="6535" y="883"/>
                    <a:pt x="6962" y="101"/>
                  </a:cubicBezTo>
                  <a:cubicBezTo>
                    <a:pt x="6987" y="50"/>
                    <a:pt x="6959" y="0"/>
                    <a:pt x="6928" y="0"/>
                  </a:cubicBezTo>
                  <a:close/>
                </a:path>
              </a:pathLst>
            </a:custGeom>
            <a:solidFill>
              <a:srgbClr val="336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098;p59">
              <a:extLst>
                <a:ext uri="{FF2B5EF4-FFF2-40B4-BE49-F238E27FC236}">
                  <a16:creationId xmlns:a16="http://schemas.microsoft.com/office/drawing/2014/main" xmlns="" id="{1406E880-55BD-4B64-A759-91C160FC3245}"/>
                </a:ext>
              </a:extLst>
            </p:cNvPr>
            <p:cNvSpPr/>
            <p:nvPr/>
          </p:nvSpPr>
          <p:spPr>
            <a:xfrm>
              <a:off x="3551863" y="942450"/>
              <a:ext cx="361125" cy="465300"/>
            </a:xfrm>
            <a:custGeom>
              <a:avLst/>
              <a:gdLst/>
              <a:ahLst/>
              <a:cxnLst/>
              <a:rect l="l" t="t" r="r" b="b"/>
              <a:pathLst>
                <a:path w="14445" h="18612" extrusionOk="0">
                  <a:moveTo>
                    <a:pt x="258" y="0"/>
                  </a:moveTo>
                  <a:cubicBezTo>
                    <a:pt x="134" y="0"/>
                    <a:pt x="0" y="135"/>
                    <a:pt x="102" y="287"/>
                  </a:cubicBezTo>
                  <a:cubicBezTo>
                    <a:pt x="3269" y="5268"/>
                    <a:pt x="6684" y="10072"/>
                    <a:pt x="10385" y="14661"/>
                  </a:cubicBezTo>
                  <a:cubicBezTo>
                    <a:pt x="11417" y="15942"/>
                    <a:pt x="12448" y="17330"/>
                    <a:pt x="13623" y="18504"/>
                  </a:cubicBezTo>
                  <a:cubicBezTo>
                    <a:pt x="13698" y="18580"/>
                    <a:pt x="13788" y="18612"/>
                    <a:pt x="13877" y="18612"/>
                  </a:cubicBezTo>
                  <a:cubicBezTo>
                    <a:pt x="14164" y="18612"/>
                    <a:pt x="14445" y="18278"/>
                    <a:pt x="14228" y="18006"/>
                  </a:cubicBezTo>
                  <a:cubicBezTo>
                    <a:pt x="13338" y="16832"/>
                    <a:pt x="12306" y="15764"/>
                    <a:pt x="11345" y="14661"/>
                  </a:cubicBezTo>
                  <a:cubicBezTo>
                    <a:pt x="10420" y="13558"/>
                    <a:pt x="9460" y="12384"/>
                    <a:pt x="8499" y="11210"/>
                  </a:cubicBezTo>
                  <a:cubicBezTo>
                    <a:pt x="6684" y="8933"/>
                    <a:pt x="4905" y="6585"/>
                    <a:pt x="3197" y="4201"/>
                  </a:cubicBezTo>
                  <a:cubicBezTo>
                    <a:pt x="2237" y="2849"/>
                    <a:pt x="1312" y="1461"/>
                    <a:pt x="387" y="73"/>
                  </a:cubicBezTo>
                  <a:cubicBezTo>
                    <a:pt x="356" y="22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005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099;p59">
              <a:extLst>
                <a:ext uri="{FF2B5EF4-FFF2-40B4-BE49-F238E27FC236}">
                  <a16:creationId xmlns:a16="http://schemas.microsoft.com/office/drawing/2014/main" xmlns="" id="{EDB39418-8D41-4681-9F6A-456FBF763018}"/>
                </a:ext>
              </a:extLst>
            </p:cNvPr>
            <p:cNvSpPr/>
            <p:nvPr/>
          </p:nvSpPr>
          <p:spPr>
            <a:xfrm>
              <a:off x="3805688" y="966075"/>
              <a:ext cx="26275" cy="324900"/>
            </a:xfrm>
            <a:custGeom>
              <a:avLst/>
              <a:gdLst/>
              <a:ahLst/>
              <a:cxnLst/>
              <a:rect l="l" t="t" r="r" b="b"/>
              <a:pathLst>
                <a:path w="1051" h="12996" extrusionOk="0">
                  <a:moveTo>
                    <a:pt x="979" y="0"/>
                  </a:moveTo>
                  <a:cubicBezTo>
                    <a:pt x="961" y="0"/>
                    <a:pt x="943" y="18"/>
                    <a:pt x="943" y="53"/>
                  </a:cubicBezTo>
                  <a:lnTo>
                    <a:pt x="943" y="18"/>
                  </a:lnTo>
                  <a:cubicBezTo>
                    <a:pt x="694" y="2117"/>
                    <a:pt x="588" y="4216"/>
                    <a:pt x="445" y="6316"/>
                  </a:cubicBezTo>
                  <a:cubicBezTo>
                    <a:pt x="303" y="8450"/>
                    <a:pt x="161" y="10621"/>
                    <a:pt x="18" y="12756"/>
                  </a:cubicBezTo>
                  <a:cubicBezTo>
                    <a:pt x="0" y="12916"/>
                    <a:pt x="116" y="12996"/>
                    <a:pt x="241" y="12996"/>
                  </a:cubicBezTo>
                  <a:cubicBezTo>
                    <a:pt x="365" y="12996"/>
                    <a:pt x="499" y="12916"/>
                    <a:pt x="516" y="12756"/>
                  </a:cubicBezTo>
                  <a:cubicBezTo>
                    <a:pt x="588" y="10656"/>
                    <a:pt x="694" y="8522"/>
                    <a:pt x="801" y="6422"/>
                  </a:cubicBezTo>
                  <a:cubicBezTo>
                    <a:pt x="908" y="4288"/>
                    <a:pt x="1050" y="2153"/>
                    <a:pt x="1015" y="53"/>
                  </a:cubicBezTo>
                  <a:cubicBezTo>
                    <a:pt x="1015" y="18"/>
                    <a:pt x="997" y="0"/>
                    <a:pt x="979" y="0"/>
                  </a:cubicBezTo>
                  <a:close/>
                </a:path>
              </a:pathLst>
            </a:custGeom>
            <a:solidFill>
              <a:srgbClr val="005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100;p59">
              <a:extLst>
                <a:ext uri="{FF2B5EF4-FFF2-40B4-BE49-F238E27FC236}">
                  <a16:creationId xmlns:a16="http://schemas.microsoft.com/office/drawing/2014/main" xmlns="" id="{7C4032E1-F35E-44D6-9541-21478A4300E9}"/>
                </a:ext>
              </a:extLst>
            </p:cNvPr>
            <p:cNvSpPr/>
            <p:nvPr/>
          </p:nvSpPr>
          <p:spPr>
            <a:xfrm>
              <a:off x="3516138" y="1211575"/>
              <a:ext cx="251250" cy="26425"/>
            </a:xfrm>
            <a:custGeom>
              <a:avLst/>
              <a:gdLst/>
              <a:ahLst/>
              <a:cxnLst/>
              <a:rect l="l" t="t" r="r" b="b"/>
              <a:pathLst>
                <a:path w="10050" h="1057" extrusionOk="0">
                  <a:moveTo>
                    <a:pt x="2508" y="1"/>
                  </a:moveTo>
                  <a:cubicBezTo>
                    <a:pt x="1720" y="1"/>
                    <a:pt x="932" y="19"/>
                    <a:pt x="143" y="54"/>
                  </a:cubicBezTo>
                  <a:cubicBezTo>
                    <a:pt x="1" y="89"/>
                    <a:pt x="1" y="267"/>
                    <a:pt x="143" y="303"/>
                  </a:cubicBezTo>
                  <a:cubicBezTo>
                    <a:pt x="341" y="301"/>
                    <a:pt x="539" y="299"/>
                    <a:pt x="737" y="299"/>
                  </a:cubicBezTo>
                  <a:cubicBezTo>
                    <a:pt x="3705" y="299"/>
                    <a:pt x="6670" y="550"/>
                    <a:pt x="9572" y="1050"/>
                  </a:cubicBezTo>
                  <a:cubicBezTo>
                    <a:pt x="9593" y="1054"/>
                    <a:pt x="9613" y="1056"/>
                    <a:pt x="9633" y="1056"/>
                  </a:cubicBezTo>
                  <a:cubicBezTo>
                    <a:pt x="9943" y="1056"/>
                    <a:pt x="10049" y="550"/>
                    <a:pt x="9714" y="516"/>
                  </a:cubicBezTo>
                  <a:cubicBezTo>
                    <a:pt x="7327" y="168"/>
                    <a:pt x="4920" y="1"/>
                    <a:pt x="2508" y="1"/>
                  </a:cubicBezTo>
                  <a:close/>
                </a:path>
              </a:pathLst>
            </a:custGeom>
            <a:solidFill>
              <a:srgbClr val="005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101;p59">
              <a:extLst>
                <a:ext uri="{FF2B5EF4-FFF2-40B4-BE49-F238E27FC236}">
                  <a16:creationId xmlns:a16="http://schemas.microsoft.com/office/drawing/2014/main" xmlns="" id="{CBD7AA55-786A-4F09-88F5-9348C1E8279F}"/>
                </a:ext>
              </a:extLst>
            </p:cNvPr>
            <p:cNvSpPr/>
            <p:nvPr/>
          </p:nvSpPr>
          <p:spPr>
            <a:xfrm>
              <a:off x="5316638" y="1448400"/>
              <a:ext cx="313075" cy="500625"/>
            </a:xfrm>
            <a:custGeom>
              <a:avLst/>
              <a:gdLst/>
              <a:ahLst/>
              <a:cxnLst/>
              <a:rect l="l" t="t" r="r" b="b"/>
              <a:pathLst>
                <a:path w="12523" h="20025" extrusionOk="0">
                  <a:moveTo>
                    <a:pt x="12275" y="0"/>
                  </a:moveTo>
                  <a:cubicBezTo>
                    <a:pt x="12219" y="0"/>
                    <a:pt x="12164" y="24"/>
                    <a:pt x="12130" y="81"/>
                  </a:cubicBezTo>
                  <a:cubicBezTo>
                    <a:pt x="8963" y="5098"/>
                    <a:pt x="5796" y="10115"/>
                    <a:pt x="2665" y="15203"/>
                  </a:cubicBezTo>
                  <a:cubicBezTo>
                    <a:pt x="2238" y="15879"/>
                    <a:pt x="1811" y="16590"/>
                    <a:pt x="1384" y="17302"/>
                  </a:cubicBezTo>
                  <a:cubicBezTo>
                    <a:pt x="922" y="18014"/>
                    <a:pt x="495" y="18761"/>
                    <a:pt x="103" y="19544"/>
                  </a:cubicBezTo>
                  <a:cubicBezTo>
                    <a:pt x="0" y="19775"/>
                    <a:pt x="214" y="20025"/>
                    <a:pt x="420" y="20025"/>
                  </a:cubicBezTo>
                  <a:cubicBezTo>
                    <a:pt x="500" y="20025"/>
                    <a:pt x="578" y="19988"/>
                    <a:pt x="637" y="19899"/>
                  </a:cubicBezTo>
                  <a:cubicBezTo>
                    <a:pt x="1100" y="19330"/>
                    <a:pt x="1491" y="18725"/>
                    <a:pt x="1847" y="18085"/>
                  </a:cubicBezTo>
                  <a:cubicBezTo>
                    <a:pt x="2238" y="17444"/>
                    <a:pt x="2630" y="16804"/>
                    <a:pt x="3021" y="16128"/>
                  </a:cubicBezTo>
                  <a:cubicBezTo>
                    <a:pt x="3804" y="14847"/>
                    <a:pt x="4587" y="13566"/>
                    <a:pt x="5334" y="12285"/>
                  </a:cubicBezTo>
                  <a:cubicBezTo>
                    <a:pt x="6864" y="9723"/>
                    <a:pt x="8358" y="7197"/>
                    <a:pt x="9853" y="4635"/>
                  </a:cubicBezTo>
                  <a:cubicBezTo>
                    <a:pt x="10706" y="3176"/>
                    <a:pt x="11560" y="1718"/>
                    <a:pt x="12450" y="259"/>
                  </a:cubicBezTo>
                  <a:cubicBezTo>
                    <a:pt x="12523" y="113"/>
                    <a:pt x="12396" y="0"/>
                    <a:pt x="12275" y="0"/>
                  </a:cubicBezTo>
                  <a:close/>
                </a:path>
              </a:pathLst>
            </a:custGeom>
            <a:solidFill>
              <a:srgbClr val="005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102;p59">
              <a:extLst>
                <a:ext uri="{FF2B5EF4-FFF2-40B4-BE49-F238E27FC236}">
                  <a16:creationId xmlns:a16="http://schemas.microsoft.com/office/drawing/2014/main" xmlns="" id="{D62A2DAB-3D4D-4279-A845-970EBFB69B60}"/>
                </a:ext>
              </a:extLst>
            </p:cNvPr>
            <p:cNvSpPr/>
            <p:nvPr/>
          </p:nvSpPr>
          <p:spPr>
            <a:xfrm>
              <a:off x="5479313" y="1331650"/>
              <a:ext cx="18725" cy="356300"/>
            </a:xfrm>
            <a:custGeom>
              <a:avLst/>
              <a:gdLst/>
              <a:ahLst/>
              <a:cxnLst/>
              <a:rect l="l" t="t" r="r" b="b"/>
              <a:pathLst>
                <a:path w="749" h="14252" extrusionOk="0">
                  <a:moveTo>
                    <a:pt x="392" y="1"/>
                  </a:moveTo>
                  <a:cubicBezTo>
                    <a:pt x="303" y="1"/>
                    <a:pt x="214" y="54"/>
                    <a:pt x="214" y="161"/>
                  </a:cubicBezTo>
                  <a:lnTo>
                    <a:pt x="214" y="196"/>
                  </a:lnTo>
                  <a:cubicBezTo>
                    <a:pt x="321" y="2509"/>
                    <a:pt x="321" y="4822"/>
                    <a:pt x="250" y="7135"/>
                  </a:cubicBezTo>
                  <a:cubicBezTo>
                    <a:pt x="214" y="8273"/>
                    <a:pt x="179" y="9412"/>
                    <a:pt x="108" y="10550"/>
                  </a:cubicBezTo>
                  <a:cubicBezTo>
                    <a:pt x="72" y="11725"/>
                    <a:pt x="1" y="12899"/>
                    <a:pt x="36" y="14073"/>
                  </a:cubicBezTo>
                  <a:cubicBezTo>
                    <a:pt x="36" y="14189"/>
                    <a:pt x="130" y="14252"/>
                    <a:pt x="222" y="14252"/>
                  </a:cubicBezTo>
                  <a:cubicBezTo>
                    <a:pt x="300" y="14252"/>
                    <a:pt x="376" y="14206"/>
                    <a:pt x="392" y="14109"/>
                  </a:cubicBezTo>
                  <a:cubicBezTo>
                    <a:pt x="570" y="12970"/>
                    <a:pt x="677" y="11831"/>
                    <a:pt x="677" y="10657"/>
                  </a:cubicBezTo>
                  <a:cubicBezTo>
                    <a:pt x="748" y="9519"/>
                    <a:pt x="748" y="8344"/>
                    <a:pt x="748" y="7170"/>
                  </a:cubicBezTo>
                  <a:cubicBezTo>
                    <a:pt x="748" y="4822"/>
                    <a:pt x="677" y="2509"/>
                    <a:pt x="570" y="161"/>
                  </a:cubicBezTo>
                  <a:cubicBezTo>
                    <a:pt x="570" y="54"/>
                    <a:pt x="481" y="1"/>
                    <a:pt x="392" y="1"/>
                  </a:cubicBezTo>
                  <a:close/>
                </a:path>
              </a:pathLst>
            </a:custGeom>
            <a:solidFill>
              <a:srgbClr val="005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103;p59">
              <a:extLst>
                <a:ext uri="{FF2B5EF4-FFF2-40B4-BE49-F238E27FC236}">
                  <a16:creationId xmlns:a16="http://schemas.microsoft.com/office/drawing/2014/main" xmlns="" id="{94034681-A409-42D3-88DA-D06407E6A2A9}"/>
                </a:ext>
              </a:extLst>
            </p:cNvPr>
            <p:cNvSpPr/>
            <p:nvPr/>
          </p:nvSpPr>
          <p:spPr>
            <a:xfrm>
              <a:off x="5369563" y="1685650"/>
              <a:ext cx="282750" cy="184100"/>
            </a:xfrm>
            <a:custGeom>
              <a:avLst/>
              <a:gdLst/>
              <a:ahLst/>
              <a:cxnLst/>
              <a:rect l="l" t="t" r="r" b="b"/>
              <a:pathLst>
                <a:path w="11310" h="7364" extrusionOk="0">
                  <a:moveTo>
                    <a:pt x="11161" y="1"/>
                  </a:moveTo>
                  <a:cubicBezTo>
                    <a:pt x="11145" y="1"/>
                    <a:pt x="11129" y="6"/>
                    <a:pt x="11116" y="20"/>
                  </a:cubicBezTo>
                  <a:cubicBezTo>
                    <a:pt x="9443" y="1301"/>
                    <a:pt x="7593" y="2297"/>
                    <a:pt x="5814" y="3400"/>
                  </a:cubicBezTo>
                  <a:cubicBezTo>
                    <a:pt x="3964" y="4503"/>
                    <a:pt x="2149" y="5641"/>
                    <a:pt x="299" y="6780"/>
                  </a:cubicBezTo>
                  <a:cubicBezTo>
                    <a:pt x="1" y="6959"/>
                    <a:pt x="203" y="7363"/>
                    <a:pt x="486" y="7363"/>
                  </a:cubicBezTo>
                  <a:cubicBezTo>
                    <a:pt x="540" y="7363"/>
                    <a:pt x="597" y="7348"/>
                    <a:pt x="655" y="7314"/>
                  </a:cubicBezTo>
                  <a:cubicBezTo>
                    <a:pt x="2470" y="6104"/>
                    <a:pt x="4284" y="4930"/>
                    <a:pt x="6134" y="3756"/>
                  </a:cubicBezTo>
                  <a:cubicBezTo>
                    <a:pt x="7878" y="2617"/>
                    <a:pt x="9692" y="1514"/>
                    <a:pt x="11222" y="198"/>
                  </a:cubicBezTo>
                  <a:cubicBezTo>
                    <a:pt x="11309" y="111"/>
                    <a:pt x="11231" y="1"/>
                    <a:pt x="11161" y="1"/>
                  </a:cubicBezTo>
                  <a:close/>
                </a:path>
              </a:pathLst>
            </a:custGeom>
            <a:solidFill>
              <a:srgbClr val="005C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104;p59">
              <a:extLst>
                <a:ext uri="{FF2B5EF4-FFF2-40B4-BE49-F238E27FC236}">
                  <a16:creationId xmlns:a16="http://schemas.microsoft.com/office/drawing/2014/main" xmlns="" id="{4DF96114-86BE-45A2-BD1A-68A506FE40D8}"/>
                </a:ext>
              </a:extLst>
            </p:cNvPr>
            <p:cNvSpPr/>
            <p:nvPr/>
          </p:nvSpPr>
          <p:spPr>
            <a:xfrm>
              <a:off x="3790113" y="936225"/>
              <a:ext cx="64700" cy="54200"/>
            </a:xfrm>
            <a:custGeom>
              <a:avLst/>
              <a:gdLst/>
              <a:ahLst/>
              <a:cxnLst/>
              <a:rect l="l" t="t" r="r" b="b"/>
              <a:pathLst>
                <a:path w="2588" h="2168" extrusionOk="0">
                  <a:moveTo>
                    <a:pt x="1489" y="0"/>
                  </a:moveTo>
                  <a:cubicBezTo>
                    <a:pt x="1468" y="0"/>
                    <a:pt x="1446" y="1"/>
                    <a:pt x="1424" y="2"/>
                  </a:cubicBezTo>
                  <a:cubicBezTo>
                    <a:pt x="463" y="38"/>
                    <a:pt x="1" y="1212"/>
                    <a:pt x="712" y="1888"/>
                  </a:cubicBezTo>
                  <a:cubicBezTo>
                    <a:pt x="927" y="2081"/>
                    <a:pt x="1184" y="2167"/>
                    <a:pt x="1437" y="2167"/>
                  </a:cubicBezTo>
                  <a:cubicBezTo>
                    <a:pt x="2022" y="2167"/>
                    <a:pt x="2587" y="1705"/>
                    <a:pt x="2563" y="1034"/>
                  </a:cubicBezTo>
                  <a:cubicBezTo>
                    <a:pt x="2528" y="451"/>
                    <a:pt x="2064" y="0"/>
                    <a:pt x="1489" y="0"/>
                  </a:cubicBezTo>
                  <a:close/>
                </a:path>
              </a:pathLst>
            </a:custGeom>
            <a:solidFill>
              <a:srgbClr val="ED8B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105;p59">
              <a:extLst>
                <a:ext uri="{FF2B5EF4-FFF2-40B4-BE49-F238E27FC236}">
                  <a16:creationId xmlns:a16="http://schemas.microsoft.com/office/drawing/2014/main" xmlns="" id="{17DFBE5D-EFCE-497F-B98F-FAFB9628BED1}"/>
                </a:ext>
              </a:extLst>
            </p:cNvPr>
            <p:cNvSpPr/>
            <p:nvPr/>
          </p:nvSpPr>
          <p:spPr>
            <a:xfrm>
              <a:off x="3494788" y="905100"/>
              <a:ext cx="101775" cy="86675"/>
            </a:xfrm>
            <a:custGeom>
              <a:avLst/>
              <a:gdLst/>
              <a:ahLst/>
              <a:cxnLst/>
              <a:rect l="l" t="t" r="r" b="b"/>
              <a:pathLst>
                <a:path w="4071" h="3467" extrusionOk="0">
                  <a:moveTo>
                    <a:pt x="2308" y="1"/>
                  </a:moveTo>
                  <a:cubicBezTo>
                    <a:pt x="2287" y="1"/>
                    <a:pt x="2265" y="1"/>
                    <a:pt x="2243" y="2"/>
                  </a:cubicBezTo>
                  <a:cubicBezTo>
                    <a:pt x="713" y="73"/>
                    <a:pt x="1" y="1959"/>
                    <a:pt x="1140" y="2991"/>
                  </a:cubicBezTo>
                  <a:cubicBezTo>
                    <a:pt x="1480" y="3320"/>
                    <a:pt x="1892" y="3466"/>
                    <a:pt x="2296" y="3466"/>
                  </a:cubicBezTo>
                  <a:cubicBezTo>
                    <a:pt x="3202" y="3466"/>
                    <a:pt x="4071" y="2732"/>
                    <a:pt x="4022" y="1674"/>
                  </a:cubicBezTo>
                  <a:cubicBezTo>
                    <a:pt x="3987" y="735"/>
                    <a:pt x="3239" y="1"/>
                    <a:pt x="2308" y="1"/>
                  </a:cubicBezTo>
                  <a:close/>
                </a:path>
              </a:pathLst>
            </a:custGeom>
            <a:solidFill>
              <a:srgbClr val="ED8B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106;p59">
              <a:extLst>
                <a:ext uri="{FF2B5EF4-FFF2-40B4-BE49-F238E27FC236}">
                  <a16:creationId xmlns:a16="http://schemas.microsoft.com/office/drawing/2014/main" xmlns="" id="{4375FCBE-380A-418C-94E2-C8BF34ABC8DA}"/>
                </a:ext>
              </a:extLst>
            </p:cNvPr>
            <p:cNvSpPr/>
            <p:nvPr/>
          </p:nvSpPr>
          <p:spPr>
            <a:xfrm>
              <a:off x="3443213" y="1181750"/>
              <a:ext cx="92250" cy="77875"/>
            </a:xfrm>
            <a:custGeom>
              <a:avLst/>
              <a:gdLst/>
              <a:ahLst/>
              <a:cxnLst/>
              <a:rect l="l" t="t" r="r" b="b"/>
              <a:pathLst>
                <a:path w="3690" h="3115" extrusionOk="0">
                  <a:moveTo>
                    <a:pt x="2093" y="0"/>
                  </a:moveTo>
                  <a:cubicBezTo>
                    <a:pt x="2071" y="0"/>
                    <a:pt x="2050" y="0"/>
                    <a:pt x="2028" y="1"/>
                  </a:cubicBezTo>
                  <a:cubicBezTo>
                    <a:pt x="641" y="37"/>
                    <a:pt x="0" y="1745"/>
                    <a:pt x="1032" y="2706"/>
                  </a:cubicBezTo>
                  <a:cubicBezTo>
                    <a:pt x="1336" y="2988"/>
                    <a:pt x="1704" y="3115"/>
                    <a:pt x="2066" y="3115"/>
                  </a:cubicBezTo>
                  <a:cubicBezTo>
                    <a:pt x="2890" y="3115"/>
                    <a:pt x="3690" y="2460"/>
                    <a:pt x="3665" y="1496"/>
                  </a:cubicBezTo>
                  <a:cubicBezTo>
                    <a:pt x="3630" y="663"/>
                    <a:pt x="2920" y="0"/>
                    <a:pt x="2093" y="0"/>
                  </a:cubicBezTo>
                  <a:close/>
                </a:path>
              </a:pathLst>
            </a:custGeom>
            <a:solidFill>
              <a:srgbClr val="ED8B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107;p59">
              <a:extLst>
                <a:ext uri="{FF2B5EF4-FFF2-40B4-BE49-F238E27FC236}">
                  <a16:creationId xmlns:a16="http://schemas.microsoft.com/office/drawing/2014/main" xmlns="" id="{45BB3A18-DC7C-45C6-970A-84FDEE7F8A03}"/>
                </a:ext>
              </a:extLst>
            </p:cNvPr>
            <p:cNvSpPr/>
            <p:nvPr/>
          </p:nvSpPr>
          <p:spPr>
            <a:xfrm>
              <a:off x="5460638" y="1296075"/>
              <a:ext cx="65625" cy="54600"/>
            </a:xfrm>
            <a:custGeom>
              <a:avLst/>
              <a:gdLst/>
              <a:ahLst/>
              <a:cxnLst/>
              <a:rect l="l" t="t" r="r" b="b"/>
              <a:pathLst>
                <a:path w="2625" h="2184" extrusionOk="0">
                  <a:moveTo>
                    <a:pt x="1409" y="1"/>
                  </a:moveTo>
                  <a:cubicBezTo>
                    <a:pt x="1344" y="1"/>
                    <a:pt x="1277" y="6"/>
                    <a:pt x="1210" y="18"/>
                  </a:cubicBezTo>
                  <a:cubicBezTo>
                    <a:pt x="250" y="196"/>
                    <a:pt x="1" y="1442"/>
                    <a:pt x="783" y="1975"/>
                  </a:cubicBezTo>
                  <a:cubicBezTo>
                    <a:pt x="982" y="2119"/>
                    <a:pt x="1201" y="2184"/>
                    <a:pt x="1414" y="2184"/>
                  </a:cubicBezTo>
                  <a:cubicBezTo>
                    <a:pt x="2043" y="2184"/>
                    <a:pt x="2624" y="1625"/>
                    <a:pt x="2491" y="908"/>
                  </a:cubicBezTo>
                  <a:cubicBezTo>
                    <a:pt x="2396" y="370"/>
                    <a:pt x="1936" y="1"/>
                    <a:pt x="1409" y="1"/>
                  </a:cubicBezTo>
                  <a:close/>
                </a:path>
              </a:pathLst>
            </a:custGeom>
            <a:solidFill>
              <a:srgbClr val="ED8B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108;p59">
              <a:extLst>
                <a:ext uri="{FF2B5EF4-FFF2-40B4-BE49-F238E27FC236}">
                  <a16:creationId xmlns:a16="http://schemas.microsoft.com/office/drawing/2014/main" xmlns="" id="{08B6BB07-1952-44FE-A779-E5C720158096}"/>
                </a:ext>
              </a:extLst>
            </p:cNvPr>
            <p:cNvSpPr/>
            <p:nvPr/>
          </p:nvSpPr>
          <p:spPr>
            <a:xfrm>
              <a:off x="5580738" y="1406250"/>
              <a:ext cx="91000" cy="76000"/>
            </a:xfrm>
            <a:custGeom>
              <a:avLst/>
              <a:gdLst/>
              <a:ahLst/>
              <a:cxnLst/>
              <a:rect l="l" t="t" r="r" b="b"/>
              <a:pathLst>
                <a:path w="3640" h="3040" extrusionOk="0">
                  <a:moveTo>
                    <a:pt x="1938" y="0"/>
                  </a:moveTo>
                  <a:cubicBezTo>
                    <a:pt x="1850" y="0"/>
                    <a:pt x="1761" y="8"/>
                    <a:pt x="1672" y="23"/>
                  </a:cubicBezTo>
                  <a:cubicBezTo>
                    <a:pt x="356" y="272"/>
                    <a:pt x="0" y="2016"/>
                    <a:pt x="1103" y="2763"/>
                  </a:cubicBezTo>
                  <a:cubicBezTo>
                    <a:pt x="1382" y="2954"/>
                    <a:pt x="1679" y="3039"/>
                    <a:pt x="1966" y="3039"/>
                  </a:cubicBezTo>
                  <a:cubicBezTo>
                    <a:pt x="2853" y="3039"/>
                    <a:pt x="3640" y="2228"/>
                    <a:pt x="3451" y="1233"/>
                  </a:cubicBezTo>
                  <a:cubicBezTo>
                    <a:pt x="3325" y="504"/>
                    <a:pt x="2661" y="0"/>
                    <a:pt x="1938" y="0"/>
                  </a:cubicBezTo>
                  <a:close/>
                </a:path>
              </a:pathLst>
            </a:custGeom>
            <a:solidFill>
              <a:srgbClr val="ED8B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109;p59">
              <a:extLst>
                <a:ext uri="{FF2B5EF4-FFF2-40B4-BE49-F238E27FC236}">
                  <a16:creationId xmlns:a16="http://schemas.microsoft.com/office/drawing/2014/main" xmlns="" id="{286098F6-7510-4AF3-8DF6-AAA4C13F097A}"/>
                </a:ext>
              </a:extLst>
            </p:cNvPr>
            <p:cNvSpPr/>
            <p:nvPr/>
          </p:nvSpPr>
          <p:spPr>
            <a:xfrm>
              <a:off x="5602963" y="1653700"/>
              <a:ext cx="74525" cy="62250"/>
            </a:xfrm>
            <a:custGeom>
              <a:avLst/>
              <a:gdLst/>
              <a:ahLst/>
              <a:cxnLst/>
              <a:rect l="l" t="t" r="r" b="b"/>
              <a:pathLst>
                <a:path w="2981" h="2490" extrusionOk="0">
                  <a:moveTo>
                    <a:pt x="1595" y="0"/>
                  </a:moveTo>
                  <a:cubicBezTo>
                    <a:pt x="1527" y="0"/>
                    <a:pt x="1458" y="6"/>
                    <a:pt x="1388" y="17"/>
                  </a:cubicBezTo>
                  <a:cubicBezTo>
                    <a:pt x="285" y="230"/>
                    <a:pt x="1" y="1654"/>
                    <a:pt x="926" y="2258"/>
                  </a:cubicBezTo>
                  <a:cubicBezTo>
                    <a:pt x="1147" y="2418"/>
                    <a:pt x="1389" y="2489"/>
                    <a:pt x="1624" y="2489"/>
                  </a:cubicBezTo>
                  <a:cubicBezTo>
                    <a:pt x="2332" y="2489"/>
                    <a:pt x="2981" y="1841"/>
                    <a:pt x="2847" y="1013"/>
                  </a:cubicBezTo>
                  <a:cubicBezTo>
                    <a:pt x="2719" y="407"/>
                    <a:pt x="2191" y="0"/>
                    <a:pt x="1595" y="0"/>
                  </a:cubicBezTo>
                  <a:close/>
                </a:path>
              </a:pathLst>
            </a:custGeom>
            <a:solidFill>
              <a:srgbClr val="ED8B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110;p59">
              <a:extLst>
                <a:ext uri="{FF2B5EF4-FFF2-40B4-BE49-F238E27FC236}">
                  <a16:creationId xmlns:a16="http://schemas.microsoft.com/office/drawing/2014/main" xmlns="" id="{44584F09-AF46-4B52-B106-91150A8548B6}"/>
                </a:ext>
              </a:extLst>
            </p:cNvPr>
            <p:cNvSpPr/>
            <p:nvPr/>
          </p:nvSpPr>
          <p:spPr>
            <a:xfrm>
              <a:off x="3681588" y="995850"/>
              <a:ext cx="58750" cy="101450"/>
            </a:xfrm>
            <a:custGeom>
              <a:avLst/>
              <a:gdLst/>
              <a:ahLst/>
              <a:cxnLst/>
              <a:rect l="l" t="t" r="r" b="b"/>
              <a:pathLst>
                <a:path w="2350" h="4058" extrusionOk="0">
                  <a:moveTo>
                    <a:pt x="1602" y="1"/>
                  </a:moveTo>
                  <a:cubicBezTo>
                    <a:pt x="1602" y="1"/>
                    <a:pt x="1" y="1744"/>
                    <a:pt x="1780" y="4057"/>
                  </a:cubicBezTo>
                  <a:cubicBezTo>
                    <a:pt x="2349" y="2741"/>
                    <a:pt x="2314" y="1246"/>
                    <a:pt x="1602" y="1"/>
                  </a:cubicBezTo>
                  <a:close/>
                </a:path>
              </a:pathLst>
            </a:custGeom>
            <a:solidFill>
              <a:srgbClr val="70B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111;p59">
              <a:extLst>
                <a:ext uri="{FF2B5EF4-FFF2-40B4-BE49-F238E27FC236}">
                  <a16:creationId xmlns:a16="http://schemas.microsoft.com/office/drawing/2014/main" xmlns="" id="{CFAC3E7D-F069-40F1-BB2B-F4D632F05088}"/>
                </a:ext>
              </a:extLst>
            </p:cNvPr>
            <p:cNvSpPr/>
            <p:nvPr/>
          </p:nvSpPr>
          <p:spPr>
            <a:xfrm>
              <a:off x="3508138" y="1104525"/>
              <a:ext cx="101425" cy="31825"/>
            </a:xfrm>
            <a:custGeom>
              <a:avLst/>
              <a:gdLst/>
              <a:ahLst/>
              <a:cxnLst/>
              <a:rect l="l" t="t" r="r" b="b"/>
              <a:pathLst>
                <a:path w="4057" h="1273" extrusionOk="0">
                  <a:moveTo>
                    <a:pt x="2495" y="1"/>
                  </a:moveTo>
                  <a:cubicBezTo>
                    <a:pt x="1622" y="1"/>
                    <a:pt x="756" y="253"/>
                    <a:pt x="1" y="742"/>
                  </a:cubicBezTo>
                  <a:cubicBezTo>
                    <a:pt x="1" y="742"/>
                    <a:pt x="686" y="1272"/>
                    <a:pt x="1706" y="1272"/>
                  </a:cubicBezTo>
                  <a:cubicBezTo>
                    <a:pt x="2378" y="1272"/>
                    <a:pt x="3195" y="1042"/>
                    <a:pt x="4057" y="279"/>
                  </a:cubicBezTo>
                  <a:cubicBezTo>
                    <a:pt x="3549" y="92"/>
                    <a:pt x="3020" y="1"/>
                    <a:pt x="2495" y="1"/>
                  </a:cubicBezTo>
                  <a:close/>
                </a:path>
              </a:pathLst>
            </a:custGeom>
            <a:solidFill>
              <a:srgbClr val="70B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112;p59">
              <a:extLst>
                <a:ext uri="{FF2B5EF4-FFF2-40B4-BE49-F238E27FC236}">
                  <a16:creationId xmlns:a16="http://schemas.microsoft.com/office/drawing/2014/main" xmlns="" id="{C183A69B-7254-4BE9-B0D0-C2A520D186BC}"/>
                </a:ext>
              </a:extLst>
            </p:cNvPr>
            <p:cNvSpPr/>
            <p:nvPr/>
          </p:nvSpPr>
          <p:spPr>
            <a:xfrm>
              <a:off x="3664688" y="1294600"/>
              <a:ext cx="101450" cy="31800"/>
            </a:xfrm>
            <a:custGeom>
              <a:avLst/>
              <a:gdLst/>
              <a:ahLst/>
              <a:cxnLst/>
              <a:rect l="l" t="t" r="r" b="b"/>
              <a:pathLst>
                <a:path w="4058" h="1272" extrusionOk="0">
                  <a:moveTo>
                    <a:pt x="2440" y="0"/>
                  </a:moveTo>
                  <a:cubicBezTo>
                    <a:pt x="1586" y="0"/>
                    <a:pt x="740" y="239"/>
                    <a:pt x="1" y="718"/>
                  </a:cubicBezTo>
                  <a:cubicBezTo>
                    <a:pt x="1" y="718"/>
                    <a:pt x="686" y="1271"/>
                    <a:pt x="1720" y="1271"/>
                  </a:cubicBezTo>
                  <a:cubicBezTo>
                    <a:pt x="2385" y="1271"/>
                    <a:pt x="3194" y="1043"/>
                    <a:pt x="4057" y="291"/>
                  </a:cubicBezTo>
                  <a:cubicBezTo>
                    <a:pt x="3531" y="97"/>
                    <a:pt x="2984" y="0"/>
                    <a:pt x="2440" y="0"/>
                  </a:cubicBezTo>
                  <a:close/>
                </a:path>
              </a:pathLst>
            </a:custGeom>
            <a:solidFill>
              <a:srgbClr val="70B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113;p59">
              <a:extLst>
                <a:ext uri="{FF2B5EF4-FFF2-40B4-BE49-F238E27FC236}">
                  <a16:creationId xmlns:a16="http://schemas.microsoft.com/office/drawing/2014/main" xmlns="" id="{99D0671F-B6EE-4CEE-8C97-D304CC71C036}"/>
                </a:ext>
              </a:extLst>
            </p:cNvPr>
            <p:cNvSpPr/>
            <p:nvPr/>
          </p:nvSpPr>
          <p:spPr>
            <a:xfrm>
              <a:off x="5380588" y="1601625"/>
              <a:ext cx="60500" cy="119225"/>
            </a:xfrm>
            <a:custGeom>
              <a:avLst/>
              <a:gdLst/>
              <a:ahLst/>
              <a:cxnLst/>
              <a:rect l="l" t="t" r="r" b="b"/>
              <a:pathLst>
                <a:path w="2420" h="4769" extrusionOk="0">
                  <a:moveTo>
                    <a:pt x="1922" y="1"/>
                  </a:moveTo>
                  <a:lnTo>
                    <a:pt x="1922" y="1"/>
                  </a:lnTo>
                  <a:cubicBezTo>
                    <a:pt x="1922" y="1"/>
                    <a:pt x="0" y="1353"/>
                    <a:pt x="1032" y="4768"/>
                  </a:cubicBezTo>
                  <a:cubicBezTo>
                    <a:pt x="1032" y="4768"/>
                    <a:pt x="2420" y="3167"/>
                    <a:pt x="1922" y="1"/>
                  </a:cubicBezTo>
                  <a:close/>
                </a:path>
              </a:pathLst>
            </a:custGeom>
            <a:solidFill>
              <a:srgbClr val="70B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114;p59">
              <a:extLst>
                <a:ext uri="{FF2B5EF4-FFF2-40B4-BE49-F238E27FC236}">
                  <a16:creationId xmlns:a16="http://schemas.microsoft.com/office/drawing/2014/main" xmlns="" id="{A2029391-31AA-4663-AB19-5D7C0B594229}"/>
                </a:ext>
              </a:extLst>
            </p:cNvPr>
            <p:cNvSpPr/>
            <p:nvPr/>
          </p:nvSpPr>
          <p:spPr>
            <a:xfrm>
              <a:off x="5586063" y="1546225"/>
              <a:ext cx="114775" cy="43300"/>
            </a:xfrm>
            <a:custGeom>
              <a:avLst/>
              <a:gdLst/>
              <a:ahLst/>
              <a:cxnLst/>
              <a:rect l="l" t="t" r="r" b="b"/>
              <a:pathLst>
                <a:path w="4591" h="1732" extrusionOk="0">
                  <a:moveTo>
                    <a:pt x="3458" y="0"/>
                  </a:moveTo>
                  <a:cubicBezTo>
                    <a:pt x="2621" y="0"/>
                    <a:pt x="1389" y="314"/>
                    <a:pt x="1" y="1683"/>
                  </a:cubicBezTo>
                  <a:cubicBezTo>
                    <a:pt x="1" y="1683"/>
                    <a:pt x="215" y="1732"/>
                    <a:pt x="592" y="1732"/>
                  </a:cubicBezTo>
                  <a:cubicBezTo>
                    <a:pt x="1375" y="1732"/>
                    <a:pt x="2861" y="1521"/>
                    <a:pt x="4591" y="224"/>
                  </a:cubicBezTo>
                  <a:cubicBezTo>
                    <a:pt x="4591" y="224"/>
                    <a:pt x="4165" y="0"/>
                    <a:pt x="3458" y="0"/>
                  </a:cubicBezTo>
                  <a:close/>
                </a:path>
              </a:pathLst>
            </a:custGeom>
            <a:solidFill>
              <a:srgbClr val="70B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115;p59">
              <a:extLst>
                <a:ext uri="{FF2B5EF4-FFF2-40B4-BE49-F238E27FC236}">
                  <a16:creationId xmlns:a16="http://schemas.microsoft.com/office/drawing/2014/main" xmlns="" id="{6B9E0C51-DAB6-4C01-8585-C73B9A9F8D01}"/>
                </a:ext>
              </a:extLst>
            </p:cNvPr>
            <p:cNvSpPr/>
            <p:nvPr/>
          </p:nvSpPr>
          <p:spPr>
            <a:xfrm>
              <a:off x="4474163" y="1293600"/>
              <a:ext cx="115675" cy="43125"/>
            </a:xfrm>
            <a:custGeom>
              <a:avLst/>
              <a:gdLst/>
              <a:ahLst/>
              <a:cxnLst/>
              <a:rect l="l" t="t" r="r" b="b"/>
              <a:pathLst>
                <a:path w="4627" h="1725" extrusionOk="0">
                  <a:moveTo>
                    <a:pt x="3490" y="0"/>
                  </a:moveTo>
                  <a:cubicBezTo>
                    <a:pt x="2649" y="0"/>
                    <a:pt x="1408" y="314"/>
                    <a:pt x="1" y="1683"/>
                  </a:cubicBezTo>
                  <a:cubicBezTo>
                    <a:pt x="1" y="1683"/>
                    <a:pt x="201" y="1724"/>
                    <a:pt x="555" y="1724"/>
                  </a:cubicBezTo>
                  <a:cubicBezTo>
                    <a:pt x="1335" y="1724"/>
                    <a:pt x="2863" y="1522"/>
                    <a:pt x="4626" y="224"/>
                  </a:cubicBezTo>
                  <a:cubicBezTo>
                    <a:pt x="4626" y="224"/>
                    <a:pt x="4201" y="0"/>
                    <a:pt x="3490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116;p59">
              <a:extLst>
                <a:ext uri="{FF2B5EF4-FFF2-40B4-BE49-F238E27FC236}">
                  <a16:creationId xmlns:a16="http://schemas.microsoft.com/office/drawing/2014/main" xmlns="" id="{14AEF336-4079-48F9-BED6-7D3B7E3CCEE8}"/>
                </a:ext>
              </a:extLst>
            </p:cNvPr>
            <p:cNvSpPr/>
            <p:nvPr/>
          </p:nvSpPr>
          <p:spPr>
            <a:xfrm>
              <a:off x="4959838" y="2100375"/>
              <a:ext cx="114775" cy="43150"/>
            </a:xfrm>
            <a:custGeom>
              <a:avLst/>
              <a:gdLst/>
              <a:ahLst/>
              <a:cxnLst/>
              <a:rect l="l" t="t" r="r" b="b"/>
              <a:pathLst>
                <a:path w="4591" h="1726" extrusionOk="0">
                  <a:moveTo>
                    <a:pt x="3458" y="1"/>
                  </a:moveTo>
                  <a:cubicBezTo>
                    <a:pt x="2621" y="1"/>
                    <a:pt x="1389" y="315"/>
                    <a:pt x="1" y="1684"/>
                  </a:cubicBezTo>
                  <a:cubicBezTo>
                    <a:pt x="1" y="1684"/>
                    <a:pt x="201" y="1725"/>
                    <a:pt x="554" y="1725"/>
                  </a:cubicBezTo>
                  <a:cubicBezTo>
                    <a:pt x="1332" y="1725"/>
                    <a:pt x="2852" y="1523"/>
                    <a:pt x="4591" y="225"/>
                  </a:cubicBezTo>
                  <a:cubicBezTo>
                    <a:pt x="4591" y="225"/>
                    <a:pt x="4165" y="1"/>
                    <a:pt x="3458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117;p59">
              <a:extLst>
                <a:ext uri="{FF2B5EF4-FFF2-40B4-BE49-F238E27FC236}">
                  <a16:creationId xmlns:a16="http://schemas.microsoft.com/office/drawing/2014/main" xmlns="" id="{A7E53ACB-50AB-4854-991B-223658A3DB44}"/>
                </a:ext>
              </a:extLst>
            </p:cNvPr>
            <p:cNvSpPr/>
            <p:nvPr/>
          </p:nvSpPr>
          <p:spPr>
            <a:xfrm>
              <a:off x="4015163" y="1952975"/>
              <a:ext cx="73850" cy="113900"/>
            </a:xfrm>
            <a:custGeom>
              <a:avLst/>
              <a:gdLst/>
              <a:ahLst/>
              <a:cxnLst/>
              <a:rect l="l" t="t" r="r" b="b"/>
              <a:pathLst>
                <a:path w="2954" h="4556" extrusionOk="0">
                  <a:moveTo>
                    <a:pt x="392" y="1"/>
                  </a:moveTo>
                  <a:cubicBezTo>
                    <a:pt x="392" y="1"/>
                    <a:pt x="1" y="2029"/>
                    <a:pt x="1958" y="4555"/>
                  </a:cubicBezTo>
                  <a:cubicBezTo>
                    <a:pt x="1958" y="4555"/>
                    <a:pt x="2954" y="2527"/>
                    <a:pt x="392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118;p59">
              <a:extLst>
                <a:ext uri="{FF2B5EF4-FFF2-40B4-BE49-F238E27FC236}">
                  <a16:creationId xmlns:a16="http://schemas.microsoft.com/office/drawing/2014/main" xmlns="" id="{EFE135BF-0886-4466-8046-1447504360FA}"/>
                </a:ext>
              </a:extLst>
            </p:cNvPr>
            <p:cNvSpPr/>
            <p:nvPr/>
          </p:nvSpPr>
          <p:spPr>
            <a:xfrm>
              <a:off x="4309613" y="1131400"/>
              <a:ext cx="120100" cy="30300"/>
            </a:xfrm>
            <a:custGeom>
              <a:avLst/>
              <a:gdLst/>
              <a:ahLst/>
              <a:cxnLst/>
              <a:rect l="l" t="t" r="r" b="b"/>
              <a:pathLst>
                <a:path w="4804" h="1212" extrusionOk="0">
                  <a:moveTo>
                    <a:pt x="2306" y="0"/>
                  </a:moveTo>
                  <a:cubicBezTo>
                    <a:pt x="1669" y="0"/>
                    <a:pt x="903" y="130"/>
                    <a:pt x="0" y="485"/>
                  </a:cubicBezTo>
                  <a:cubicBezTo>
                    <a:pt x="0" y="512"/>
                    <a:pt x="977" y="1211"/>
                    <a:pt x="2793" y="1211"/>
                  </a:cubicBezTo>
                  <a:cubicBezTo>
                    <a:pt x="3378" y="1211"/>
                    <a:pt x="4049" y="1139"/>
                    <a:pt x="4803" y="948"/>
                  </a:cubicBezTo>
                  <a:cubicBezTo>
                    <a:pt x="4803" y="948"/>
                    <a:pt x="4026" y="0"/>
                    <a:pt x="2306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119;p59">
              <a:extLst>
                <a:ext uri="{FF2B5EF4-FFF2-40B4-BE49-F238E27FC236}">
                  <a16:creationId xmlns:a16="http://schemas.microsoft.com/office/drawing/2014/main" xmlns="" id="{6C37E5D6-6916-4DDE-B6BB-B38FA163AF2B}"/>
                </a:ext>
              </a:extLst>
            </p:cNvPr>
            <p:cNvSpPr/>
            <p:nvPr/>
          </p:nvSpPr>
          <p:spPr>
            <a:xfrm>
              <a:off x="4270763" y="1273375"/>
              <a:ext cx="30550" cy="22300"/>
            </a:xfrm>
            <a:custGeom>
              <a:avLst/>
              <a:gdLst/>
              <a:ahLst/>
              <a:cxnLst/>
              <a:rect l="l" t="t" r="r" b="b"/>
              <a:pathLst>
                <a:path w="1222" h="892" extrusionOk="0">
                  <a:moveTo>
                    <a:pt x="628" y="0"/>
                  </a:moveTo>
                  <a:cubicBezTo>
                    <a:pt x="617" y="0"/>
                    <a:pt x="605" y="1"/>
                    <a:pt x="593" y="1"/>
                  </a:cubicBezTo>
                  <a:cubicBezTo>
                    <a:pt x="0" y="36"/>
                    <a:pt x="23" y="892"/>
                    <a:pt x="594" y="892"/>
                  </a:cubicBezTo>
                  <a:cubicBezTo>
                    <a:pt x="605" y="892"/>
                    <a:pt x="617" y="891"/>
                    <a:pt x="629" y="891"/>
                  </a:cubicBezTo>
                  <a:cubicBezTo>
                    <a:pt x="1222" y="856"/>
                    <a:pt x="1199" y="0"/>
                    <a:pt x="628" y="0"/>
                  </a:cubicBezTo>
                  <a:close/>
                </a:path>
              </a:pathLst>
            </a:custGeom>
            <a:solidFill>
              <a:srgbClr val="70B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4" name="Google Shape;2120;p59">
              <a:extLst>
                <a:ext uri="{FF2B5EF4-FFF2-40B4-BE49-F238E27FC236}">
                  <a16:creationId xmlns:a16="http://schemas.microsoft.com/office/drawing/2014/main" xmlns="" id="{527DDEBC-71F5-49A7-B156-74C1B4A4C384}"/>
                </a:ext>
              </a:extLst>
            </p:cNvPr>
            <p:cNvSpPr/>
            <p:nvPr/>
          </p:nvSpPr>
          <p:spPr>
            <a:xfrm>
              <a:off x="4572013" y="1151525"/>
              <a:ext cx="57575" cy="44500"/>
            </a:xfrm>
            <a:custGeom>
              <a:avLst/>
              <a:gdLst/>
              <a:ahLst/>
              <a:cxnLst/>
              <a:rect l="l" t="t" r="r" b="b"/>
              <a:pathLst>
                <a:path w="2303" h="1780" extrusionOk="0">
                  <a:moveTo>
                    <a:pt x="1171" y="0"/>
                  </a:moveTo>
                  <a:cubicBezTo>
                    <a:pt x="1161" y="0"/>
                    <a:pt x="1150" y="0"/>
                    <a:pt x="1139" y="1"/>
                  </a:cubicBezTo>
                  <a:cubicBezTo>
                    <a:pt x="0" y="36"/>
                    <a:pt x="72" y="1780"/>
                    <a:pt x="1210" y="1780"/>
                  </a:cubicBezTo>
                  <a:cubicBezTo>
                    <a:pt x="2302" y="1744"/>
                    <a:pt x="2243" y="0"/>
                    <a:pt x="1171" y="0"/>
                  </a:cubicBezTo>
                  <a:close/>
                </a:path>
              </a:pathLst>
            </a:custGeom>
            <a:solidFill>
              <a:srgbClr val="70B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5" name="Google Shape;2121;p59">
              <a:extLst>
                <a:ext uri="{FF2B5EF4-FFF2-40B4-BE49-F238E27FC236}">
                  <a16:creationId xmlns:a16="http://schemas.microsoft.com/office/drawing/2014/main" xmlns="" id="{ED69AFFD-BB3E-468E-804B-5128E368EF67}"/>
                </a:ext>
              </a:extLst>
            </p:cNvPr>
            <p:cNvSpPr/>
            <p:nvPr/>
          </p:nvSpPr>
          <p:spPr>
            <a:xfrm>
              <a:off x="4733013" y="1292300"/>
              <a:ext cx="39175" cy="36050"/>
            </a:xfrm>
            <a:custGeom>
              <a:avLst/>
              <a:gdLst/>
              <a:ahLst/>
              <a:cxnLst/>
              <a:rect l="l" t="t" r="r" b="b"/>
              <a:pathLst>
                <a:path w="1567" h="1442" extrusionOk="0">
                  <a:moveTo>
                    <a:pt x="717" y="0"/>
                  </a:moveTo>
                  <a:cubicBezTo>
                    <a:pt x="650" y="0"/>
                    <a:pt x="588" y="9"/>
                    <a:pt x="534" y="27"/>
                  </a:cubicBezTo>
                  <a:cubicBezTo>
                    <a:pt x="392" y="63"/>
                    <a:pt x="285" y="134"/>
                    <a:pt x="214" y="240"/>
                  </a:cubicBezTo>
                  <a:lnTo>
                    <a:pt x="107" y="383"/>
                  </a:lnTo>
                  <a:cubicBezTo>
                    <a:pt x="36" y="490"/>
                    <a:pt x="1" y="632"/>
                    <a:pt x="1" y="774"/>
                  </a:cubicBezTo>
                  <a:cubicBezTo>
                    <a:pt x="1" y="845"/>
                    <a:pt x="36" y="952"/>
                    <a:pt x="107" y="1023"/>
                  </a:cubicBezTo>
                  <a:cubicBezTo>
                    <a:pt x="107" y="1130"/>
                    <a:pt x="178" y="1201"/>
                    <a:pt x="250" y="1237"/>
                  </a:cubicBezTo>
                  <a:cubicBezTo>
                    <a:pt x="356" y="1343"/>
                    <a:pt x="463" y="1415"/>
                    <a:pt x="570" y="1415"/>
                  </a:cubicBezTo>
                  <a:cubicBezTo>
                    <a:pt x="641" y="1432"/>
                    <a:pt x="712" y="1441"/>
                    <a:pt x="779" y="1441"/>
                  </a:cubicBezTo>
                  <a:cubicBezTo>
                    <a:pt x="846" y="1441"/>
                    <a:pt x="908" y="1432"/>
                    <a:pt x="961" y="1415"/>
                  </a:cubicBezTo>
                  <a:lnTo>
                    <a:pt x="1068" y="1415"/>
                  </a:lnTo>
                  <a:lnTo>
                    <a:pt x="1246" y="1308"/>
                  </a:lnTo>
                  <a:cubicBezTo>
                    <a:pt x="1317" y="1272"/>
                    <a:pt x="1388" y="1201"/>
                    <a:pt x="1424" y="1130"/>
                  </a:cubicBezTo>
                  <a:cubicBezTo>
                    <a:pt x="1459" y="1094"/>
                    <a:pt x="1495" y="1023"/>
                    <a:pt x="1531" y="988"/>
                  </a:cubicBezTo>
                  <a:cubicBezTo>
                    <a:pt x="1566" y="881"/>
                    <a:pt x="1566" y="774"/>
                    <a:pt x="1566" y="703"/>
                  </a:cubicBezTo>
                  <a:lnTo>
                    <a:pt x="1531" y="525"/>
                  </a:lnTo>
                  <a:lnTo>
                    <a:pt x="1459" y="347"/>
                  </a:lnTo>
                  <a:cubicBezTo>
                    <a:pt x="1424" y="276"/>
                    <a:pt x="1353" y="205"/>
                    <a:pt x="1281" y="134"/>
                  </a:cubicBezTo>
                  <a:cubicBezTo>
                    <a:pt x="1210" y="98"/>
                    <a:pt x="1104" y="63"/>
                    <a:pt x="1032" y="27"/>
                  </a:cubicBezTo>
                  <a:lnTo>
                    <a:pt x="926" y="27"/>
                  </a:lnTo>
                  <a:cubicBezTo>
                    <a:pt x="854" y="9"/>
                    <a:pt x="783" y="0"/>
                    <a:pt x="717" y="0"/>
                  </a:cubicBezTo>
                  <a:close/>
                </a:path>
              </a:pathLst>
            </a:custGeom>
            <a:solidFill>
              <a:srgbClr val="70B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6" name="Google Shape;2122;p59">
              <a:extLst>
                <a:ext uri="{FF2B5EF4-FFF2-40B4-BE49-F238E27FC236}">
                  <a16:creationId xmlns:a16="http://schemas.microsoft.com/office/drawing/2014/main" xmlns="" id="{8B7C6B8A-247E-4178-9347-A82535BFA6AD}"/>
                </a:ext>
              </a:extLst>
            </p:cNvPr>
            <p:cNvSpPr/>
            <p:nvPr/>
          </p:nvSpPr>
          <p:spPr>
            <a:xfrm>
              <a:off x="4956288" y="1047450"/>
              <a:ext cx="48050" cy="37400"/>
            </a:xfrm>
            <a:custGeom>
              <a:avLst/>
              <a:gdLst/>
              <a:ahLst/>
              <a:cxnLst/>
              <a:rect l="l" t="t" r="r" b="b"/>
              <a:pathLst>
                <a:path w="1922" h="1496" extrusionOk="0">
                  <a:moveTo>
                    <a:pt x="961" y="1"/>
                  </a:moveTo>
                  <a:cubicBezTo>
                    <a:pt x="0" y="107"/>
                    <a:pt x="72" y="1495"/>
                    <a:pt x="997" y="1495"/>
                  </a:cubicBezTo>
                  <a:cubicBezTo>
                    <a:pt x="1922" y="1424"/>
                    <a:pt x="1886" y="36"/>
                    <a:pt x="961" y="1"/>
                  </a:cubicBezTo>
                  <a:close/>
                </a:path>
              </a:pathLst>
            </a:custGeom>
            <a:solidFill>
              <a:srgbClr val="70B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7" name="Google Shape;2123;p59">
              <a:extLst>
                <a:ext uri="{FF2B5EF4-FFF2-40B4-BE49-F238E27FC236}">
                  <a16:creationId xmlns:a16="http://schemas.microsoft.com/office/drawing/2014/main" xmlns="" id="{6B4B7BA6-8D40-4E8F-8B0C-0064A4F3A0B6}"/>
                </a:ext>
              </a:extLst>
            </p:cNvPr>
            <p:cNvSpPr/>
            <p:nvPr/>
          </p:nvSpPr>
          <p:spPr>
            <a:xfrm>
              <a:off x="3895363" y="1840900"/>
              <a:ext cx="56375" cy="42750"/>
            </a:xfrm>
            <a:custGeom>
              <a:avLst/>
              <a:gdLst/>
              <a:ahLst/>
              <a:cxnLst/>
              <a:rect l="l" t="t" r="r" b="b"/>
              <a:pathLst>
                <a:path w="2255" h="1710" extrusionOk="0">
                  <a:moveTo>
                    <a:pt x="1092" y="0"/>
                  </a:moveTo>
                  <a:cubicBezTo>
                    <a:pt x="1080" y="0"/>
                    <a:pt x="1069" y="0"/>
                    <a:pt x="1057" y="1"/>
                  </a:cubicBezTo>
                  <a:cubicBezTo>
                    <a:pt x="1" y="71"/>
                    <a:pt x="24" y="1709"/>
                    <a:pt x="1093" y="1709"/>
                  </a:cubicBezTo>
                  <a:cubicBezTo>
                    <a:pt x="1105" y="1709"/>
                    <a:pt x="1116" y="1709"/>
                    <a:pt x="1128" y="1709"/>
                  </a:cubicBezTo>
                  <a:cubicBezTo>
                    <a:pt x="2255" y="1673"/>
                    <a:pt x="2197" y="0"/>
                    <a:pt x="1092" y="0"/>
                  </a:cubicBezTo>
                  <a:close/>
                </a:path>
              </a:pathLst>
            </a:custGeom>
            <a:solidFill>
              <a:srgbClr val="70B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8" name="Google Shape;2124;p59">
              <a:extLst>
                <a:ext uri="{FF2B5EF4-FFF2-40B4-BE49-F238E27FC236}">
                  <a16:creationId xmlns:a16="http://schemas.microsoft.com/office/drawing/2014/main" xmlns="" id="{E14752D3-BC5E-4F81-8FF8-891F67ACD750}"/>
                </a:ext>
              </a:extLst>
            </p:cNvPr>
            <p:cNvSpPr/>
            <p:nvPr/>
          </p:nvSpPr>
          <p:spPr>
            <a:xfrm>
              <a:off x="4251788" y="1977000"/>
              <a:ext cx="35600" cy="37725"/>
            </a:xfrm>
            <a:custGeom>
              <a:avLst/>
              <a:gdLst/>
              <a:ahLst/>
              <a:cxnLst/>
              <a:rect l="l" t="t" r="r" b="b"/>
              <a:pathLst>
                <a:path w="1424" h="1509" extrusionOk="0">
                  <a:moveTo>
                    <a:pt x="712" y="1"/>
                  </a:moveTo>
                  <a:lnTo>
                    <a:pt x="534" y="36"/>
                  </a:lnTo>
                  <a:lnTo>
                    <a:pt x="356" y="107"/>
                  </a:lnTo>
                  <a:cubicBezTo>
                    <a:pt x="285" y="179"/>
                    <a:pt x="214" y="214"/>
                    <a:pt x="178" y="285"/>
                  </a:cubicBezTo>
                  <a:cubicBezTo>
                    <a:pt x="143" y="356"/>
                    <a:pt x="71" y="463"/>
                    <a:pt x="71" y="534"/>
                  </a:cubicBezTo>
                  <a:lnTo>
                    <a:pt x="36" y="641"/>
                  </a:lnTo>
                  <a:cubicBezTo>
                    <a:pt x="0" y="748"/>
                    <a:pt x="0" y="890"/>
                    <a:pt x="36" y="1032"/>
                  </a:cubicBezTo>
                  <a:cubicBezTo>
                    <a:pt x="71" y="1139"/>
                    <a:pt x="143" y="1246"/>
                    <a:pt x="249" y="1317"/>
                  </a:cubicBezTo>
                  <a:lnTo>
                    <a:pt x="392" y="1424"/>
                  </a:lnTo>
                  <a:cubicBezTo>
                    <a:pt x="470" y="1476"/>
                    <a:pt x="548" y="1509"/>
                    <a:pt x="640" y="1509"/>
                  </a:cubicBezTo>
                  <a:cubicBezTo>
                    <a:pt x="674" y="1509"/>
                    <a:pt x="709" y="1505"/>
                    <a:pt x="748" y="1495"/>
                  </a:cubicBezTo>
                  <a:cubicBezTo>
                    <a:pt x="854" y="1495"/>
                    <a:pt x="925" y="1495"/>
                    <a:pt x="1032" y="1424"/>
                  </a:cubicBezTo>
                  <a:cubicBezTo>
                    <a:pt x="1103" y="1388"/>
                    <a:pt x="1174" y="1353"/>
                    <a:pt x="1246" y="1282"/>
                  </a:cubicBezTo>
                  <a:cubicBezTo>
                    <a:pt x="1317" y="1210"/>
                    <a:pt x="1388" y="1068"/>
                    <a:pt x="1424" y="961"/>
                  </a:cubicBezTo>
                  <a:cubicBezTo>
                    <a:pt x="1424" y="855"/>
                    <a:pt x="1424" y="712"/>
                    <a:pt x="1424" y="606"/>
                  </a:cubicBezTo>
                  <a:lnTo>
                    <a:pt x="1352" y="499"/>
                  </a:lnTo>
                  <a:lnTo>
                    <a:pt x="1281" y="321"/>
                  </a:lnTo>
                  <a:cubicBezTo>
                    <a:pt x="1246" y="250"/>
                    <a:pt x="1174" y="179"/>
                    <a:pt x="1103" y="143"/>
                  </a:cubicBezTo>
                  <a:cubicBezTo>
                    <a:pt x="1068" y="107"/>
                    <a:pt x="1032" y="72"/>
                    <a:pt x="961" y="72"/>
                  </a:cubicBezTo>
                  <a:cubicBezTo>
                    <a:pt x="890" y="36"/>
                    <a:pt x="783" y="1"/>
                    <a:pt x="712" y="1"/>
                  </a:cubicBezTo>
                  <a:close/>
                </a:path>
              </a:pathLst>
            </a:custGeom>
            <a:solidFill>
              <a:srgbClr val="70B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9" name="Google Shape;2125;p59">
              <a:extLst>
                <a:ext uri="{FF2B5EF4-FFF2-40B4-BE49-F238E27FC236}">
                  <a16:creationId xmlns:a16="http://schemas.microsoft.com/office/drawing/2014/main" xmlns="" id="{D6778D78-37C4-4EE8-9BAD-3C3168CC09F6}"/>
                </a:ext>
              </a:extLst>
            </p:cNvPr>
            <p:cNvSpPr/>
            <p:nvPr/>
          </p:nvSpPr>
          <p:spPr>
            <a:xfrm>
              <a:off x="4499063" y="2306125"/>
              <a:ext cx="25825" cy="27600"/>
            </a:xfrm>
            <a:custGeom>
              <a:avLst/>
              <a:gdLst/>
              <a:ahLst/>
              <a:cxnLst/>
              <a:rect l="l" t="t" r="r" b="b"/>
              <a:pathLst>
                <a:path w="1033" h="1104" extrusionOk="0">
                  <a:moveTo>
                    <a:pt x="499" y="1"/>
                  </a:moveTo>
                  <a:cubicBezTo>
                    <a:pt x="428" y="1"/>
                    <a:pt x="357" y="1"/>
                    <a:pt x="285" y="36"/>
                  </a:cubicBezTo>
                  <a:cubicBezTo>
                    <a:pt x="250" y="72"/>
                    <a:pt x="179" y="107"/>
                    <a:pt x="143" y="143"/>
                  </a:cubicBezTo>
                  <a:cubicBezTo>
                    <a:pt x="72" y="214"/>
                    <a:pt x="36" y="285"/>
                    <a:pt x="36" y="392"/>
                  </a:cubicBezTo>
                  <a:cubicBezTo>
                    <a:pt x="1" y="463"/>
                    <a:pt x="1" y="570"/>
                    <a:pt x="36" y="641"/>
                  </a:cubicBezTo>
                  <a:lnTo>
                    <a:pt x="72" y="748"/>
                  </a:lnTo>
                  <a:lnTo>
                    <a:pt x="108" y="890"/>
                  </a:lnTo>
                  <a:cubicBezTo>
                    <a:pt x="143" y="926"/>
                    <a:pt x="179" y="961"/>
                    <a:pt x="250" y="997"/>
                  </a:cubicBezTo>
                  <a:cubicBezTo>
                    <a:pt x="285" y="1032"/>
                    <a:pt x="321" y="1068"/>
                    <a:pt x="357" y="1068"/>
                  </a:cubicBezTo>
                  <a:cubicBezTo>
                    <a:pt x="428" y="1104"/>
                    <a:pt x="463" y="1104"/>
                    <a:pt x="534" y="1104"/>
                  </a:cubicBezTo>
                  <a:lnTo>
                    <a:pt x="677" y="1068"/>
                  </a:lnTo>
                  <a:lnTo>
                    <a:pt x="784" y="1032"/>
                  </a:lnTo>
                  <a:cubicBezTo>
                    <a:pt x="819" y="997"/>
                    <a:pt x="890" y="926"/>
                    <a:pt x="926" y="890"/>
                  </a:cubicBezTo>
                  <a:cubicBezTo>
                    <a:pt x="961" y="855"/>
                    <a:pt x="997" y="783"/>
                    <a:pt x="997" y="712"/>
                  </a:cubicBezTo>
                  <a:lnTo>
                    <a:pt x="997" y="605"/>
                  </a:lnTo>
                  <a:cubicBezTo>
                    <a:pt x="1033" y="534"/>
                    <a:pt x="1033" y="428"/>
                    <a:pt x="997" y="356"/>
                  </a:cubicBezTo>
                  <a:cubicBezTo>
                    <a:pt x="961" y="250"/>
                    <a:pt x="926" y="178"/>
                    <a:pt x="855" y="143"/>
                  </a:cubicBezTo>
                  <a:lnTo>
                    <a:pt x="748" y="72"/>
                  </a:lnTo>
                  <a:cubicBezTo>
                    <a:pt x="677" y="1"/>
                    <a:pt x="570" y="1"/>
                    <a:pt x="499" y="1"/>
                  </a:cubicBezTo>
                  <a:close/>
                </a:path>
              </a:pathLst>
            </a:custGeom>
            <a:solidFill>
              <a:srgbClr val="70B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60" name="Google Shape;2126;p59">
              <a:extLst>
                <a:ext uri="{FF2B5EF4-FFF2-40B4-BE49-F238E27FC236}">
                  <a16:creationId xmlns:a16="http://schemas.microsoft.com/office/drawing/2014/main" xmlns="" id="{2FFDAFA7-7AC0-4A44-9FC2-1DDE1D5B1604}"/>
                </a:ext>
              </a:extLst>
            </p:cNvPr>
            <p:cNvSpPr/>
            <p:nvPr/>
          </p:nvSpPr>
          <p:spPr>
            <a:xfrm>
              <a:off x="4779263" y="1969000"/>
              <a:ext cx="48950" cy="38275"/>
            </a:xfrm>
            <a:custGeom>
              <a:avLst/>
              <a:gdLst/>
              <a:ahLst/>
              <a:cxnLst/>
              <a:rect l="l" t="t" r="r" b="b"/>
              <a:pathLst>
                <a:path w="1958" h="1531" extrusionOk="0">
                  <a:moveTo>
                    <a:pt x="961" y="0"/>
                  </a:moveTo>
                  <a:cubicBezTo>
                    <a:pt x="1" y="107"/>
                    <a:pt x="72" y="1495"/>
                    <a:pt x="1033" y="1530"/>
                  </a:cubicBezTo>
                  <a:cubicBezTo>
                    <a:pt x="1958" y="1424"/>
                    <a:pt x="1922" y="36"/>
                    <a:pt x="961" y="0"/>
                  </a:cubicBezTo>
                  <a:close/>
                </a:path>
              </a:pathLst>
            </a:custGeom>
            <a:solidFill>
              <a:srgbClr val="70B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61" name="Google Shape;2127;p59">
              <a:extLst>
                <a:ext uri="{FF2B5EF4-FFF2-40B4-BE49-F238E27FC236}">
                  <a16:creationId xmlns:a16="http://schemas.microsoft.com/office/drawing/2014/main" xmlns="" id="{6490338E-858D-4C2E-AEA5-40FA4A9D7B2B}"/>
                </a:ext>
              </a:extLst>
            </p:cNvPr>
            <p:cNvSpPr/>
            <p:nvPr/>
          </p:nvSpPr>
          <p:spPr>
            <a:xfrm>
              <a:off x="4938763" y="2232275"/>
              <a:ext cx="29700" cy="22300"/>
            </a:xfrm>
            <a:custGeom>
              <a:avLst/>
              <a:gdLst/>
              <a:ahLst/>
              <a:cxnLst/>
              <a:rect l="l" t="t" r="r" b="b"/>
              <a:pathLst>
                <a:path w="1188" h="892" extrusionOk="0">
                  <a:moveTo>
                    <a:pt x="594" y="0"/>
                  </a:moveTo>
                  <a:cubicBezTo>
                    <a:pt x="583" y="0"/>
                    <a:pt x="571" y="1"/>
                    <a:pt x="559" y="1"/>
                  </a:cubicBezTo>
                  <a:cubicBezTo>
                    <a:pt x="1" y="36"/>
                    <a:pt x="24" y="892"/>
                    <a:pt x="562" y="892"/>
                  </a:cubicBezTo>
                  <a:cubicBezTo>
                    <a:pt x="573" y="892"/>
                    <a:pt x="583" y="892"/>
                    <a:pt x="595" y="891"/>
                  </a:cubicBezTo>
                  <a:cubicBezTo>
                    <a:pt x="1188" y="856"/>
                    <a:pt x="1165" y="0"/>
                    <a:pt x="594" y="0"/>
                  </a:cubicBezTo>
                  <a:close/>
                </a:path>
              </a:pathLst>
            </a:custGeom>
            <a:solidFill>
              <a:srgbClr val="70B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62" name="Google Shape;2128;p59">
              <a:extLst>
                <a:ext uri="{FF2B5EF4-FFF2-40B4-BE49-F238E27FC236}">
                  <a16:creationId xmlns:a16="http://schemas.microsoft.com/office/drawing/2014/main" xmlns="" id="{6F7CD592-A2B6-40F6-94A9-41D4EDB15778}"/>
                </a:ext>
              </a:extLst>
            </p:cNvPr>
            <p:cNvSpPr/>
            <p:nvPr/>
          </p:nvSpPr>
          <p:spPr>
            <a:xfrm>
              <a:off x="5111963" y="1993325"/>
              <a:ext cx="31150" cy="30625"/>
            </a:xfrm>
            <a:custGeom>
              <a:avLst/>
              <a:gdLst/>
              <a:ahLst/>
              <a:cxnLst/>
              <a:rect l="l" t="t" r="r" b="b"/>
              <a:pathLst>
                <a:path w="1246" h="1225" extrusionOk="0">
                  <a:moveTo>
                    <a:pt x="632" y="0"/>
                  </a:moveTo>
                  <a:cubicBezTo>
                    <a:pt x="568" y="0"/>
                    <a:pt x="501" y="9"/>
                    <a:pt x="427" y="24"/>
                  </a:cubicBezTo>
                  <a:cubicBezTo>
                    <a:pt x="320" y="59"/>
                    <a:pt x="249" y="95"/>
                    <a:pt x="178" y="202"/>
                  </a:cubicBezTo>
                  <a:cubicBezTo>
                    <a:pt x="107" y="237"/>
                    <a:pt x="71" y="308"/>
                    <a:pt x="36" y="379"/>
                  </a:cubicBezTo>
                  <a:cubicBezTo>
                    <a:pt x="0" y="451"/>
                    <a:pt x="0" y="557"/>
                    <a:pt x="0" y="629"/>
                  </a:cubicBezTo>
                  <a:cubicBezTo>
                    <a:pt x="0" y="735"/>
                    <a:pt x="36" y="842"/>
                    <a:pt x="107" y="913"/>
                  </a:cubicBezTo>
                  <a:cubicBezTo>
                    <a:pt x="142" y="1020"/>
                    <a:pt x="249" y="1091"/>
                    <a:pt x="320" y="1127"/>
                  </a:cubicBezTo>
                  <a:lnTo>
                    <a:pt x="498" y="1198"/>
                  </a:lnTo>
                  <a:cubicBezTo>
                    <a:pt x="534" y="1216"/>
                    <a:pt x="587" y="1225"/>
                    <a:pt x="645" y="1225"/>
                  </a:cubicBezTo>
                  <a:cubicBezTo>
                    <a:pt x="703" y="1225"/>
                    <a:pt x="765" y="1216"/>
                    <a:pt x="818" y="1198"/>
                  </a:cubicBezTo>
                  <a:cubicBezTo>
                    <a:pt x="890" y="1162"/>
                    <a:pt x="996" y="1127"/>
                    <a:pt x="1067" y="1020"/>
                  </a:cubicBezTo>
                  <a:cubicBezTo>
                    <a:pt x="1139" y="949"/>
                    <a:pt x="1210" y="842"/>
                    <a:pt x="1210" y="735"/>
                  </a:cubicBezTo>
                  <a:lnTo>
                    <a:pt x="1210" y="700"/>
                  </a:lnTo>
                  <a:cubicBezTo>
                    <a:pt x="1245" y="593"/>
                    <a:pt x="1245" y="522"/>
                    <a:pt x="1210" y="415"/>
                  </a:cubicBezTo>
                  <a:cubicBezTo>
                    <a:pt x="1174" y="379"/>
                    <a:pt x="1174" y="308"/>
                    <a:pt x="1139" y="273"/>
                  </a:cubicBezTo>
                  <a:cubicBezTo>
                    <a:pt x="1067" y="166"/>
                    <a:pt x="996" y="95"/>
                    <a:pt x="890" y="59"/>
                  </a:cubicBezTo>
                  <a:cubicBezTo>
                    <a:pt x="806" y="18"/>
                    <a:pt x="723" y="0"/>
                    <a:pt x="632" y="0"/>
                  </a:cubicBezTo>
                  <a:close/>
                </a:path>
              </a:pathLst>
            </a:custGeom>
            <a:solidFill>
              <a:srgbClr val="70B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63" name="Google Shape;2129;p59">
              <a:extLst>
                <a:ext uri="{FF2B5EF4-FFF2-40B4-BE49-F238E27FC236}">
                  <a16:creationId xmlns:a16="http://schemas.microsoft.com/office/drawing/2014/main" xmlns="" id="{025C9130-080D-475A-8BBB-D296F50B659E}"/>
                </a:ext>
              </a:extLst>
            </p:cNvPr>
            <p:cNvSpPr/>
            <p:nvPr/>
          </p:nvSpPr>
          <p:spPr>
            <a:xfrm>
              <a:off x="3803463" y="2228725"/>
              <a:ext cx="55775" cy="42725"/>
            </a:xfrm>
            <a:custGeom>
              <a:avLst/>
              <a:gdLst/>
              <a:ahLst/>
              <a:cxnLst/>
              <a:rect l="l" t="t" r="r" b="b"/>
              <a:pathLst>
                <a:path w="2231" h="1709" extrusionOk="0">
                  <a:moveTo>
                    <a:pt x="1136" y="0"/>
                  </a:moveTo>
                  <a:cubicBezTo>
                    <a:pt x="1125" y="0"/>
                    <a:pt x="1115" y="1"/>
                    <a:pt x="1104" y="1"/>
                  </a:cubicBezTo>
                  <a:cubicBezTo>
                    <a:pt x="1" y="108"/>
                    <a:pt x="72" y="1709"/>
                    <a:pt x="1139" y="1709"/>
                  </a:cubicBezTo>
                  <a:cubicBezTo>
                    <a:pt x="2231" y="1674"/>
                    <a:pt x="2172" y="0"/>
                    <a:pt x="1136" y="0"/>
                  </a:cubicBezTo>
                  <a:close/>
                </a:path>
              </a:pathLst>
            </a:custGeom>
            <a:solidFill>
              <a:srgbClr val="70B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64" name="Google Shape;2130;p59">
              <a:extLst>
                <a:ext uri="{FF2B5EF4-FFF2-40B4-BE49-F238E27FC236}">
                  <a16:creationId xmlns:a16="http://schemas.microsoft.com/office/drawing/2014/main" xmlns="" id="{86AC6C21-BEC9-448F-BB1F-18130086394E}"/>
                </a:ext>
              </a:extLst>
            </p:cNvPr>
            <p:cNvSpPr/>
            <p:nvPr/>
          </p:nvSpPr>
          <p:spPr>
            <a:xfrm>
              <a:off x="5252488" y="2305225"/>
              <a:ext cx="44500" cy="34725"/>
            </a:xfrm>
            <a:custGeom>
              <a:avLst/>
              <a:gdLst/>
              <a:ahLst/>
              <a:cxnLst/>
              <a:rect l="l" t="t" r="r" b="b"/>
              <a:pathLst>
                <a:path w="1780" h="1389" extrusionOk="0">
                  <a:moveTo>
                    <a:pt x="855" y="1"/>
                  </a:moveTo>
                  <a:lnTo>
                    <a:pt x="855" y="1"/>
                  </a:lnTo>
                  <a:cubicBezTo>
                    <a:pt x="1" y="108"/>
                    <a:pt x="36" y="1353"/>
                    <a:pt x="926" y="1389"/>
                  </a:cubicBezTo>
                  <a:cubicBezTo>
                    <a:pt x="1780" y="1282"/>
                    <a:pt x="1744" y="37"/>
                    <a:pt x="855" y="1"/>
                  </a:cubicBezTo>
                  <a:close/>
                </a:path>
              </a:pathLst>
            </a:custGeom>
            <a:solidFill>
              <a:srgbClr val="70B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65" name="Google Shape;2131;p59">
              <a:extLst>
                <a:ext uri="{FF2B5EF4-FFF2-40B4-BE49-F238E27FC236}">
                  <a16:creationId xmlns:a16="http://schemas.microsoft.com/office/drawing/2014/main" xmlns="" id="{764721FB-F7AF-4FC0-B096-71B347A70607}"/>
                </a:ext>
              </a:extLst>
            </p:cNvPr>
            <p:cNvSpPr/>
            <p:nvPr/>
          </p:nvSpPr>
          <p:spPr>
            <a:xfrm>
              <a:off x="5470438" y="1987300"/>
              <a:ext cx="32050" cy="39025"/>
            </a:xfrm>
            <a:custGeom>
              <a:avLst/>
              <a:gdLst/>
              <a:ahLst/>
              <a:cxnLst/>
              <a:rect l="l" t="t" r="r" b="b"/>
              <a:pathLst>
                <a:path w="1282" h="1561" extrusionOk="0">
                  <a:moveTo>
                    <a:pt x="691" y="1"/>
                  </a:moveTo>
                  <a:cubicBezTo>
                    <a:pt x="664" y="1"/>
                    <a:pt x="636" y="5"/>
                    <a:pt x="605" y="16"/>
                  </a:cubicBezTo>
                  <a:lnTo>
                    <a:pt x="463" y="16"/>
                  </a:lnTo>
                  <a:cubicBezTo>
                    <a:pt x="356" y="51"/>
                    <a:pt x="249" y="122"/>
                    <a:pt x="178" y="194"/>
                  </a:cubicBezTo>
                  <a:lnTo>
                    <a:pt x="71" y="336"/>
                  </a:lnTo>
                  <a:cubicBezTo>
                    <a:pt x="36" y="443"/>
                    <a:pt x="0" y="549"/>
                    <a:pt x="0" y="656"/>
                  </a:cubicBezTo>
                  <a:lnTo>
                    <a:pt x="0" y="941"/>
                  </a:lnTo>
                  <a:cubicBezTo>
                    <a:pt x="0" y="1012"/>
                    <a:pt x="36" y="1119"/>
                    <a:pt x="71" y="1190"/>
                  </a:cubicBezTo>
                  <a:cubicBezTo>
                    <a:pt x="107" y="1261"/>
                    <a:pt x="142" y="1332"/>
                    <a:pt x="214" y="1368"/>
                  </a:cubicBezTo>
                  <a:cubicBezTo>
                    <a:pt x="285" y="1439"/>
                    <a:pt x="356" y="1474"/>
                    <a:pt x="427" y="1510"/>
                  </a:cubicBezTo>
                  <a:cubicBezTo>
                    <a:pt x="477" y="1535"/>
                    <a:pt x="528" y="1560"/>
                    <a:pt x="591" y="1560"/>
                  </a:cubicBezTo>
                  <a:cubicBezTo>
                    <a:pt x="617" y="1560"/>
                    <a:pt x="645" y="1556"/>
                    <a:pt x="676" y="1546"/>
                  </a:cubicBezTo>
                  <a:lnTo>
                    <a:pt x="854" y="1510"/>
                  </a:lnTo>
                  <a:cubicBezTo>
                    <a:pt x="961" y="1510"/>
                    <a:pt x="1032" y="1439"/>
                    <a:pt x="1139" y="1332"/>
                  </a:cubicBezTo>
                  <a:lnTo>
                    <a:pt x="1210" y="1225"/>
                  </a:lnTo>
                  <a:cubicBezTo>
                    <a:pt x="1281" y="1119"/>
                    <a:pt x="1281" y="1012"/>
                    <a:pt x="1281" y="870"/>
                  </a:cubicBezTo>
                  <a:lnTo>
                    <a:pt x="1281" y="620"/>
                  </a:lnTo>
                  <a:cubicBezTo>
                    <a:pt x="1281" y="514"/>
                    <a:pt x="1245" y="443"/>
                    <a:pt x="1210" y="371"/>
                  </a:cubicBezTo>
                  <a:cubicBezTo>
                    <a:pt x="1174" y="300"/>
                    <a:pt x="1139" y="229"/>
                    <a:pt x="1068" y="158"/>
                  </a:cubicBezTo>
                  <a:cubicBezTo>
                    <a:pt x="1032" y="122"/>
                    <a:pt x="961" y="87"/>
                    <a:pt x="854" y="51"/>
                  </a:cubicBezTo>
                  <a:cubicBezTo>
                    <a:pt x="804" y="26"/>
                    <a:pt x="753" y="1"/>
                    <a:pt x="691" y="1"/>
                  </a:cubicBezTo>
                  <a:close/>
                </a:path>
              </a:pathLst>
            </a:custGeom>
            <a:solidFill>
              <a:srgbClr val="70B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66" name="Google Shape;2132;p59">
              <a:extLst>
                <a:ext uri="{FF2B5EF4-FFF2-40B4-BE49-F238E27FC236}">
                  <a16:creationId xmlns:a16="http://schemas.microsoft.com/office/drawing/2014/main" xmlns="" id="{CDFDE26D-3E44-49E7-B447-0C0C8534D9FA}"/>
                </a:ext>
              </a:extLst>
            </p:cNvPr>
            <p:cNvSpPr/>
            <p:nvPr/>
          </p:nvSpPr>
          <p:spPr>
            <a:xfrm>
              <a:off x="5377313" y="1145275"/>
              <a:ext cx="43025" cy="32100"/>
            </a:xfrm>
            <a:custGeom>
              <a:avLst/>
              <a:gdLst/>
              <a:ahLst/>
              <a:cxnLst/>
              <a:rect l="l" t="t" r="r" b="b"/>
              <a:pathLst>
                <a:path w="1721" h="1284" extrusionOk="0">
                  <a:moveTo>
                    <a:pt x="876" y="1"/>
                  </a:moveTo>
                  <a:cubicBezTo>
                    <a:pt x="865" y="1"/>
                    <a:pt x="854" y="1"/>
                    <a:pt x="843" y="2"/>
                  </a:cubicBezTo>
                  <a:cubicBezTo>
                    <a:pt x="1" y="37"/>
                    <a:pt x="24" y="1283"/>
                    <a:pt x="844" y="1283"/>
                  </a:cubicBezTo>
                  <a:cubicBezTo>
                    <a:pt x="855" y="1283"/>
                    <a:pt x="867" y="1283"/>
                    <a:pt x="879" y="1282"/>
                  </a:cubicBezTo>
                  <a:cubicBezTo>
                    <a:pt x="1721" y="1247"/>
                    <a:pt x="1663" y="1"/>
                    <a:pt x="876" y="1"/>
                  </a:cubicBezTo>
                  <a:close/>
                </a:path>
              </a:pathLst>
            </a:custGeom>
            <a:solidFill>
              <a:srgbClr val="70B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67" name="Google Shape;2133;p59">
              <a:extLst>
                <a:ext uri="{FF2B5EF4-FFF2-40B4-BE49-F238E27FC236}">
                  <a16:creationId xmlns:a16="http://schemas.microsoft.com/office/drawing/2014/main" xmlns="" id="{4F3F8AAE-8C4E-4F40-B7EF-4B414A12159C}"/>
                </a:ext>
              </a:extLst>
            </p:cNvPr>
            <p:cNvSpPr/>
            <p:nvPr/>
          </p:nvSpPr>
          <p:spPr>
            <a:xfrm>
              <a:off x="4831763" y="718300"/>
              <a:ext cx="30850" cy="23175"/>
            </a:xfrm>
            <a:custGeom>
              <a:avLst/>
              <a:gdLst/>
              <a:ahLst/>
              <a:cxnLst/>
              <a:rect l="l" t="t" r="r" b="b"/>
              <a:pathLst>
                <a:path w="1234" h="927" extrusionOk="0">
                  <a:moveTo>
                    <a:pt x="639" y="1"/>
                  </a:moveTo>
                  <a:cubicBezTo>
                    <a:pt x="628" y="1"/>
                    <a:pt x="616" y="1"/>
                    <a:pt x="605" y="2"/>
                  </a:cubicBezTo>
                  <a:cubicBezTo>
                    <a:pt x="0" y="2"/>
                    <a:pt x="36" y="927"/>
                    <a:pt x="640" y="927"/>
                  </a:cubicBezTo>
                  <a:cubicBezTo>
                    <a:pt x="1234" y="892"/>
                    <a:pt x="1211" y="1"/>
                    <a:pt x="639" y="1"/>
                  </a:cubicBezTo>
                  <a:close/>
                </a:path>
              </a:pathLst>
            </a:custGeom>
            <a:solidFill>
              <a:srgbClr val="70B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68" name="Google Shape;2134;p59">
              <a:extLst>
                <a:ext uri="{FF2B5EF4-FFF2-40B4-BE49-F238E27FC236}">
                  <a16:creationId xmlns:a16="http://schemas.microsoft.com/office/drawing/2014/main" xmlns="" id="{5549FF18-73AE-4C67-85DB-2DD0F6769891}"/>
                </a:ext>
              </a:extLst>
            </p:cNvPr>
            <p:cNvSpPr/>
            <p:nvPr/>
          </p:nvSpPr>
          <p:spPr>
            <a:xfrm>
              <a:off x="3999163" y="885550"/>
              <a:ext cx="47175" cy="36500"/>
            </a:xfrm>
            <a:custGeom>
              <a:avLst/>
              <a:gdLst/>
              <a:ahLst/>
              <a:cxnLst/>
              <a:rect l="l" t="t" r="r" b="b"/>
              <a:pathLst>
                <a:path w="1887" h="1460" extrusionOk="0">
                  <a:moveTo>
                    <a:pt x="925" y="1"/>
                  </a:moveTo>
                  <a:lnTo>
                    <a:pt x="925" y="1"/>
                  </a:lnTo>
                  <a:cubicBezTo>
                    <a:pt x="0" y="108"/>
                    <a:pt x="71" y="1424"/>
                    <a:pt x="997" y="1460"/>
                  </a:cubicBezTo>
                  <a:cubicBezTo>
                    <a:pt x="1886" y="1353"/>
                    <a:pt x="1851" y="37"/>
                    <a:pt x="925" y="1"/>
                  </a:cubicBezTo>
                  <a:close/>
                </a:path>
              </a:pathLst>
            </a:custGeom>
            <a:solidFill>
              <a:srgbClr val="70B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69" name="Google Shape;2135;p59">
              <a:extLst>
                <a:ext uri="{FF2B5EF4-FFF2-40B4-BE49-F238E27FC236}">
                  <a16:creationId xmlns:a16="http://schemas.microsoft.com/office/drawing/2014/main" xmlns="" id="{37772537-85FC-4F39-80BB-6754AE51902B}"/>
                </a:ext>
              </a:extLst>
            </p:cNvPr>
            <p:cNvSpPr/>
            <p:nvPr/>
          </p:nvSpPr>
          <p:spPr>
            <a:xfrm>
              <a:off x="4288538" y="698750"/>
              <a:ext cx="48375" cy="35625"/>
            </a:xfrm>
            <a:custGeom>
              <a:avLst/>
              <a:gdLst/>
              <a:ahLst/>
              <a:cxnLst/>
              <a:rect l="l" t="t" r="r" b="b"/>
              <a:pathLst>
                <a:path w="1935" h="1425" extrusionOk="0">
                  <a:moveTo>
                    <a:pt x="984" y="0"/>
                  </a:moveTo>
                  <a:cubicBezTo>
                    <a:pt x="973" y="0"/>
                    <a:pt x="961" y="1"/>
                    <a:pt x="950" y="1"/>
                  </a:cubicBezTo>
                  <a:cubicBezTo>
                    <a:pt x="1" y="36"/>
                    <a:pt x="59" y="1425"/>
                    <a:pt x="952" y="1425"/>
                  </a:cubicBezTo>
                  <a:cubicBezTo>
                    <a:pt x="963" y="1425"/>
                    <a:pt x="974" y="1425"/>
                    <a:pt x="985" y="1424"/>
                  </a:cubicBezTo>
                  <a:cubicBezTo>
                    <a:pt x="1934" y="1389"/>
                    <a:pt x="1877" y="0"/>
                    <a:pt x="984" y="0"/>
                  </a:cubicBezTo>
                  <a:close/>
                </a:path>
              </a:pathLst>
            </a:custGeom>
            <a:solidFill>
              <a:srgbClr val="70B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70" name="Google Shape;2136;p59">
              <a:extLst>
                <a:ext uri="{FF2B5EF4-FFF2-40B4-BE49-F238E27FC236}">
                  <a16:creationId xmlns:a16="http://schemas.microsoft.com/office/drawing/2014/main" xmlns="" id="{2524A1D1-2387-4861-8F51-1E69F42CD052}"/>
                </a:ext>
              </a:extLst>
            </p:cNvPr>
            <p:cNvSpPr/>
            <p:nvPr/>
          </p:nvSpPr>
          <p:spPr>
            <a:xfrm>
              <a:off x="5209163" y="850875"/>
              <a:ext cx="30900" cy="25825"/>
            </a:xfrm>
            <a:custGeom>
              <a:avLst/>
              <a:gdLst/>
              <a:ahLst/>
              <a:cxnLst/>
              <a:rect l="l" t="t" r="r" b="b"/>
              <a:pathLst>
                <a:path w="1236" h="1033" extrusionOk="0">
                  <a:moveTo>
                    <a:pt x="631" y="0"/>
                  </a:moveTo>
                  <a:lnTo>
                    <a:pt x="631" y="0"/>
                  </a:lnTo>
                  <a:cubicBezTo>
                    <a:pt x="1" y="70"/>
                    <a:pt x="25" y="1001"/>
                    <a:pt x="635" y="1031"/>
                  </a:cubicBezTo>
                  <a:lnTo>
                    <a:pt x="635" y="1031"/>
                  </a:lnTo>
                  <a:cubicBezTo>
                    <a:pt x="1235" y="921"/>
                    <a:pt x="1199" y="71"/>
                    <a:pt x="631" y="0"/>
                  </a:cubicBezTo>
                  <a:close/>
                  <a:moveTo>
                    <a:pt x="635" y="1031"/>
                  </a:moveTo>
                  <a:cubicBezTo>
                    <a:pt x="634" y="1032"/>
                    <a:pt x="632" y="1032"/>
                    <a:pt x="631" y="1032"/>
                  </a:cubicBezTo>
                  <a:lnTo>
                    <a:pt x="666" y="1032"/>
                  </a:lnTo>
                  <a:cubicBezTo>
                    <a:pt x="656" y="1032"/>
                    <a:pt x="645" y="1032"/>
                    <a:pt x="635" y="1031"/>
                  </a:cubicBezTo>
                  <a:close/>
                </a:path>
              </a:pathLst>
            </a:custGeom>
            <a:solidFill>
              <a:srgbClr val="70B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21506" name="Picture 2" descr="Piezas distinguidas de madera aserrada de teca | Mader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792" y="3948407"/>
            <a:ext cx="3637010" cy="196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01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339809"/>
              </p:ext>
            </p:extLst>
          </p:nvPr>
        </p:nvGraphicFramePr>
        <p:xfrm>
          <a:off x="251520" y="188640"/>
          <a:ext cx="871296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7849" y="5542912"/>
            <a:ext cx="6724391" cy="1054439"/>
          </a:xfrm>
          <a:prstGeom prst="roundRect">
            <a:avLst/>
          </a:prstGeom>
          <a:ln>
            <a:solidFill>
              <a:srgbClr val="FFCC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es-EC" sz="1600" b="0" i="0" dirty="0">
                <a:solidFill>
                  <a:schemeClr val="tx1"/>
                </a:solidFill>
                <a:effectLst/>
              </a:rPr>
              <a:t>¿Cómo influye la deficiente inversión para la exportación de la teca en el Ecuador  y que problemas se presentan en las organizaciones para exportar a la India desde los años 2013-2018?</a:t>
            </a:r>
            <a:endParaRPr lang="es-EC" sz="1600" b="0" i="0" dirty="0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896281" y="4477763"/>
            <a:ext cx="3960440" cy="369332"/>
          </a:xfrm>
          <a:prstGeom prst="rect">
            <a:avLst/>
          </a:prstGeom>
          <a:solidFill>
            <a:srgbClr val="99FF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FORMULACION DEL PROBLEMA</a:t>
            </a:r>
          </a:p>
        </p:txBody>
      </p:sp>
      <p:cxnSp>
        <p:nvCxnSpPr>
          <p:cNvPr id="9" name="8 Conector angular"/>
          <p:cNvCxnSpPr>
            <a:endCxn id="7" idx="0"/>
          </p:cNvCxnSpPr>
          <p:nvPr/>
        </p:nvCxnSpPr>
        <p:spPr>
          <a:xfrm rot="10800000" flipV="1">
            <a:off x="3370045" y="5192164"/>
            <a:ext cx="2506456" cy="350748"/>
          </a:xfrm>
          <a:prstGeom prst="bentConnector2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5876501" y="4847095"/>
            <a:ext cx="0" cy="34506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41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259632" y="332656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Arial" pitchFamily="34" charset="0"/>
                <a:cs typeface="Arial" pitchFamily="34" charset="0"/>
              </a:rPr>
              <a:t>Planteamiento del Problema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260498" y="1340768"/>
            <a:ext cx="2088232" cy="1368152"/>
          </a:xfrm>
          <a:prstGeom prst="roundRect">
            <a:avLst/>
          </a:prstGeom>
          <a:gradFill flip="none" rotWithShape="1">
            <a:gsLst>
              <a:gs pos="0">
                <a:srgbClr val="FFCC99">
                  <a:shade val="30000"/>
                  <a:satMod val="115000"/>
                </a:srgbClr>
              </a:gs>
              <a:gs pos="50000">
                <a:srgbClr val="FFCC99">
                  <a:shade val="67500"/>
                  <a:satMod val="115000"/>
                </a:srgbClr>
              </a:gs>
              <a:gs pos="100000">
                <a:srgbClr val="FFCC9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Exportación de un producto particular </a:t>
            </a:r>
          </a:p>
          <a:p>
            <a:pPr algn="ctr"/>
            <a:r>
              <a:rPr lang="es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Madera de Teca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5003655" y="1371617"/>
            <a:ext cx="1944609" cy="136815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India es el principal mercado importador de madera de teca en el mundo, 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5812128" y="3294148"/>
            <a:ext cx="2831959" cy="1540847"/>
          </a:xfrm>
          <a:prstGeom prst="roundRect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bg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En </a:t>
            </a:r>
            <a:r>
              <a:rPr lang="es-EC" sz="16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Ecuador se </a:t>
            </a:r>
            <a:r>
              <a:rPr lang="es-EC" sz="1600" dirty="0">
                <a:solidFill>
                  <a:schemeClr val="bg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originó inestabilidad en torno a la comercialización y exportación de la teca, por la exigencia de nuevas normativas</a:t>
            </a:r>
            <a:endParaRPr lang="es-E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03624"/>
            <a:ext cx="1476379" cy="110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644" y="1337753"/>
            <a:ext cx="1435881" cy="143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01145"/>
            <a:ext cx="2323842" cy="132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 redondeado"/>
          <p:cNvSpPr/>
          <p:nvPr/>
        </p:nvSpPr>
        <p:spPr>
          <a:xfrm>
            <a:off x="539551" y="3294147"/>
            <a:ext cx="2124237" cy="1540847"/>
          </a:xfrm>
          <a:prstGeom prst="round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s-EC" sz="1600" dirty="0">
                <a:solidFill>
                  <a:schemeClr val="bg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Agrocalidad y Asoteca, se unen para dar una solución al tratamiento de la fosfina</a:t>
            </a:r>
            <a:endParaRPr lang="es-ES" sz="1600" dirty="0">
              <a:solidFill>
                <a:schemeClr val="bg1"/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97965" y="5066270"/>
            <a:ext cx="2736304" cy="1368152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bg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Mejoramiento </a:t>
            </a:r>
            <a:r>
              <a:rPr lang="es-EC" sz="1600" dirty="0">
                <a:solidFill>
                  <a:schemeClr val="bg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del proceso productivo de la madera de teca en el Ecuador como parte del respectivo registró fitosanitario. </a:t>
            </a:r>
            <a:endParaRPr lang="es-ES" sz="1600" dirty="0">
              <a:solidFill>
                <a:schemeClr val="bg1"/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533" y="5203509"/>
            <a:ext cx="18843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Flecha derecha"/>
          <p:cNvSpPr/>
          <p:nvPr/>
        </p:nvSpPr>
        <p:spPr>
          <a:xfrm>
            <a:off x="2348730" y="1961920"/>
            <a:ext cx="597634" cy="252028"/>
          </a:xfrm>
          <a:prstGeom prst="rightArrow">
            <a:avLst/>
          </a:prstGeom>
          <a:solidFill>
            <a:srgbClr val="99CC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Flecha derecha"/>
          <p:cNvSpPr/>
          <p:nvPr/>
        </p:nvSpPr>
        <p:spPr>
          <a:xfrm>
            <a:off x="4392195" y="1994704"/>
            <a:ext cx="597634" cy="252028"/>
          </a:xfrm>
          <a:prstGeom prst="rightArrow">
            <a:avLst/>
          </a:prstGeom>
          <a:solidFill>
            <a:srgbClr val="99CC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lecha derecha"/>
          <p:cNvSpPr/>
          <p:nvPr/>
        </p:nvSpPr>
        <p:spPr>
          <a:xfrm>
            <a:off x="6986010" y="1994704"/>
            <a:ext cx="597634" cy="252028"/>
          </a:xfrm>
          <a:prstGeom prst="rightArrow">
            <a:avLst/>
          </a:prstGeom>
          <a:solidFill>
            <a:srgbClr val="99CC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Flecha doblada"/>
          <p:cNvSpPr/>
          <p:nvPr/>
        </p:nvSpPr>
        <p:spPr>
          <a:xfrm rot="10800000">
            <a:off x="8644087" y="2778670"/>
            <a:ext cx="375438" cy="1285900"/>
          </a:xfrm>
          <a:prstGeom prst="bentArrow">
            <a:avLst/>
          </a:prstGeom>
          <a:solidFill>
            <a:srgbClr val="99CC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0" name="19 Flecha derecha"/>
          <p:cNvSpPr/>
          <p:nvPr/>
        </p:nvSpPr>
        <p:spPr>
          <a:xfrm rot="10800000">
            <a:off x="5399666" y="3938555"/>
            <a:ext cx="412462" cy="252029"/>
          </a:xfrm>
          <a:prstGeom prst="rightArrow">
            <a:avLst/>
          </a:prstGeom>
          <a:solidFill>
            <a:srgbClr val="99CC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/>
          <p:cNvSpPr/>
          <p:nvPr/>
        </p:nvSpPr>
        <p:spPr>
          <a:xfrm rot="10800000">
            <a:off x="2663789" y="3938555"/>
            <a:ext cx="396043" cy="252029"/>
          </a:xfrm>
          <a:prstGeom prst="rightArrow">
            <a:avLst/>
          </a:prstGeom>
          <a:solidFill>
            <a:srgbClr val="99CC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curvada hacia la derecha"/>
          <p:cNvSpPr/>
          <p:nvPr/>
        </p:nvSpPr>
        <p:spPr>
          <a:xfrm>
            <a:off x="107503" y="3919641"/>
            <a:ext cx="432047" cy="1830705"/>
          </a:xfrm>
          <a:prstGeom prst="curvedRightArrow">
            <a:avLst/>
          </a:prstGeom>
          <a:solidFill>
            <a:srgbClr val="99CC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4" name="23 Flecha derecha"/>
          <p:cNvSpPr/>
          <p:nvPr/>
        </p:nvSpPr>
        <p:spPr>
          <a:xfrm>
            <a:off x="3234269" y="5690270"/>
            <a:ext cx="487264" cy="252028"/>
          </a:xfrm>
          <a:prstGeom prst="rightArrow">
            <a:avLst/>
          </a:prstGeom>
          <a:solidFill>
            <a:srgbClr val="99CC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Flecha derecha"/>
          <p:cNvSpPr/>
          <p:nvPr/>
        </p:nvSpPr>
        <p:spPr>
          <a:xfrm>
            <a:off x="5608238" y="5716656"/>
            <a:ext cx="487264" cy="252028"/>
          </a:xfrm>
          <a:prstGeom prst="rightArrow">
            <a:avLst/>
          </a:prstGeom>
          <a:solidFill>
            <a:srgbClr val="99CC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6095502" y="4941168"/>
            <a:ext cx="2924023" cy="1916832"/>
          </a:xfrm>
          <a:prstGeom prst="ellips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C" sz="1400" b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Surge el proceso de exportación de madera de teca hacia el mercado Indú y el impacto que causa en el sector productor ecuatoriano.</a:t>
            </a:r>
            <a:endParaRPr lang="es-ES" sz="1400" b="1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01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C077E8-728D-4AA6-8343-139FF94CC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	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417F3106-FA60-49C5-90B9-73AF64AA0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8560" y="1124744"/>
            <a:ext cx="9612560" cy="4824536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B1D16429-183E-46C0-AEEC-72E7F4AB1A17}"/>
              </a:ext>
            </a:extLst>
          </p:cNvPr>
          <p:cNvSpPr/>
          <p:nvPr/>
        </p:nvSpPr>
        <p:spPr>
          <a:xfrm>
            <a:off x="251520" y="188640"/>
            <a:ext cx="8738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DIAGRAMA DE ISHIKAWA</a:t>
            </a:r>
          </a:p>
        </p:txBody>
      </p:sp>
    </p:spTree>
    <p:extLst>
      <p:ext uri="{BB962C8B-B14F-4D97-AF65-F5344CB8AC3E}">
        <p14:creationId xmlns:p14="http://schemas.microsoft.com/office/powerpoint/2010/main" val="30901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Árbol de la teca imagen de archivo. Imagen de extracto - 3505974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" r="14685"/>
          <a:stretch/>
        </p:blipFill>
        <p:spPr bwMode="auto">
          <a:xfrm>
            <a:off x="470519" y="620688"/>
            <a:ext cx="3273898" cy="515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0" y="1916832"/>
            <a:ext cx="417646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Objetivo General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355976" y="1916832"/>
            <a:ext cx="4392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/>
              <a:t>Analizar </a:t>
            </a:r>
            <a:r>
              <a:rPr lang="es-EC" dirty="0" smtClean="0"/>
              <a:t>la producción y exportación de la madera teca </a:t>
            </a:r>
            <a:r>
              <a:rPr lang="es-EC" dirty="0" err="1" smtClean="0"/>
              <a:t>subpartida</a:t>
            </a:r>
            <a:r>
              <a:rPr lang="es-EC" dirty="0" smtClean="0"/>
              <a:t> </a:t>
            </a:r>
            <a:r>
              <a:rPr lang="es-EC" dirty="0"/>
              <a:t>arancelaria </a:t>
            </a:r>
            <a:r>
              <a:rPr lang="es-EC" dirty="0" smtClean="0"/>
              <a:t>4403.49.00 </a:t>
            </a:r>
            <a:r>
              <a:rPr lang="es-EC" dirty="0"/>
              <a:t>hacia el mercado </a:t>
            </a:r>
            <a:r>
              <a:rPr lang="es-EC" dirty="0" err="1"/>
              <a:t>Indú</a:t>
            </a:r>
            <a:r>
              <a:rPr lang="es-EC" dirty="0"/>
              <a:t> y su impacto en el sector productor ecuatoriano durante el periodo 2013 -2018. </a:t>
            </a:r>
            <a:endParaRPr lang="es-ES" dirty="0"/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C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Abrir llave 7"/>
          <p:cNvSpPr/>
          <p:nvPr/>
        </p:nvSpPr>
        <p:spPr>
          <a:xfrm>
            <a:off x="3923928" y="764704"/>
            <a:ext cx="504056" cy="41044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8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ágenes del árbol de te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3599" y="-108242"/>
            <a:ext cx="2310317" cy="6937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683568" y="692696"/>
            <a:ext cx="79928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sng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Broadway" panose="04040905080B02020502" pitchFamily="82" charset="0"/>
                <a:ea typeface="+mn-ea"/>
                <a:cs typeface="+mn-cs"/>
              </a:rPr>
              <a:t>OBJETIVOS ESPECÍFICOS</a:t>
            </a: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611560" y="1700808"/>
          <a:ext cx="8352928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438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La biotecnología ahora es aplicable en los cultivos de teca en Ecuador |  Economía | Noticias | El Univers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7"/>
          <a:stretch/>
        </p:blipFill>
        <p:spPr bwMode="auto">
          <a:xfrm>
            <a:off x="107504" y="3493930"/>
            <a:ext cx="2448272" cy="2311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udán del Sur intenta salvar la teca como alternativa al petróleo (pero no  puede) | Planeta Futuro | EL PAÍ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77268"/>
            <a:ext cx="3244586" cy="2351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lantación de teca con 34.4 ha para la venta en Guanacaste - Pacífico  Norte, Costa Rica - Propiedad: - Costa Rica Bienes Raíc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4" r="31977"/>
          <a:stretch/>
        </p:blipFill>
        <p:spPr bwMode="auto">
          <a:xfrm>
            <a:off x="6372200" y="-75873"/>
            <a:ext cx="2880320" cy="6025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Título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06090"/>
          </a:xfrm>
          <a:prstGeom prst="roundRect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txBody>
          <a:bodyPr/>
          <a:lstStyle/>
          <a:p>
            <a:pPr algn="ctr"/>
            <a:r>
              <a:rPr lang="es-EC" i="0" dirty="0">
                <a:solidFill>
                  <a:schemeClr val="tx1"/>
                </a:solidFill>
              </a:rPr>
              <a:t>FUNDAMENTACION TEORICA</a:t>
            </a:r>
          </a:p>
        </p:txBody>
      </p:sp>
      <p:graphicFrame>
        <p:nvGraphicFramePr>
          <p:cNvPr id="17" name="16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44862971"/>
              </p:ext>
            </p:extLst>
          </p:nvPr>
        </p:nvGraphicFramePr>
        <p:xfrm>
          <a:off x="251520" y="836712"/>
          <a:ext cx="842493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74974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547664" y="184284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Arial" pitchFamily="34" charset="0"/>
                <a:cs typeface="Arial" pitchFamily="34" charset="0"/>
              </a:rPr>
              <a:t>Marco  Teórico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611560" y="1930921"/>
            <a:ext cx="2304898" cy="19179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La </a:t>
            </a:r>
            <a:r>
              <a:rPr lang="es-ES" sz="1400" dirty="0">
                <a:solidFill>
                  <a:schemeClr val="bg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viabilidad que existe entre la India como país </a:t>
            </a:r>
            <a:r>
              <a:rPr lang="es-ES" sz="1400" dirty="0" smtClean="0">
                <a:solidFill>
                  <a:schemeClr val="bg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comprador</a:t>
            </a:r>
            <a:endParaRPr lang="es-E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6322651" y="1933833"/>
            <a:ext cx="2499675" cy="1953948"/>
          </a:xfrm>
          <a:prstGeom prst="roundRect">
            <a:avLst/>
          </a:prstGeom>
          <a:gradFill flip="none" rotWithShape="1">
            <a:gsLst>
              <a:gs pos="0">
                <a:srgbClr val="FFCC99">
                  <a:shade val="30000"/>
                  <a:satMod val="115000"/>
                </a:srgbClr>
              </a:gs>
              <a:gs pos="50000">
                <a:srgbClr val="FFCC99">
                  <a:shade val="67500"/>
                  <a:satMod val="115000"/>
                </a:srgbClr>
              </a:gs>
              <a:gs pos="100000">
                <a:srgbClr val="FFCC9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bg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Las limitantes en el mercado Indú, hacen que para el Ecuador sea una ventaja </a:t>
            </a:r>
            <a:r>
              <a:rPr lang="es-ES" sz="1400" dirty="0" smtClean="0">
                <a:solidFill>
                  <a:schemeClr val="bg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competitiva</a:t>
            </a:r>
            <a:endParaRPr lang="es-ES" sz="1400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3422006" y="908720"/>
            <a:ext cx="2502396" cy="2050227"/>
          </a:xfrm>
          <a:prstGeom prst="roundRect">
            <a:avLst/>
          </a:prstGeom>
          <a:gradFill flip="none" rotWithShape="1">
            <a:gsLst>
              <a:gs pos="0">
                <a:srgbClr val="FFFF99">
                  <a:shade val="30000"/>
                  <a:satMod val="115000"/>
                </a:srgbClr>
              </a:gs>
              <a:gs pos="50000">
                <a:srgbClr val="FFFF99">
                  <a:shade val="67500"/>
                  <a:satMod val="115000"/>
                </a:srgbClr>
              </a:gs>
              <a:gs pos="100000">
                <a:srgbClr val="FFFF9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L</a:t>
            </a:r>
            <a:r>
              <a:rPr lang="es-ES" sz="1400" dirty="0">
                <a:solidFill>
                  <a:schemeClr val="bg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a producción de madera de teca está relacionada con los países </a:t>
            </a:r>
            <a:r>
              <a:rPr lang="es-ES" sz="1400" dirty="0" smtClean="0">
                <a:solidFill>
                  <a:schemeClr val="bg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asiáticos</a:t>
            </a:r>
            <a:r>
              <a:rPr lang="es-ES" sz="14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  <a:endParaRPr lang="es-E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899592" y="4580844"/>
            <a:ext cx="2275738" cy="18628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</a:rPr>
              <a:t>R</a:t>
            </a:r>
            <a:r>
              <a:rPr lang="es-ES" sz="1400" dirty="0" smtClean="0">
                <a:solidFill>
                  <a:schemeClr val="bg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equiere </a:t>
            </a:r>
            <a:r>
              <a:rPr lang="es-ES" sz="1400" dirty="0">
                <a:solidFill>
                  <a:schemeClr val="bg1"/>
                </a:solidFill>
                <a:effectLst/>
                <a:latin typeface="Arial" pitchFamily="34" charset="0"/>
                <a:ea typeface="Calibri"/>
                <a:cs typeface="Arial" pitchFamily="34" charset="0"/>
              </a:rPr>
              <a:t>de una serie de trámites legales, fitosanitarios y administrativos.</a:t>
            </a:r>
            <a:endParaRPr lang="es-E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6322651" y="4585833"/>
            <a:ext cx="2259337" cy="2016224"/>
          </a:xfrm>
          <a:prstGeom prst="roundRect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400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Los elevados incrementos de los </a:t>
            </a:r>
            <a:r>
              <a:rPr lang="es-ES" sz="1400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aranceles</a:t>
            </a:r>
            <a:endParaRPr lang="es-E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202" y="3429000"/>
            <a:ext cx="23622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3562202" y="5595141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FFC000"/>
                </a:solidFill>
                <a:latin typeface="Comic Sans MS" pitchFamily="66" charset="0"/>
              </a:rPr>
              <a:t>MADERA LA TECA</a:t>
            </a:r>
          </a:p>
        </p:txBody>
      </p:sp>
    </p:spTree>
    <p:extLst>
      <p:ext uri="{BB962C8B-B14F-4D97-AF65-F5344CB8AC3E}">
        <p14:creationId xmlns:p14="http://schemas.microsoft.com/office/powerpoint/2010/main" val="341509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orld Environment Day by Slidesgo">
  <a:themeElements>
    <a:clrScheme name="Simple Light">
      <a:dk1>
        <a:srgbClr val="A4DAA1"/>
      </a:dk1>
      <a:lt1>
        <a:srgbClr val="70B16D"/>
      </a:lt1>
      <a:dk2>
        <a:srgbClr val="005C4F"/>
      </a:dk2>
      <a:lt2>
        <a:srgbClr val="E5FFEB"/>
      </a:lt2>
      <a:accent1>
        <a:srgbClr val="992020"/>
      </a:accent1>
      <a:accent2>
        <a:srgbClr val="ED8B85"/>
      </a:accent2>
      <a:accent3>
        <a:srgbClr val="FFAA20"/>
      </a:accent3>
      <a:accent4>
        <a:srgbClr val="FFD966"/>
      </a:accent4>
      <a:accent5>
        <a:srgbClr val="0070A4"/>
      </a:accent5>
      <a:accent6>
        <a:srgbClr val="FFFFFF"/>
      </a:accent6>
      <a:hlink>
        <a:srgbClr val="005C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1284</Words>
  <Application>Microsoft Office PowerPoint</Application>
  <PresentationFormat>Presentación en pantalla (4:3)</PresentationFormat>
  <Paragraphs>165</Paragraphs>
  <Slides>27</Slides>
  <Notes>20</Notes>
  <HiddenSlides>0</HiddenSlides>
  <MMClips>0</MMClips>
  <ScaleCrop>false</ScaleCrop>
  <HeadingPairs>
    <vt:vector size="8" baseType="variant">
      <vt:variant>
        <vt:lpstr>Fuentes usadas</vt:lpstr>
      </vt:variant>
      <vt:variant>
        <vt:i4>14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45" baseType="lpstr">
      <vt:lpstr>Arial</vt:lpstr>
      <vt:lpstr>Arial Narrow</vt:lpstr>
      <vt:lpstr>Blackadder ITC</vt:lpstr>
      <vt:lpstr>Broadway</vt:lpstr>
      <vt:lpstr>Calibri</vt:lpstr>
      <vt:lpstr>Cambria Math</vt:lpstr>
      <vt:lpstr>Comic Sans MS</vt:lpstr>
      <vt:lpstr>Constantia</vt:lpstr>
      <vt:lpstr>Montserrat</vt:lpstr>
      <vt:lpstr>Nanum Pen Script</vt:lpstr>
      <vt:lpstr>Nunito</vt:lpstr>
      <vt:lpstr>Times New Roman</vt:lpstr>
      <vt:lpstr>Wingdings</vt:lpstr>
      <vt:lpstr>Wingdings 2</vt:lpstr>
      <vt:lpstr>Flujo</vt:lpstr>
      <vt:lpstr>World Environment Day by Slidesgo</vt:lpstr>
      <vt:lpstr>Diseño predeterminado</vt:lpstr>
      <vt:lpstr>CorelDRAW</vt:lpstr>
      <vt:lpstr>Presentación de PowerPoint</vt:lpstr>
      <vt:lpstr>CAPÍTULO I</vt:lpstr>
      <vt:lpstr>¿Cómo influye la deficiente inversión para la exportación de la teca en el Ecuador  y que problemas se presentan en las organizaciones para exportar a la India desde los años 2013-2018?</vt:lpstr>
      <vt:lpstr>Presentación de PowerPoint</vt:lpstr>
      <vt:lpstr> </vt:lpstr>
      <vt:lpstr>Presentación de PowerPoint</vt:lpstr>
      <vt:lpstr>Presentación de PowerPoint</vt:lpstr>
      <vt:lpstr>FUNDAMENTACION TEORICA</vt:lpstr>
      <vt:lpstr>Presentación de PowerPoint</vt:lpstr>
      <vt:lpstr>CAPÍTULO II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Lisbeth Rodriguez</dc:creator>
  <cp:lastModifiedBy>Margoth Rodriguez</cp:lastModifiedBy>
  <cp:revision>53</cp:revision>
  <dcterms:created xsi:type="dcterms:W3CDTF">2020-09-06T18:59:25Z</dcterms:created>
  <dcterms:modified xsi:type="dcterms:W3CDTF">2021-09-30T04:07:32Z</dcterms:modified>
</cp:coreProperties>
</file>