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63" r:id="rId2"/>
    <p:sldId id="1107" r:id="rId3"/>
    <p:sldId id="1319" r:id="rId4"/>
    <p:sldId id="1330" r:id="rId5"/>
    <p:sldId id="1329" r:id="rId6"/>
    <p:sldId id="1331" r:id="rId7"/>
    <p:sldId id="1320" r:id="rId8"/>
    <p:sldId id="1332" r:id="rId9"/>
    <p:sldId id="1333" r:id="rId10"/>
    <p:sldId id="1334" r:id="rId11"/>
    <p:sldId id="1335" r:id="rId12"/>
    <p:sldId id="1321" r:id="rId13"/>
    <p:sldId id="1322" r:id="rId14"/>
    <p:sldId id="1336" r:id="rId15"/>
    <p:sldId id="1337" r:id="rId16"/>
    <p:sldId id="1338" r:id="rId17"/>
    <p:sldId id="1323" r:id="rId18"/>
    <p:sldId id="1324" r:id="rId19"/>
    <p:sldId id="1325" r:id="rId20"/>
    <p:sldId id="1326" r:id="rId21"/>
    <p:sldId id="1327" r:id="rId22"/>
    <p:sldId id="1328" r:id="rId23"/>
    <p:sldId id="1342" r:id="rId24"/>
    <p:sldId id="1339" r:id="rId25"/>
    <p:sldId id="1340" r:id="rId26"/>
    <p:sldId id="1148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87"/>
  </p:normalViewPr>
  <p:slideViewPr>
    <p:cSldViewPr snapToGrid="0" snapToObjects="1">
      <p:cViewPr varScale="1">
        <p:scale>
          <a:sx n="86" d="100"/>
          <a:sy n="86" d="100"/>
        </p:scale>
        <p:origin x="62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3A80E-EA1B-4F45-A192-D0AC9266C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88D245-9E11-C847-9D5A-5C61745A21B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20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 DE INVESTIGACIÓN</a:t>
          </a:r>
        </a:p>
      </dgm:t>
    </dgm:pt>
    <dgm:pt modelId="{F41869C2-B9F5-6743-984F-98F139E16DF1}" type="parTrans" cxnId="{DFE07990-0698-7744-9884-F10FAB01ECFF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A79F4-65F6-834D-A056-3445E544ADFC}" type="sibTrans" cxnId="{DFE07990-0698-7744-9884-F10FAB01ECF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942B1D-03E0-9340-A56C-1B3A98FD80A1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MARCO TEÓRICO</a:t>
          </a:r>
        </a:p>
      </dgm:t>
    </dgm:pt>
    <dgm:pt modelId="{7F71A084-9BCA-3742-924E-1B07E07855D3}" type="parTrans" cxnId="{9AD87CDC-96C8-D84B-98EE-5AA8F79EF59D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A0E24-E18C-904D-8115-7F298E8F7AEC}" type="sibTrans" cxnId="{9AD87CDC-96C8-D84B-98EE-5AA8F79EF59D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35FC2-5A97-DE43-8BE5-38D3B3C23A5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</a:p>
      </dgm:t>
    </dgm:pt>
    <dgm:pt modelId="{FCB1ABE4-AF52-4A48-9834-ED8E89A55631}" type="parTrans" cxnId="{D7B5C116-0CCA-7E43-87EB-EF29A716F994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812C6-695E-8C4A-A6B2-50FF2856C97D}" type="sibTrans" cxnId="{D7B5C116-0CCA-7E43-87EB-EF29A716F994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0D85C-BBB6-FD43-B7F0-4EECC707881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RESULTADOS DE LA INVESTIGACIÓN</a:t>
          </a:r>
        </a:p>
      </dgm:t>
    </dgm:pt>
    <dgm:pt modelId="{B56F5C07-C21D-5B4D-ABCE-BDEBD378C524}" type="parTrans" cxnId="{409F0F6C-2C6C-2544-A808-DCD86C6CED0C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6C425-37CC-2145-A9A0-BA1F3B08ABC1}" type="sibTrans" cxnId="{409F0F6C-2C6C-2544-A808-DCD86C6CED0C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311CE-1CD3-3A4D-BB1A-E4643738071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MARCO METODOLÓGICO</a:t>
          </a:r>
        </a:p>
      </dgm:t>
    </dgm:pt>
    <dgm:pt modelId="{5AACDC2A-F891-AF43-8E54-9344DCC4ECD1}" type="parTrans" cxnId="{341619AC-EA72-E343-876D-F81E9A1B6288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5CEE-5E34-314C-A4BA-77E6D1C45039}" type="sibTrans" cxnId="{341619AC-EA72-E343-876D-F81E9A1B6288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B8D75-D0B3-CD4D-A9C3-C7637126CAE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PROPUESTA</a:t>
          </a:r>
          <a:endParaRPr lang="es-ES" sz="20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6F1F79-A701-0F48-94E6-A8AF21CAFE3B}" type="parTrans" cxnId="{D9470A31-85C7-1C4E-A468-55A39CA88569}">
      <dgm:prSet/>
      <dgm:spPr/>
      <dgm:t>
        <a:bodyPr/>
        <a:lstStyle/>
        <a:p>
          <a:endParaRPr lang="es-ES"/>
        </a:p>
      </dgm:t>
    </dgm:pt>
    <dgm:pt modelId="{D4A46168-558A-8C44-A3EC-BF1405D74301}" type="sibTrans" cxnId="{D9470A31-85C7-1C4E-A468-55A39CA88569}">
      <dgm:prSet/>
      <dgm:spPr/>
      <dgm:t>
        <a:bodyPr/>
        <a:lstStyle/>
        <a:p>
          <a:endParaRPr lang="es-ES"/>
        </a:p>
      </dgm:t>
    </dgm:pt>
    <dgm:pt modelId="{12E41A8A-F8C3-3647-8A9E-48E76DCA4FB3}" type="pres">
      <dgm:prSet presAssocID="{F1E3A80E-EA1B-4F45-A192-D0AC9266CB48}" presName="Name0" presStyleCnt="0">
        <dgm:presLayoutVars>
          <dgm:chMax val="7"/>
          <dgm:chPref val="7"/>
          <dgm:dir/>
        </dgm:presLayoutVars>
      </dgm:prSet>
      <dgm:spPr/>
    </dgm:pt>
    <dgm:pt modelId="{BC36995C-3783-334A-A809-61E04F06F159}" type="pres">
      <dgm:prSet presAssocID="{F1E3A80E-EA1B-4F45-A192-D0AC9266CB48}" presName="Name1" presStyleCnt="0"/>
      <dgm:spPr/>
    </dgm:pt>
    <dgm:pt modelId="{99A07CEE-508B-4B42-BEBB-2E90EE680586}" type="pres">
      <dgm:prSet presAssocID="{F1E3A80E-EA1B-4F45-A192-D0AC9266CB48}" presName="cycle" presStyleCnt="0"/>
      <dgm:spPr/>
    </dgm:pt>
    <dgm:pt modelId="{BD8D111C-94CD-DD47-AD9E-06AA7EFDD788}" type="pres">
      <dgm:prSet presAssocID="{F1E3A80E-EA1B-4F45-A192-D0AC9266CB48}" presName="srcNode" presStyleLbl="node1" presStyleIdx="0" presStyleCnt="6"/>
      <dgm:spPr/>
    </dgm:pt>
    <dgm:pt modelId="{7250B5C4-B126-834A-928C-8D5CA376D723}" type="pres">
      <dgm:prSet presAssocID="{F1E3A80E-EA1B-4F45-A192-D0AC9266CB48}" presName="conn" presStyleLbl="parChTrans1D2" presStyleIdx="0" presStyleCnt="1"/>
      <dgm:spPr/>
    </dgm:pt>
    <dgm:pt modelId="{59A1EB3D-C26E-9F44-A7CB-8A8766834B25}" type="pres">
      <dgm:prSet presAssocID="{F1E3A80E-EA1B-4F45-A192-D0AC9266CB48}" presName="extraNode" presStyleLbl="node1" presStyleIdx="0" presStyleCnt="6"/>
      <dgm:spPr/>
    </dgm:pt>
    <dgm:pt modelId="{5DD87913-BF45-8649-82EE-BB73500474D9}" type="pres">
      <dgm:prSet presAssocID="{F1E3A80E-EA1B-4F45-A192-D0AC9266CB48}" presName="dstNode" presStyleLbl="node1" presStyleIdx="0" presStyleCnt="6"/>
      <dgm:spPr/>
    </dgm:pt>
    <dgm:pt modelId="{53EA779A-7D3C-E940-A84D-D463D6F6E5D8}" type="pres">
      <dgm:prSet presAssocID="{9088D245-9E11-C847-9D5A-5C61745A21B3}" presName="text_1" presStyleLbl="node1" presStyleIdx="0" presStyleCnt="6">
        <dgm:presLayoutVars>
          <dgm:bulletEnabled val="1"/>
        </dgm:presLayoutVars>
      </dgm:prSet>
      <dgm:spPr/>
    </dgm:pt>
    <dgm:pt modelId="{80203A8F-26A5-9948-984E-5B32CF0899F6}" type="pres">
      <dgm:prSet presAssocID="{9088D245-9E11-C847-9D5A-5C61745A21B3}" presName="accent_1" presStyleCnt="0"/>
      <dgm:spPr/>
    </dgm:pt>
    <dgm:pt modelId="{59864136-F30E-7B40-AAC6-D5E3540E855A}" type="pres">
      <dgm:prSet presAssocID="{9088D245-9E11-C847-9D5A-5C61745A21B3}" presName="accentRepeatNode" presStyleLbl="solidFgAcc1" presStyleIdx="0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981DA7AE-E1F4-0641-B1B2-82EDDB7608A8}" type="pres">
      <dgm:prSet presAssocID="{DF942B1D-03E0-9340-A56C-1B3A98FD80A1}" presName="text_2" presStyleLbl="node1" presStyleIdx="1" presStyleCnt="6">
        <dgm:presLayoutVars>
          <dgm:bulletEnabled val="1"/>
        </dgm:presLayoutVars>
      </dgm:prSet>
      <dgm:spPr/>
    </dgm:pt>
    <dgm:pt modelId="{C4E2B0CA-5411-0F4D-BB11-14CC37F04407}" type="pres">
      <dgm:prSet presAssocID="{DF942B1D-03E0-9340-A56C-1B3A98FD80A1}" presName="accent_2" presStyleCnt="0"/>
      <dgm:spPr/>
    </dgm:pt>
    <dgm:pt modelId="{09C6C889-B79F-2B40-BA02-5C38BFCF5FBB}" type="pres">
      <dgm:prSet presAssocID="{DF942B1D-03E0-9340-A56C-1B3A98FD80A1}" presName="accentRepeatNode" presStyleLbl="solidFgAcc1" presStyleIdx="1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A17214D0-E189-274D-9001-1CD5D380DADF}" type="pres">
      <dgm:prSet presAssocID="{B07311CE-1CD3-3A4D-BB1A-E46437380715}" presName="text_3" presStyleLbl="node1" presStyleIdx="2" presStyleCnt="6">
        <dgm:presLayoutVars>
          <dgm:bulletEnabled val="1"/>
        </dgm:presLayoutVars>
      </dgm:prSet>
      <dgm:spPr/>
    </dgm:pt>
    <dgm:pt modelId="{868F8471-772D-D342-BBFF-2C4EB3F9B860}" type="pres">
      <dgm:prSet presAssocID="{B07311CE-1CD3-3A4D-BB1A-E46437380715}" presName="accent_3" presStyleCnt="0"/>
      <dgm:spPr/>
    </dgm:pt>
    <dgm:pt modelId="{921E0A36-3A26-5845-A911-2A51DBB57BC5}" type="pres">
      <dgm:prSet presAssocID="{B07311CE-1CD3-3A4D-BB1A-E46437380715}" presName="accentRepeatNode" presStyleLbl="solidFgAcc1" presStyleIdx="2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34CAE45F-9CCC-6D44-A448-FA1C0360E864}" type="pres">
      <dgm:prSet presAssocID="{8440D85C-BBB6-FD43-B7F0-4EECC7078814}" presName="text_4" presStyleLbl="node1" presStyleIdx="3" presStyleCnt="6" custLinFactNeighborX="-341" custLinFactNeighborY="2014">
        <dgm:presLayoutVars>
          <dgm:bulletEnabled val="1"/>
        </dgm:presLayoutVars>
      </dgm:prSet>
      <dgm:spPr/>
    </dgm:pt>
    <dgm:pt modelId="{B354222A-2E10-0C41-978A-FFA2383042C6}" type="pres">
      <dgm:prSet presAssocID="{8440D85C-BBB6-FD43-B7F0-4EECC7078814}" presName="accent_4" presStyleCnt="0"/>
      <dgm:spPr/>
    </dgm:pt>
    <dgm:pt modelId="{DBA6F9C2-7888-2845-ACAD-5AE8D72A4A08}" type="pres">
      <dgm:prSet presAssocID="{8440D85C-BBB6-FD43-B7F0-4EECC7078814}" presName="accentRepeatNode" presStyleLbl="solidFgAcc1" presStyleIdx="3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3944B4A2-4DE9-B84B-B87A-9AF2BC1EED16}" type="pres">
      <dgm:prSet presAssocID="{08D35FC2-5A97-DE43-8BE5-38D3B3C23A5B}" presName="text_5" presStyleLbl="node1" presStyleIdx="4" presStyleCnt="6">
        <dgm:presLayoutVars>
          <dgm:bulletEnabled val="1"/>
        </dgm:presLayoutVars>
      </dgm:prSet>
      <dgm:spPr/>
    </dgm:pt>
    <dgm:pt modelId="{C56A7402-3EF6-994C-8064-04915F6BFB84}" type="pres">
      <dgm:prSet presAssocID="{08D35FC2-5A97-DE43-8BE5-38D3B3C23A5B}" presName="accent_5" presStyleCnt="0"/>
      <dgm:spPr/>
    </dgm:pt>
    <dgm:pt modelId="{A0552BB9-E091-BE4C-816A-6531C4C8D722}" type="pres">
      <dgm:prSet presAssocID="{08D35FC2-5A97-DE43-8BE5-38D3B3C23A5B}" presName="accentRepeatNode" presStyleLbl="solidFgAcc1" presStyleIdx="4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A22D23B5-0B83-4045-BA71-E805B08B0DE4}" type="pres">
      <dgm:prSet presAssocID="{B7CB8D75-D0B3-CD4D-A9C3-C7637126CAE2}" presName="text_6" presStyleLbl="node1" presStyleIdx="5" presStyleCnt="6">
        <dgm:presLayoutVars>
          <dgm:bulletEnabled val="1"/>
        </dgm:presLayoutVars>
      </dgm:prSet>
      <dgm:spPr/>
    </dgm:pt>
    <dgm:pt modelId="{FE42C199-FB93-3047-BA53-E69CC50EDA9D}" type="pres">
      <dgm:prSet presAssocID="{B7CB8D75-D0B3-CD4D-A9C3-C7637126CAE2}" presName="accent_6" presStyleCnt="0"/>
      <dgm:spPr/>
    </dgm:pt>
    <dgm:pt modelId="{B5980C58-6451-EB41-8C3C-836A12C97014}" type="pres">
      <dgm:prSet presAssocID="{B7CB8D75-D0B3-CD4D-A9C3-C7637126CAE2}" presName="accentRepeatNode" presStyleLbl="solidFgAcc1" presStyleIdx="5" presStyleCnt="6"/>
      <dgm:spPr>
        <a:ln>
          <a:solidFill>
            <a:schemeClr val="bg1">
              <a:lumMod val="50000"/>
            </a:schemeClr>
          </a:solidFill>
        </a:ln>
      </dgm:spPr>
    </dgm:pt>
  </dgm:ptLst>
  <dgm:cxnLst>
    <dgm:cxn modelId="{6C208107-E91E-F94B-93E5-EAB322B0CBE7}" type="presOf" srcId="{B07311CE-1CD3-3A4D-BB1A-E46437380715}" destId="{A17214D0-E189-274D-9001-1CD5D380DADF}" srcOrd="0" destOrd="0" presId="urn:microsoft.com/office/officeart/2008/layout/VerticalCurvedList"/>
    <dgm:cxn modelId="{1BC3EA07-10BB-6745-A463-06A14412505F}" type="presOf" srcId="{9088D245-9E11-C847-9D5A-5C61745A21B3}" destId="{53EA779A-7D3C-E940-A84D-D463D6F6E5D8}" srcOrd="0" destOrd="0" presId="urn:microsoft.com/office/officeart/2008/layout/VerticalCurvedList"/>
    <dgm:cxn modelId="{C5338809-C067-0F48-823C-DE9156DD9449}" type="presOf" srcId="{B7CB8D75-D0B3-CD4D-A9C3-C7637126CAE2}" destId="{A22D23B5-0B83-4045-BA71-E805B08B0DE4}" srcOrd="0" destOrd="0" presId="urn:microsoft.com/office/officeart/2008/layout/VerticalCurvedList"/>
    <dgm:cxn modelId="{D7B5C116-0CCA-7E43-87EB-EF29A716F994}" srcId="{F1E3A80E-EA1B-4F45-A192-D0AC9266CB48}" destId="{08D35FC2-5A97-DE43-8BE5-38D3B3C23A5B}" srcOrd="4" destOrd="0" parTransId="{FCB1ABE4-AF52-4A48-9834-ED8E89A55631}" sibTransId="{3B0812C6-695E-8C4A-A6B2-50FF2856C97D}"/>
    <dgm:cxn modelId="{D9470A31-85C7-1C4E-A468-55A39CA88569}" srcId="{F1E3A80E-EA1B-4F45-A192-D0AC9266CB48}" destId="{B7CB8D75-D0B3-CD4D-A9C3-C7637126CAE2}" srcOrd="5" destOrd="0" parTransId="{F76F1F79-A701-0F48-94E6-A8AF21CAFE3B}" sibTransId="{D4A46168-558A-8C44-A3EC-BF1405D74301}"/>
    <dgm:cxn modelId="{409F0F6C-2C6C-2544-A808-DCD86C6CED0C}" srcId="{F1E3A80E-EA1B-4F45-A192-D0AC9266CB48}" destId="{8440D85C-BBB6-FD43-B7F0-4EECC7078814}" srcOrd="3" destOrd="0" parTransId="{B56F5C07-C21D-5B4D-ABCE-BDEBD378C524}" sibTransId="{8BA6C425-37CC-2145-A9A0-BA1F3B08ABC1}"/>
    <dgm:cxn modelId="{06B3B682-FB7A-7F43-9A01-4424733A9E8A}" type="presOf" srcId="{08D35FC2-5A97-DE43-8BE5-38D3B3C23A5B}" destId="{3944B4A2-4DE9-B84B-B87A-9AF2BC1EED16}" srcOrd="0" destOrd="0" presId="urn:microsoft.com/office/officeart/2008/layout/VerticalCurvedList"/>
    <dgm:cxn modelId="{B98F4590-EDFB-B54E-9EE8-581B268DFD7C}" type="presOf" srcId="{AC1A79F4-65F6-834D-A056-3445E544ADFC}" destId="{7250B5C4-B126-834A-928C-8D5CA376D723}" srcOrd="0" destOrd="0" presId="urn:microsoft.com/office/officeart/2008/layout/VerticalCurvedList"/>
    <dgm:cxn modelId="{DFE07990-0698-7744-9884-F10FAB01ECFF}" srcId="{F1E3A80E-EA1B-4F45-A192-D0AC9266CB48}" destId="{9088D245-9E11-C847-9D5A-5C61745A21B3}" srcOrd="0" destOrd="0" parTransId="{F41869C2-B9F5-6743-984F-98F139E16DF1}" sibTransId="{AC1A79F4-65F6-834D-A056-3445E544ADFC}"/>
    <dgm:cxn modelId="{341619AC-EA72-E343-876D-F81E9A1B6288}" srcId="{F1E3A80E-EA1B-4F45-A192-D0AC9266CB48}" destId="{B07311CE-1CD3-3A4D-BB1A-E46437380715}" srcOrd="2" destOrd="0" parTransId="{5AACDC2A-F891-AF43-8E54-9344DCC4ECD1}" sibTransId="{86615CEE-5E34-314C-A4BA-77E6D1C45039}"/>
    <dgm:cxn modelId="{A9DA9EBF-905E-1340-8109-367670AD5F2B}" type="presOf" srcId="{8440D85C-BBB6-FD43-B7F0-4EECC7078814}" destId="{34CAE45F-9CCC-6D44-A448-FA1C0360E864}" srcOrd="0" destOrd="0" presId="urn:microsoft.com/office/officeart/2008/layout/VerticalCurvedList"/>
    <dgm:cxn modelId="{9AD87CDC-96C8-D84B-98EE-5AA8F79EF59D}" srcId="{F1E3A80E-EA1B-4F45-A192-D0AC9266CB48}" destId="{DF942B1D-03E0-9340-A56C-1B3A98FD80A1}" srcOrd="1" destOrd="0" parTransId="{7F71A084-9BCA-3742-924E-1B07E07855D3}" sibTransId="{446A0E24-E18C-904D-8115-7F298E8F7AEC}"/>
    <dgm:cxn modelId="{D40AE2E0-6D86-6845-867D-FAB560D5AA1C}" type="presOf" srcId="{F1E3A80E-EA1B-4F45-A192-D0AC9266CB48}" destId="{12E41A8A-F8C3-3647-8A9E-48E76DCA4FB3}" srcOrd="0" destOrd="0" presId="urn:microsoft.com/office/officeart/2008/layout/VerticalCurvedList"/>
    <dgm:cxn modelId="{9820D4F4-BE9A-8A46-B6CF-79722D5ABE9B}" type="presOf" srcId="{DF942B1D-03E0-9340-A56C-1B3A98FD80A1}" destId="{981DA7AE-E1F4-0641-B1B2-82EDDB7608A8}" srcOrd="0" destOrd="0" presId="urn:microsoft.com/office/officeart/2008/layout/VerticalCurvedList"/>
    <dgm:cxn modelId="{2B7FD1A4-B0DF-3D46-AAB9-D217F359965D}" type="presParOf" srcId="{12E41A8A-F8C3-3647-8A9E-48E76DCA4FB3}" destId="{BC36995C-3783-334A-A809-61E04F06F159}" srcOrd="0" destOrd="0" presId="urn:microsoft.com/office/officeart/2008/layout/VerticalCurvedList"/>
    <dgm:cxn modelId="{37CC9411-318C-F046-8399-77ECE2B41118}" type="presParOf" srcId="{BC36995C-3783-334A-A809-61E04F06F159}" destId="{99A07CEE-508B-4B42-BEBB-2E90EE680586}" srcOrd="0" destOrd="0" presId="urn:microsoft.com/office/officeart/2008/layout/VerticalCurvedList"/>
    <dgm:cxn modelId="{1BFB1518-CFA7-7C4A-BEA3-42F706D19B96}" type="presParOf" srcId="{99A07CEE-508B-4B42-BEBB-2E90EE680586}" destId="{BD8D111C-94CD-DD47-AD9E-06AA7EFDD788}" srcOrd="0" destOrd="0" presId="urn:microsoft.com/office/officeart/2008/layout/VerticalCurvedList"/>
    <dgm:cxn modelId="{9B301C37-A4D6-874D-ADC3-D57BFD9A3BAB}" type="presParOf" srcId="{99A07CEE-508B-4B42-BEBB-2E90EE680586}" destId="{7250B5C4-B126-834A-928C-8D5CA376D723}" srcOrd="1" destOrd="0" presId="urn:microsoft.com/office/officeart/2008/layout/VerticalCurvedList"/>
    <dgm:cxn modelId="{97AA3873-C4DA-494E-9D02-A74AE046954F}" type="presParOf" srcId="{99A07CEE-508B-4B42-BEBB-2E90EE680586}" destId="{59A1EB3D-C26E-9F44-A7CB-8A8766834B25}" srcOrd="2" destOrd="0" presId="urn:microsoft.com/office/officeart/2008/layout/VerticalCurvedList"/>
    <dgm:cxn modelId="{DDF83430-E05D-BE49-BB14-92747BD8E254}" type="presParOf" srcId="{99A07CEE-508B-4B42-BEBB-2E90EE680586}" destId="{5DD87913-BF45-8649-82EE-BB73500474D9}" srcOrd="3" destOrd="0" presId="urn:microsoft.com/office/officeart/2008/layout/VerticalCurvedList"/>
    <dgm:cxn modelId="{55EA9697-F661-1C4F-90F2-7810FA92E090}" type="presParOf" srcId="{BC36995C-3783-334A-A809-61E04F06F159}" destId="{53EA779A-7D3C-E940-A84D-D463D6F6E5D8}" srcOrd="1" destOrd="0" presId="urn:microsoft.com/office/officeart/2008/layout/VerticalCurvedList"/>
    <dgm:cxn modelId="{FF210CAB-B283-8C4A-9214-1EF2640BB529}" type="presParOf" srcId="{BC36995C-3783-334A-A809-61E04F06F159}" destId="{80203A8F-26A5-9948-984E-5B32CF0899F6}" srcOrd="2" destOrd="0" presId="urn:microsoft.com/office/officeart/2008/layout/VerticalCurvedList"/>
    <dgm:cxn modelId="{B3D299E2-E4CB-5E43-B7A6-F48F82077925}" type="presParOf" srcId="{80203A8F-26A5-9948-984E-5B32CF0899F6}" destId="{59864136-F30E-7B40-AAC6-D5E3540E855A}" srcOrd="0" destOrd="0" presId="urn:microsoft.com/office/officeart/2008/layout/VerticalCurvedList"/>
    <dgm:cxn modelId="{7C39069A-E476-CE49-BE08-5F4E91E92FC7}" type="presParOf" srcId="{BC36995C-3783-334A-A809-61E04F06F159}" destId="{981DA7AE-E1F4-0641-B1B2-82EDDB7608A8}" srcOrd="3" destOrd="0" presId="urn:microsoft.com/office/officeart/2008/layout/VerticalCurvedList"/>
    <dgm:cxn modelId="{DBFB1E73-16DC-2442-9042-0E8472D4D813}" type="presParOf" srcId="{BC36995C-3783-334A-A809-61E04F06F159}" destId="{C4E2B0CA-5411-0F4D-BB11-14CC37F04407}" srcOrd="4" destOrd="0" presId="urn:microsoft.com/office/officeart/2008/layout/VerticalCurvedList"/>
    <dgm:cxn modelId="{F63F66FE-44D8-7B44-8421-72AC8755FF9C}" type="presParOf" srcId="{C4E2B0CA-5411-0F4D-BB11-14CC37F04407}" destId="{09C6C889-B79F-2B40-BA02-5C38BFCF5FBB}" srcOrd="0" destOrd="0" presId="urn:microsoft.com/office/officeart/2008/layout/VerticalCurvedList"/>
    <dgm:cxn modelId="{CBE5AFC7-34F2-274D-B3E1-A1B5E3459A42}" type="presParOf" srcId="{BC36995C-3783-334A-A809-61E04F06F159}" destId="{A17214D0-E189-274D-9001-1CD5D380DADF}" srcOrd="5" destOrd="0" presId="urn:microsoft.com/office/officeart/2008/layout/VerticalCurvedList"/>
    <dgm:cxn modelId="{1FF1AA66-5B6B-D943-A59F-5B5624E3F38A}" type="presParOf" srcId="{BC36995C-3783-334A-A809-61E04F06F159}" destId="{868F8471-772D-D342-BBFF-2C4EB3F9B860}" srcOrd="6" destOrd="0" presId="urn:microsoft.com/office/officeart/2008/layout/VerticalCurvedList"/>
    <dgm:cxn modelId="{38E59B4F-CB47-5946-8EF4-B1CBA222ACBF}" type="presParOf" srcId="{868F8471-772D-D342-BBFF-2C4EB3F9B860}" destId="{921E0A36-3A26-5845-A911-2A51DBB57BC5}" srcOrd="0" destOrd="0" presId="urn:microsoft.com/office/officeart/2008/layout/VerticalCurvedList"/>
    <dgm:cxn modelId="{B27DDE5F-9340-9346-9696-204C1A9CF916}" type="presParOf" srcId="{BC36995C-3783-334A-A809-61E04F06F159}" destId="{34CAE45F-9CCC-6D44-A448-FA1C0360E864}" srcOrd="7" destOrd="0" presId="urn:microsoft.com/office/officeart/2008/layout/VerticalCurvedList"/>
    <dgm:cxn modelId="{66988578-7501-5A43-BE2C-E2239FB1563C}" type="presParOf" srcId="{BC36995C-3783-334A-A809-61E04F06F159}" destId="{B354222A-2E10-0C41-978A-FFA2383042C6}" srcOrd="8" destOrd="0" presId="urn:microsoft.com/office/officeart/2008/layout/VerticalCurvedList"/>
    <dgm:cxn modelId="{676EB6BB-5D10-6248-B691-37C361634E91}" type="presParOf" srcId="{B354222A-2E10-0C41-978A-FFA2383042C6}" destId="{DBA6F9C2-7888-2845-ACAD-5AE8D72A4A08}" srcOrd="0" destOrd="0" presId="urn:microsoft.com/office/officeart/2008/layout/VerticalCurvedList"/>
    <dgm:cxn modelId="{44CCF6A4-39B8-5D4E-95C1-AB2B0D38A6B6}" type="presParOf" srcId="{BC36995C-3783-334A-A809-61E04F06F159}" destId="{3944B4A2-4DE9-B84B-B87A-9AF2BC1EED16}" srcOrd="9" destOrd="0" presId="urn:microsoft.com/office/officeart/2008/layout/VerticalCurvedList"/>
    <dgm:cxn modelId="{D54DAE6B-1154-3343-A274-9D76C5A26591}" type="presParOf" srcId="{BC36995C-3783-334A-A809-61E04F06F159}" destId="{C56A7402-3EF6-994C-8064-04915F6BFB84}" srcOrd="10" destOrd="0" presId="urn:microsoft.com/office/officeart/2008/layout/VerticalCurvedList"/>
    <dgm:cxn modelId="{EAD59C7C-CE90-4D47-824E-BB6DFB872314}" type="presParOf" srcId="{C56A7402-3EF6-994C-8064-04915F6BFB84}" destId="{A0552BB9-E091-BE4C-816A-6531C4C8D722}" srcOrd="0" destOrd="0" presId="urn:microsoft.com/office/officeart/2008/layout/VerticalCurvedList"/>
    <dgm:cxn modelId="{38F26C13-893B-5547-95A1-744EEA3C5C02}" type="presParOf" srcId="{BC36995C-3783-334A-A809-61E04F06F159}" destId="{A22D23B5-0B83-4045-BA71-E805B08B0DE4}" srcOrd="11" destOrd="0" presId="urn:microsoft.com/office/officeart/2008/layout/VerticalCurvedList"/>
    <dgm:cxn modelId="{33D818A9-3DC9-F84F-AEDF-248D9922A2D1}" type="presParOf" srcId="{BC36995C-3783-334A-A809-61E04F06F159}" destId="{FE42C199-FB93-3047-BA53-E69CC50EDA9D}" srcOrd="12" destOrd="0" presId="urn:microsoft.com/office/officeart/2008/layout/VerticalCurvedList"/>
    <dgm:cxn modelId="{580301B1-C5B8-2941-B24A-FBB56C280A12}" type="presParOf" srcId="{FE42C199-FB93-3047-BA53-E69CC50EDA9D}" destId="{B5980C58-6451-EB41-8C3C-836A12C9701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54510-F2CF-478D-9B0F-07C9409C8F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E229A3-F53E-48C9-BCDC-A2BF5E778749}">
      <dgm:prSet phldrT="[Texto]" custT="1"/>
      <dgm:spPr/>
      <dgm:t>
        <a:bodyPr/>
        <a:lstStyle/>
        <a:p>
          <a:pPr algn="ctr"/>
          <a:r>
            <a:rPr lang="es-EC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CLE</a:t>
          </a:r>
        </a:p>
      </dgm:t>
    </dgm:pt>
    <dgm:pt modelId="{05E05109-0A32-430D-9A75-53B3489A4869}" type="parTrans" cxnId="{42EC9156-2F72-46AF-9998-3B1AC0F1BDD7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B2720-50D7-4641-A1D6-5F361A63EDB4}" type="sibTrans" cxnId="{42EC9156-2F72-46AF-9998-3B1AC0F1BDD7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355ED-D3E2-4212-BC04-53042D759939}" type="asst">
      <dgm:prSet phldrT="[Texto]" custT="1"/>
      <dgm:spPr/>
      <dgm:t>
        <a:bodyPr/>
        <a:lstStyle/>
        <a:p>
          <a:pPr algn="ctr"/>
          <a:r>
            <a:rPr lang="es-EC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Plana Mayor</a:t>
          </a:r>
        </a:p>
      </dgm:t>
    </dgm:pt>
    <dgm:pt modelId="{786DFC9F-33D7-46DF-92A5-F3A0F465CDD8}" type="parTrans" cxnId="{BD481194-E100-4D6F-861D-1A94EA790892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ACFCF-3464-4449-B9CD-0CB681828742}" type="sibTrans" cxnId="{BD481194-E100-4D6F-861D-1A94EA790892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39951-9A7D-4A5C-B77B-B446AD3C6D29}">
      <dgm:prSet phldrT="[Texto]" custT="1"/>
      <dgm:spPr/>
      <dgm:t>
        <a:bodyPr/>
        <a:lstStyle/>
        <a:p>
          <a:pPr algn="ctr"/>
          <a:r>
            <a:rPr lang="es-EC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Planificación</a:t>
          </a:r>
        </a:p>
      </dgm:t>
    </dgm:pt>
    <dgm:pt modelId="{E607B0D6-727F-411B-9463-AA72480E8BCD}" type="parTrans" cxnId="{5FA48338-15E6-48A3-AF3D-9393F3A784A9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EC01A-66B8-42F7-836F-3B6A26424610}" type="sibTrans" cxnId="{5FA48338-15E6-48A3-AF3D-9393F3A784A9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332D0-4EB2-493F-9187-AB9E6542F0D0}">
      <dgm:prSet phldrT="[Texto]" custT="1"/>
      <dgm:spPr/>
      <dgm:t>
        <a:bodyPr/>
        <a:lstStyle/>
        <a:p>
          <a:pPr algn="ctr"/>
          <a:r>
            <a:rPr lang="es-EC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Medición y Análisis</a:t>
          </a:r>
        </a:p>
      </dgm:t>
    </dgm:pt>
    <dgm:pt modelId="{F68360E0-B16C-416B-A39F-A807B82146AF}" type="parTrans" cxnId="{0A93C815-B17E-4EA1-9B29-3ADFD3AC53EC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46F9C-DD97-4B45-B964-F1E9B434C551}" type="sibTrans" cxnId="{0A93C815-B17E-4EA1-9B29-3ADFD3AC53EC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1810DF-A05D-4977-A914-6170F1CB69AA}">
      <dgm:prSet phldrT="[Texto]" custT="1"/>
      <dgm:spPr/>
      <dgm:t>
        <a:bodyPr/>
        <a:lstStyle/>
        <a:p>
          <a:pPr algn="ctr"/>
          <a:r>
            <a:rPr lang="es-EC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Desarrollo del Liderazgo</a:t>
          </a:r>
        </a:p>
      </dgm:t>
    </dgm:pt>
    <dgm:pt modelId="{76EFE302-37DE-4163-A8BD-CBB166923F66}" type="parTrans" cxnId="{252123B0-A545-45E6-BD0A-355AE06C5F48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30955-4B87-4F26-A68A-FDFD9CF8DD2A}" type="sibTrans" cxnId="{252123B0-A545-45E6-BD0A-355AE06C5F48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2A2EF7-8EF3-4FFC-ABC2-055F65CC46EF}">
      <dgm:prSet phldrT="[Texto]" custT="1"/>
      <dgm:spPr/>
      <dgm:t>
        <a:bodyPr/>
        <a:lstStyle/>
        <a:p>
          <a:pPr algn="ctr"/>
          <a:r>
            <a:rPr lang="es-EC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Investigación y Extensión</a:t>
          </a:r>
        </a:p>
      </dgm:t>
    </dgm:pt>
    <dgm:pt modelId="{428B7B9A-9484-46E3-8284-4C35AC1A01BF}" type="parTrans" cxnId="{AB08D236-7126-48E9-A1DB-B490C511F6D1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15028-201D-4A68-BFF6-2D90146DA7C7}" type="sibTrans" cxnId="{AB08D236-7126-48E9-A1DB-B490C511F6D1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55ED0-0E7A-4B4C-9F88-F68CCA666776}">
      <dgm:prSet custT="1"/>
      <dgm:spPr/>
      <dgm:t>
        <a:bodyPr/>
        <a:lstStyle/>
        <a:p>
          <a:pPr algn="ctr"/>
          <a:r>
            <a:rPr lang="es-EC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Secc. Docencia y Capacitación</a:t>
          </a:r>
        </a:p>
      </dgm:t>
    </dgm:pt>
    <dgm:pt modelId="{9B95BBF2-6A79-41C9-BE33-D38D567A36E3}" type="parTrans" cxnId="{9B284521-EBD8-449A-AE43-97FB7D5D85D5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02E97-33CC-4D30-A563-EF1E8DE51A66}" type="sibTrans" cxnId="{9B284521-EBD8-449A-AE43-97FB7D5D85D5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49F39-E195-473B-9CC3-1826D73C8F91}">
      <dgm:prSet custT="1"/>
      <dgm:spPr/>
      <dgm:t>
        <a:bodyPr/>
        <a:lstStyle/>
        <a:p>
          <a:pPr algn="ctr"/>
          <a:r>
            <a:rPr lang="es-EC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Secc. Instrucción y Entrenamiento</a:t>
          </a:r>
        </a:p>
      </dgm:t>
    </dgm:pt>
    <dgm:pt modelId="{999A5471-D8F7-4028-8A37-DE6AB7043209}" type="parTrans" cxnId="{6302042C-A6A3-4C65-B45B-7176CF61921A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2D24B-80B4-4FF2-9129-56CD88F24A22}" type="sibTrans" cxnId="{6302042C-A6A3-4C65-B45B-7176CF61921A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F9659-29C7-47B2-ADDB-96A029BB01E3}">
      <dgm:prSet custT="1"/>
      <dgm:spPr/>
      <dgm:t>
        <a:bodyPr/>
        <a:lstStyle/>
        <a:p>
          <a:pPr algn="ctr"/>
          <a:r>
            <a:rPr lang="es-EC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Secc. Desarrollo Colectivo e Individual</a:t>
          </a:r>
        </a:p>
      </dgm:t>
    </dgm:pt>
    <dgm:pt modelId="{B7C17510-9AE2-4589-A5EF-78A8F231679A}" type="parTrans" cxnId="{33F4648D-970C-4C50-A7FA-DAC5AF8800DB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87B03-FC32-4693-A834-8F8F133F11CF}" type="sibTrans" cxnId="{33F4648D-970C-4C50-A7FA-DAC5AF8800DB}">
      <dgm:prSet/>
      <dgm:spPr/>
      <dgm:t>
        <a:bodyPr/>
        <a:lstStyle/>
        <a:p>
          <a:pPr algn="ctr"/>
          <a:endParaRPr lang="es-EC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D0F04-B93E-435E-B1CE-06C3973C8372}" type="pres">
      <dgm:prSet presAssocID="{FBD54510-F2CF-478D-9B0F-07C9409C8F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8E1F36-BE9A-4815-B9FC-B359A76F20EF}" type="pres">
      <dgm:prSet presAssocID="{0EE229A3-F53E-48C9-BCDC-A2BF5E778749}" presName="hierRoot1" presStyleCnt="0">
        <dgm:presLayoutVars>
          <dgm:hierBranch val="init"/>
        </dgm:presLayoutVars>
      </dgm:prSet>
      <dgm:spPr/>
    </dgm:pt>
    <dgm:pt modelId="{20A3D821-B926-4853-BDD1-B124EC0DA105}" type="pres">
      <dgm:prSet presAssocID="{0EE229A3-F53E-48C9-BCDC-A2BF5E778749}" presName="rootComposite1" presStyleCnt="0"/>
      <dgm:spPr/>
    </dgm:pt>
    <dgm:pt modelId="{C428DC50-E539-498E-8F95-256A7E820DF4}" type="pres">
      <dgm:prSet presAssocID="{0EE229A3-F53E-48C9-BCDC-A2BF5E778749}" presName="rootText1" presStyleLbl="node0" presStyleIdx="0" presStyleCnt="1" custScaleX="342661" custScaleY="86980">
        <dgm:presLayoutVars>
          <dgm:chPref val="3"/>
        </dgm:presLayoutVars>
      </dgm:prSet>
      <dgm:spPr/>
    </dgm:pt>
    <dgm:pt modelId="{8EB33381-50C0-47D8-AE8D-05296E2E9E01}" type="pres">
      <dgm:prSet presAssocID="{0EE229A3-F53E-48C9-BCDC-A2BF5E778749}" presName="rootConnector1" presStyleLbl="node1" presStyleIdx="0" presStyleCnt="0"/>
      <dgm:spPr/>
    </dgm:pt>
    <dgm:pt modelId="{27DF7A94-CCA4-40D4-A3D6-41455847826B}" type="pres">
      <dgm:prSet presAssocID="{0EE229A3-F53E-48C9-BCDC-A2BF5E778749}" presName="hierChild2" presStyleCnt="0"/>
      <dgm:spPr/>
    </dgm:pt>
    <dgm:pt modelId="{848980A0-729C-43D1-B9AD-F9D803B33C86}" type="pres">
      <dgm:prSet presAssocID="{E607B0D6-727F-411B-9463-AA72480E8BCD}" presName="Name37" presStyleLbl="parChTrans1D2" presStyleIdx="0" presStyleCnt="5"/>
      <dgm:spPr/>
    </dgm:pt>
    <dgm:pt modelId="{C32161B3-4250-4FE9-9FEB-EF9B608FB36F}" type="pres">
      <dgm:prSet presAssocID="{7D639951-9A7D-4A5C-B77B-B446AD3C6D29}" presName="hierRoot2" presStyleCnt="0">
        <dgm:presLayoutVars>
          <dgm:hierBranch val="init"/>
        </dgm:presLayoutVars>
      </dgm:prSet>
      <dgm:spPr/>
    </dgm:pt>
    <dgm:pt modelId="{2C3EE789-20ED-4AD1-AB46-CA58EC1F274D}" type="pres">
      <dgm:prSet presAssocID="{7D639951-9A7D-4A5C-B77B-B446AD3C6D29}" presName="rootComposite" presStyleCnt="0"/>
      <dgm:spPr/>
    </dgm:pt>
    <dgm:pt modelId="{8D3F8683-AE54-4C51-83AF-621D8DBEE1D5}" type="pres">
      <dgm:prSet presAssocID="{7D639951-9A7D-4A5C-B77B-B446AD3C6D29}" presName="rootText" presStyleLbl="node2" presStyleIdx="0" presStyleCnt="4" custScaleX="170143">
        <dgm:presLayoutVars>
          <dgm:chPref val="3"/>
        </dgm:presLayoutVars>
      </dgm:prSet>
      <dgm:spPr/>
    </dgm:pt>
    <dgm:pt modelId="{B1D91A2B-7697-47A1-917E-6227C1F06DDA}" type="pres">
      <dgm:prSet presAssocID="{7D639951-9A7D-4A5C-B77B-B446AD3C6D29}" presName="rootConnector" presStyleLbl="node2" presStyleIdx="0" presStyleCnt="4"/>
      <dgm:spPr/>
    </dgm:pt>
    <dgm:pt modelId="{5024B07B-AB56-4274-B5C3-DA3BCAC9DFBF}" type="pres">
      <dgm:prSet presAssocID="{7D639951-9A7D-4A5C-B77B-B446AD3C6D29}" presName="hierChild4" presStyleCnt="0"/>
      <dgm:spPr/>
    </dgm:pt>
    <dgm:pt modelId="{3CE9E7E3-A525-44B3-996F-E8FD2C3C1A08}" type="pres">
      <dgm:prSet presAssocID="{7D639951-9A7D-4A5C-B77B-B446AD3C6D29}" presName="hierChild5" presStyleCnt="0"/>
      <dgm:spPr/>
    </dgm:pt>
    <dgm:pt modelId="{B6FF4057-7F66-4A55-A882-BCD5DC3C0F4A}" type="pres">
      <dgm:prSet presAssocID="{F68360E0-B16C-416B-A39F-A807B82146AF}" presName="Name37" presStyleLbl="parChTrans1D2" presStyleIdx="1" presStyleCnt="5"/>
      <dgm:spPr/>
    </dgm:pt>
    <dgm:pt modelId="{EB7181A4-73F9-4F3F-9E60-4385573145C5}" type="pres">
      <dgm:prSet presAssocID="{8CB332D0-4EB2-493F-9187-AB9E6542F0D0}" presName="hierRoot2" presStyleCnt="0">
        <dgm:presLayoutVars>
          <dgm:hierBranch val="init"/>
        </dgm:presLayoutVars>
      </dgm:prSet>
      <dgm:spPr/>
    </dgm:pt>
    <dgm:pt modelId="{4049FB4D-F2E0-46A1-B9DA-F80F91730FF1}" type="pres">
      <dgm:prSet presAssocID="{8CB332D0-4EB2-493F-9187-AB9E6542F0D0}" presName="rootComposite" presStyleCnt="0"/>
      <dgm:spPr/>
    </dgm:pt>
    <dgm:pt modelId="{7A93E947-EF70-4939-A836-7628779DBBB7}" type="pres">
      <dgm:prSet presAssocID="{8CB332D0-4EB2-493F-9187-AB9E6542F0D0}" presName="rootText" presStyleLbl="node2" presStyleIdx="1" presStyleCnt="4" custScaleX="154163">
        <dgm:presLayoutVars>
          <dgm:chPref val="3"/>
        </dgm:presLayoutVars>
      </dgm:prSet>
      <dgm:spPr/>
    </dgm:pt>
    <dgm:pt modelId="{465378C2-E2C9-4C3A-94DF-AF0829788AC0}" type="pres">
      <dgm:prSet presAssocID="{8CB332D0-4EB2-493F-9187-AB9E6542F0D0}" presName="rootConnector" presStyleLbl="node2" presStyleIdx="1" presStyleCnt="4"/>
      <dgm:spPr/>
    </dgm:pt>
    <dgm:pt modelId="{CA32F9CE-714D-4D28-A2A0-E0CBDB3C97DE}" type="pres">
      <dgm:prSet presAssocID="{8CB332D0-4EB2-493F-9187-AB9E6542F0D0}" presName="hierChild4" presStyleCnt="0"/>
      <dgm:spPr/>
    </dgm:pt>
    <dgm:pt modelId="{9A5E52E3-E388-4CF0-8EB6-8EB9649CC71F}" type="pres">
      <dgm:prSet presAssocID="{8CB332D0-4EB2-493F-9187-AB9E6542F0D0}" presName="hierChild5" presStyleCnt="0"/>
      <dgm:spPr/>
    </dgm:pt>
    <dgm:pt modelId="{DB511E24-4334-44CB-A5DA-6FB85E22F196}" type="pres">
      <dgm:prSet presAssocID="{76EFE302-37DE-4163-A8BD-CBB166923F66}" presName="Name37" presStyleLbl="parChTrans1D2" presStyleIdx="2" presStyleCnt="5"/>
      <dgm:spPr/>
    </dgm:pt>
    <dgm:pt modelId="{53F10B3F-CB7F-45F1-BDB5-791CC0EEBF2B}" type="pres">
      <dgm:prSet presAssocID="{651810DF-A05D-4977-A914-6170F1CB69AA}" presName="hierRoot2" presStyleCnt="0">
        <dgm:presLayoutVars>
          <dgm:hierBranch val="init"/>
        </dgm:presLayoutVars>
      </dgm:prSet>
      <dgm:spPr/>
    </dgm:pt>
    <dgm:pt modelId="{58474AF6-BB2D-479A-BA84-2248532470D1}" type="pres">
      <dgm:prSet presAssocID="{651810DF-A05D-4977-A914-6170F1CB69AA}" presName="rootComposite" presStyleCnt="0"/>
      <dgm:spPr/>
    </dgm:pt>
    <dgm:pt modelId="{123CFA6B-36CB-452F-905C-4984781D2D70}" type="pres">
      <dgm:prSet presAssocID="{651810DF-A05D-4977-A914-6170F1CB69AA}" presName="rootText" presStyleLbl="node2" presStyleIdx="2" presStyleCnt="4" custScaleX="146939">
        <dgm:presLayoutVars>
          <dgm:chPref val="3"/>
        </dgm:presLayoutVars>
      </dgm:prSet>
      <dgm:spPr/>
    </dgm:pt>
    <dgm:pt modelId="{513180DD-A8BF-4DC2-87EA-FFF4DD2D9337}" type="pres">
      <dgm:prSet presAssocID="{651810DF-A05D-4977-A914-6170F1CB69AA}" presName="rootConnector" presStyleLbl="node2" presStyleIdx="2" presStyleCnt="4"/>
      <dgm:spPr/>
    </dgm:pt>
    <dgm:pt modelId="{C6E85143-9C63-4E13-97F8-C462F35A6BC0}" type="pres">
      <dgm:prSet presAssocID="{651810DF-A05D-4977-A914-6170F1CB69AA}" presName="hierChild4" presStyleCnt="0"/>
      <dgm:spPr/>
    </dgm:pt>
    <dgm:pt modelId="{0475CCD8-01ED-403A-B8DE-1B4DA87A70E1}" type="pres">
      <dgm:prSet presAssocID="{9B95BBF2-6A79-41C9-BE33-D38D567A36E3}" presName="Name37" presStyleLbl="parChTrans1D3" presStyleIdx="0" presStyleCnt="3"/>
      <dgm:spPr/>
    </dgm:pt>
    <dgm:pt modelId="{F0FD9DAB-C687-4120-8953-548660465E8A}" type="pres">
      <dgm:prSet presAssocID="{01455ED0-0E7A-4B4C-9F88-F68CCA666776}" presName="hierRoot2" presStyleCnt="0">
        <dgm:presLayoutVars>
          <dgm:hierBranch val="init"/>
        </dgm:presLayoutVars>
      </dgm:prSet>
      <dgm:spPr/>
    </dgm:pt>
    <dgm:pt modelId="{176C4798-D9C8-4050-82F6-85216AB60874}" type="pres">
      <dgm:prSet presAssocID="{01455ED0-0E7A-4B4C-9F88-F68CCA666776}" presName="rootComposite" presStyleCnt="0"/>
      <dgm:spPr/>
    </dgm:pt>
    <dgm:pt modelId="{C7E74FA8-D7D0-46CE-878E-CCF26B5140B3}" type="pres">
      <dgm:prSet presAssocID="{01455ED0-0E7A-4B4C-9F88-F68CCA666776}" presName="rootText" presStyleLbl="node3" presStyleIdx="0" presStyleCnt="3" custScaleX="186239">
        <dgm:presLayoutVars>
          <dgm:chPref val="3"/>
        </dgm:presLayoutVars>
      </dgm:prSet>
      <dgm:spPr/>
    </dgm:pt>
    <dgm:pt modelId="{2C9388B2-D20D-4634-9358-C966B8F888B2}" type="pres">
      <dgm:prSet presAssocID="{01455ED0-0E7A-4B4C-9F88-F68CCA666776}" presName="rootConnector" presStyleLbl="node3" presStyleIdx="0" presStyleCnt="3"/>
      <dgm:spPr/>
    </dgm:pt>
    <dgm:pt modelId="{3C08261C-D6E9-4A97-BE7D-71B671A14029}" type="pres">
      <dgm:prSet presAssocID="{01455ED0-0E7A-4B4C-9F88-F68CCA666776}" presName="hierChild4" presStyleCnt="0"/>
      <dgm:spPr/>
    </dgm:pt>
    <dgm:pt modelId="{C19E08FA-54E0-477A-B33A-5DEA5AAAB1C4}" type="pres">
      <dgm:prSet presAssocID="{01455ED0-0E7A-4B4C-9F88-F68CCA666776}" presName="hierChild5" presStyleCnt="0"/>
      <dgm:spPr/>
    </dgm:pt>
    <dgm:pt modelId="{55662286-F010-42F2-B8F2-D56C183A6B59}" type="pres">
      <dgm:prSet presAssocID="{999A5471-D8F7-4028-8A37-DE6AB7043209}" presName="Name37" presStyleLbl="parChTrans1D3" presStyleIdx="1" presStyleCnt="3"/>
      <dgm:spPr/>
    </dgm:pt>
    <dgm:pt modelId="{061B8022-378D-4B7D-90F8-A6A2CAEDA1FE}" type="pres">
      <dgm:prSet presAssocID="{1A549F39-E195-473B-9CC3-1826D73C8F91}" presName="hierRoot2" presStyleCnt="0">
        <dgm:presLayoutVars>
          <dgm:hierBranch val="init"/>
        </dgm:presLayoutVars>
      </dgm:prSet>
      <dgm:spPr/>
    </dgm:pt>
    <dgm:pt modelId="{418184B6-151E-41A1-998C-3DF1AB13762C}" type="pres">
      <dgm:prSet presAssocID="{1A549F39-E195-473B-9CC3-1826D73C8F91}" presName="rootComposite" presStyleCnt="0"/>
      <dgm:spPr/>
    </dgm:pt>
    <dgm:pt modelId="{CA0397E2-C1CC-4A0E-8221-07E508926CE9}" type="pres">
      <dgm:prSet presAssocID="{1A549F39-E195-473B-9CC3-1826D73C8F91}" presName="rootText" presStyleLbl="node3" presStyleIdx="1" presStyleCnt="3" custScaleX="186239">
        <dgm:presLayoutVars>
          <dgm:chPref val="3"/>
        </dgm:presLayoutVars>
      </dgm:prSet>
      <dgm:spPr/>
    </dgm:pt>
    <dgm:pt modelId="{9BCF524E-A0C4-4B49-9388-D2E471AF6133}" type="pres">
      <dgm:prSet presAssocID="{1A549F39-E195-473B-9CC3-1826D73C8F91}" presName="rootConnector" presStyleLbl="node3" presStyleIdx="1" presStyleCnt="3"/>
      <dgm:spPr/>
    </dgm:pt>
    <dgm:pt modelId="{291BF6D9-A85E-48C0-AFCF-346CE453A338}" type="pres">
      <dgm:prSet presAssocID="{1A549F39-E195-473B-9CC3-1826D73C8F91}" presName="hierChild4" presStyleCnt="0"/>
      <dgm:spPr/>
    </dgm:pt>
    <dgm:pt modelId="{4D5EFA62-C820-4C19-8850-76579B5EF9E7}" type="pres">
      <dgm:prSet presAssocID="{1A549F39-E195-473B-9CC3-1826D73C8F91}" presName="hierChild5" presStyleCnt="0"/>
      <dgm:spPr/>
    </dgm:pt>
    <dgm:pt modelId="{6901D11A-3D4D-44FB-91FD-39B1444F336D}" type="pres">
      <dgm:prSet presAssocID="{B7C17510-9AE2-4589-A5EF-78A8F231679A}" presName="Name37" presStyleLbl="parChTrans1D3" presStyleIdx="2" presStyleCnt="3"/>
      <dgm:spPr/>
    </dgm:pt>
    <dgm:pt modelId="{EE826B6A-E6E4-44B1-8444-E91C3809514D}" type="pres">
      <dgm:prSet presAssocID="{F65F9659-29C7-47B2-ADDB-96A029BB01E3}" presName="hierRoot2" presStyleCnt="0">
        <dgm:presLayoutVars>
          <dgm:hierBranch val="init"/>
        </dgm:presLayoutVars>
      </dgm:prSet>
      <dgm:spPr/>
    </dgm:pt>
    <dgm:pt modelId="{9FE3CC33-C9DC-495B-B699-D2D7A15470D4}" type="pres">
      <dgm:prSet presAssocID="{F65F9659-29C7-47B2-ADDB-96A029BB01E3}" presName="rootComposite" presStyleCnt="0"/>
      <dgm:spPr/>
    </dgm:pt>
    <dgm:pt modelId="{88CF0EEB-1A13-4C69-A954-09CE34196C67}" type="pres">
      <dgm:prSet presAssocID="{F65F9659-29C7-47B2-ADDB-96A029BB01E3}" presName="rootText" presStyleLbl="node3" presStyleIdx="2" presStyleCnt="3" custScaleX="186239">
        <dgm:presLayoutVars>
          <dgm:chPref val="3"/>
        </dgm:presLayoutVars>
      </dgm:prSet>
      <dgm:spPr/>
    </dgm:pt>
    <dgm:pt modelId="{C7A40B79-6E51-4373-8092-73F0012D27BE}" type="pres">
      <dgm:prSet presAssocID="{F65F9659-29C7-47B2-ADDB-96A029BB01E3}" presName="rootConnector" presStyleLbl="node3" presStyleIdx="2" presStyleCnt="3"/>
      <dgm:spPr/>
    </dgm:pt>
    <dgm:pt modelId="{79920E91-036B-4726-BBEE-D1E10C70FAE3}" type="pres">
      <dgm:prSet presAssocID="{F65F9659-29C7-47B2-ADDB-96A029BB01E3}" presName="hierChild4" presStyleCnt="0"/>
      <dgm:spPr/>
    </dgm:pt>
    <dgm:pt modelId="{90818BB8-A226-46BB-9CA2-F95B703E3212}" type="pres">
      <dgm:prSet presAssocID="{F65F9659-29C7-47B2-ADDB-96A029BB01E3}" presName="hierChild5" presStyleCnt="0"/>
      <dgm:spPr/>
    </dgm:pt>
    <dgm:pt modelId="{5F292CF7-7546-4F65-A91F-6AF9781C48D7}" type="pres">
      <dgm:prSet presAssocID="{651810DF-A05D-4977-A914-6170F1CB69AA}" presName="hierChild5" presStyleCnt="0"/>
      <dgm:spPr/>
    </dgm:pt>
    <dgm:pt modelId="{79780270-B962-4478-BBDD-B65C28311A53}" type="pres">
      <dgm:prSet presAssocID="{428B7B9A-9484-46E3-8284-4C35AC1A01BF}" presName="Name37" presStyleLbl="parChTrans1D2" presStyleIdx="3" presStyleCnt="5"/>
      <dgm:spPr/>
    </dgm:pt>
    <dgm:pt modelId="{32DE6C91-AE4A-46F8-8B90-FDECA4E5724C}" type="pres">
      <dgm:prSet presAssocID="{702A2EF7-8EF3-4FFC-ABC2-055F65CC46EF}" presName="hierRoot2" presStyleCnt="0">
        <dgm:presLayoutVars>
          <dgm:hierBranch val="init"/>
        </dgm:presLayoutVars>
      </dgm:prSet>
      <dgm:spPr/>
    </dgm:pt>
    <dgm:pt modelId="{75206BB1-B97E-4822-A279-2FFE012DB446}" type="pres">
      <dgm:prSet presAssocID="{702A2EF7-8EF3-4FFC-ABC2-055F65CC46EF}" presName="rootComposite" presStyleCnt="0"/>
      <dgm:spPr/>
    </dgm:pt>
    <dgm:pt modelId="{FA05939E-B06F-4941-9988-81DCF7A86A21}" type="pres">
      <dgm:prSet presAssocID="{702A2EF7-8EF3-4FFC-ABC2-055F65CC46EF}" presName="rootText" presStyleLbl="node2" presStyleIdx="3" presStyleCnt="4" custScaleX="163450">
        <dgm:presLayoutVars>
          <dgm:chPref val="3"/>
        </dgm:presLayoutVars>
      </dgm:prSet>
      <dgm:spPr/>
    </dgm:pt>
    <dgm:pt modelId="{9C9AC86E-3BE7-4D96-988F-ADBC6CE3563E}" type="pres">
      <dgm:prSet presAssocID="{702A2EF7-8EF3-4FFC-ABC2-055F65CC46EF}" presName="rootConnector" presStyleLbl="node2" presStyleIdx="3" presStyleCnt="4"/>
      <dgm:spPr/>
    </dgm:pt>
    <dgm:pt modelId="{E1B96766-1096-42BC-9E4A-CBBBBE532BD9}" type="pres">
      <dgm:prSet presAssocID="{702A2EF7-8EF3-4FFC-ABC2-055F65CC46EF}" presName="hierChild4" presStyleCnt="0"/>
      <dgm:spPr/>
    </dgm:pt>
    <dgm:pt modelId="{41F74441-2C35-4E4F-A0EF-AA197A89D986}" type="pres">
      <dgm:prSet presAssocID="{702A2EF7-8EF3-4FFC-ABC2-055F65CC46EF}" presName="hierChild5" presStyleCnt="0"/>
      <dgm:spPr/>
    </dgm:pt>
    <dgm:pt modelId="{AF0DA1D5-233E-4387-B307-9C609BCF4A35}" type="pres">
      <dgm:prSet presAssocID="{0EE229A3-F53E-48C9-BCDC-A2BF5E778749}" presName="hierChild3" presStyleCnt="0"/>
      <dgm:spPr/>
    </dgm:pt>
    <dgm:pt modelId="{5E7DFE2E-76AE-427E-856E-F027B61C1B12}" type="pres">
      <dgm:prSet presAssocID="{786DFC9F-33D7-46DF-92A5-F3A0F465CDD8}" presName="Name111" presStyleLbl="parChTrans1D2" presStyleIdx="4" presStyleCnt="5"/>
      <dgm:spPr/>
    </dgm:pt>
    <dgm:pt modelId="{C3388D41-9161-4035-BD74-85F59C04CA1F}" type="pres">
      <dgm:prSet presAssocID="{A06355ED-D3E2-4212-BC04-53042D759939}" presName="hierRoot3" presStyleCnt="0">
        <dgm:presLayoutVars>
          <dgm:hierBranch val="init"/>
        </dgm:presLayoutVars>
      </dgm:prSet>
      <dgm:spPr/>
    </dgm:pt>
    <dgm:pt modelId="{B537ACDA-0452-40A5-9B5E-DB7386AA7299}" type="pres">
      <dgm:prSet presAssocID="{A06355ED-D3E2-4212-BC04-53042D759939}" presName="rootComposite3" presStyleCnt="0"/>
      <dgm:spPr/>
    </dgm:pt>
    <dgm:pt modelId="{848C55AC-913D-485E-8AE2-5197439DAD6F}" type="pres">
      <dgm:prSet presAssocID="{A06355ED-D3E2-4212-BC04-53042D759939}" presName="rootText3" presStyleLbl="asst1" presStyleIdx="0" presStyleCnt="1">
        <dgm:presLayoutVars>
          <dgm:chPref val="3"/>
        </dgm:presLayoutVars>
      </dgm:prSet>
      <dgm:spPr/>
    </dgm:pt>
    <dgm:pt modelId="{27ADD530-F5F5-4C90-B3F9-76C7C499FAF0}" type="pres">
      <dgm:prSet presAssocID="{A06355ED-D3E2-4212-BC04-53042D759939}" presName="rootConnector3" presStyleLbl="asst1" presStyleIdx="0" presStyleCnt="1"/>
      <dgm:spPr/>
    </dgm:pt>
    <dgm:pt modelId="{362B9DCC-EB5D-4E58-95EB-0EF6CB903C5C}" type="pres">
      <dgm:prSet presAssocID="{A06355ED-D3E2-4212-BC04-53042D759939}" presName="hierChild6" presStyleCnt="0"/>
      <dgm:spPr/>
    </dgm:pt>
    <dgm:pt modelId="{1280DF86-B55C-4368-9DDA-AC0BF4516380}" type="pres">
      <dgm:prSet presAssocID="{A06355ED-D3E2-4212-BC04-53042D759939}" presName="hierChild7" presStyleCnt="0"/>
      <dgm:spPr/>
    </dgm:pt>
  </dgm:ptLst>
  <dgm:cxnLst>
    <dgm:cxn modelId="{F2F54C01-EECD-401A-916E-D55CE314317B}" type="presOf" srcId="{651810DF-A05D-4977-A914-6170F1CB69AA}" destId="{123CFA6B-36CB-452F-905C-4984781D2D70}" srcOrd="0" destOrd="0" presId="urn:microsoft.com/office/officeart/2005/8/layout/orgChart1"/>
    <dgm:cxn modelId="{F0988A10-E327-487B-9D3D-6F70927F39B4}" type="presOf" srcId="{1A549F39-E195-473B-9CC3-1826D73C8F91}" destId="{CA0397E2-C1CC-4A0E-8221-07E508926CE9}" srcOrd="0" destOrd="0" presId="urn:microsoft.com/office/officeart/2005/8/layout/orgChart1"/>
    <dgm:cxn modelId="{0A93C815-B17E-4EA1-9B29-3ADFD3AC53EC}" srcId="{0EE229A3-F53E-48C9-BCDC-A2BF5E778749}" destId="{8CB332D0-4EB2-493F-9187-AB9E6542F0D0}" srcOrd="2" destOrd="0" parTransId="{F68360E0-B16C-416B-A39F-A807B82146AF}" sibTransId="{D8546F9C-DD97-4B45-B964-F1E9B434C551}"/>
    <dgm:cxn modelId="{A2B5E317-CA30-4B4B-A0DC-012F8F93F7EC}" type="presOf" srcId="{F68360E0-B16C-416B-A39F-A807B82146AF}" destId="{B6FF4057-7F66-4A55-A882-BCD5DC3C0F4A}" srcOrd="0" destOrd="0" presId="urn:microsoft.com/office/officeart/2005/8/layout/orgChart1"/>
    <dgm:cxn modelId="{9B284521-EBD8-449A-AE43-97FB7D5D85D5}" srcId="{651810DF-A05D-4977-A914-6170F1CB69AA}" destId="{01455ED0-0E7A-4B4C-9F88-F68CCA666776}" srcOrd="0" destOrd="0" parTransId="{9B95BBF2-6A79-41C9-BE33-D38D567A36E3}" sibTransId="{00702E97-33CC-4D30-A563-EF1E8DE51A66}"/>
    <dgm:cxn modelId="{6302042C-A6A3-4C65-B45B-7176CF61921A}" srcId="{651810DF-A05D-4977-A914-6170F1CB69AA}" destId="{1A549F39-E195-473B-9CC3-1826D73C8F91}" srcOrd="1" destOrd="0" parTransId="{999A5471-D8F7-4028-8A37-DE6AB7043209}" sibTransId="{DB72D24B-80B4-4FF2-9129-56CD88F24A22}"/>
    <dgm:cxn modelId="{6B569D36-6F2A-45CF-8C33-A42EBC887A47}" type="presOf" srcId="{B7C17510-9AE2-4589-A5EF-78A8F231679A}" destId="{6901D11A-3D4D-44FB-91FD-39B1444F336D}" srcOrd="0" destOrd="0" presId="urn:microsoft.com/office/officeart/2005/8/layout/orgChart1"/>
    <dgm:cxn modelId="{AB08D236-7126-48E9-A1DB-B490C511F6D1}" srcId="{0EE229A3-F53E-48C9-BCDC-A2BF5E778749}" destId="{702A2EF7-8EF3-4FFC-ABC2-055F65CC46EF}" srcOrd="4" destOrd="0" parTransId="{428B7B9A-9484-46E3-8284-4C35AC1A01BF}" sibTransId="{A9F15028-201D-4A68-BFF6-2D90146DA7C7}"/>
    <dgm:cxn modelId="{5FA48338-15E6-48A3-AF3D-9393F3A784A9}" srcId="{0EE229A3-F53E-48C9-BCDC-A2BF5E778749}" destId="{7D639951-9A7D-4A5C-B77B-B446AD3C6D29}" srcOrd="1" destOrd="0" parTransId="{E607B0D6-727F-411B-9463-AA72480E8BCD}" sibTransId="{0FDEC01A-66B8-42F7-836F-3B6A26424610}"/>
    <dgm:cxn modelId="{7DAB2D3A-30E5-40B2-84E1-0B9FA34873B5}" type="presOf" srcId="{999A5471-D8F7-4028-8A37-DE6AB7043209}" destId="{55662286-F010-42F2-B8F2-D56C183A6B59}" srcOrd="0" destOrd="0" presId="urn:microsoft.com/office/officeart/2005/8/layout/orgChart1"/>
    <dgm:cxn modelId="{F7CD2F4B-CBE0-49BF-9D19-47C954A66B48}" type="presOf" srcId="{651810DF-A05D-4977-A914-6170F1CB69AA}" destId="{513180DD-A8BF-4DC2-87EA-FFF4DD2D9337}" srcOrd="1" destOrd="0" presId="urn:microsoft.com/office/officeart/2005/8/layout/orgChart1"/>
    <dgm:cxn modelId="{42EC9156-2F72-46AF-9998-3B1AC0F1BDD7}" srcId="{FBD54510-F2CF-478D-9B0F-07C9409C8FBB}" destId="{0EE229A3-F53E-48C9-BCDC-A2BF5E778749}" srcOrd="0" destOrd="0" parTransId="{05E05109-0A32-430D-9A75-53B3489A4869}" sibTransId="{DA2B2720-50D7-4641-A1D6-5F361A63EDB4}"/>
    <dgm:cxn modelId="{DC1DE656-92CE-4A2F-82F5-32368EDCB190}" type="presOf" srcId="{702A2EF7-8EF3-4FFC-ABC2-055F65CC46EF}" destId="{9C9AC86E-3BE7-4D96-988F-ADBC6CE3563E}" srcOrd="1" destOrd="0" presId="urn:microsoft.com/office/officeart/2005/8/layout/orgChart1"/>
    <dgm:cxn modelId="{C8E3DE78-D0DF-45C7-A032-44062AD4188A}" type="presOf" srcId="{0EE229A3-F53E-48C9-BCDC-A2BF5E778749}" destId="{8EB33381-50C0-47D8-AE8D-05296E2E9E01}" srcOrd="1" destOrd="0" presId="urn:microsoft.com/office/officeart/2005/8/layout/orgChart1"/>
    <dgm:cxn modelId="{1BC12981-F784-466F-AC2C-2AF7CDEA9696}" type="presOf" srcId="{7D639951-9A7D-4A5C-B77B-B446AD3C6D29}" destId="{8D3F8683-AE54-4C51-83AF-621D8DBEE1D5}" srcOrd="0" destOrd="0" presId="urn:microsoft.com/office/officeart/2005/8/layout/orgChart1"/>
    <dgm:cxn modelId="{37A2BB87-C638-40AC-AF4A-D9B88297840C}" type="presOf" srcId="{8CB332D0-4EB2-493F-9187-AB9E6542F0D0}" destId="{7A93E947-EF70-4939-A836-7628779DBBB7}" srcOrd="0" destOrd="0" presId="urn:microsoft.com/office/officeart/2005/8/layout/orgChart1"/>
    <dgm:cxn modelId="{BEE38788-F5BF-4A51-BF87-2F8C2AD9B2FB}" type="presOf" srcId="{E607B0D6-727F-411B-9463-AA72480E8BCD}" destId="{848980A0-729C-43D1-B9AD-F9D803B33C86}" srcOrd="0" destOrd="0" presId="urn:microsoft.com/office/officeart/2005/8/layout/orgChart1"/>
    <dgm:cxn modelId="{33F4648D-970C-4C50-A7FA-DAC5AF8800DB}" srcId="{651810DF-A05D-4977-A914-6170F1CB69AA}" destId="{F65F9659-29C7-47B2-ADDB-96A029BB01E3}" srcOrd="2" destOrd="0" parTransId="{B7C17510-9AE2-4589-A5EF-78A8F231679A}" sibTransId="{40987B03-FC32-4693-A834-8F8F133F11CF}"/>
    <dgm:cxn modelId="{BD481194-E100-4D6F-861D-1A94EA790892}" srcId="{0EE229A3-F53E-48C9-BCDC-A2BF5E778749}" destId="{A06355ED-D3E2-4212-BC04-53042D759939}" srcOrd="0" destOrd="0" parTransId="{786DFC9F-33D7-46DF-92A5-F3A0F465CDD8}" sibTransId="{D42ACFCF-3464-4449-B9CD-0CB681828742}"/>
    <dgm:cxn modelId="{75BCB095-FF26-4D67-9EAF-ECA3C6E42073}" type="presOf" srcId="{FBD54510-F2CF-478D-9B0F-07C9409C8FBB}" destId="{D1FD0F04-B93E-435E-B1CE-06C3973C8372}" srcOrd="0" destOrd="0" presId="urn:microsoft.com/office/officeart/2005/8/layout/orgChart1"/>
    <dgm:cxn modelId="{E8A61C96-E4CD-484A-A20B-75B92DF6237D}" type="presOf" srcId="{F65F9659-29C7-47B2-ADDB-96A029BB01E3}" destId="{C7A40B79-6E51-4373-8092-73F0012D27BE}" srcOrd="1" destOrd="0" presId="urn:microsoft.com/office/officeart/2005/8/layout/orgChart1"/>
    <dgm:cxn modelId="{3F15039D-6C07-4C5B-9430-F433B8655B51}" type="presOf" srcId="{01455ED0-0E7A-4B4C-9F88-F68CCA666776}" destId="{2C9388B2-D20D-4634-9358-C966B8F888B2}" srcOrd="1" destOrd="0" presId="urn:microsoft.com/office/officeart/2005/8/layout/orgChart1"/>
    <dgm:cxn modelId="{47DA6E9D-05B9-4EC2-B874-470C573F9840}" type="presOf" srcId="{F65F9659-29C7-47B2-ADDB-96A029BB01E3}" destId="{88CF0EEB-1A13-4C69-A954-09CE34196C67}" srcOrd="0" destOrd="0" presId="urn:microsoft.com/office/officeart/2005/8/layout/orgChart1"/>
    <dgm:cxn modelId="{E7438DA0-2E56-466B-A326-EA32FF668D30}" type="presOf" srcId="{9B95BBF2-6A79-41C9-BE33-D38D567A36E3}" destId="{0475CCD8-01ED-403A-B8DE-1B4DA87A70E1}" srcOrd="0" destOrd="0" presId="urn:microsoft.com/office/officeart/2005/8/layout/orgChart1"/>
    <dgm:cxn modelId="{736DE0A7-83EF-4405-B7F4-02DF5EECC3F3}" type="presOf" srcId="{76EFE302-37DE-4163-A8BD-CBB166923F66}" destId="{DB511E24-4334-44CB-A5DA-6FB85E22F196}" srcOrd="0" destOrd="0" presId="urn:microsoft.com/office/officeart/2005/8/layout/orgChart1"/>
    <dgm:cxn modelId="{F177DDA9-4AC5-4726-82ED-BF82BEEC61A8}" type="presOf" srcId="{8CB332D0-4EB2-493F-9187-AB9E6542F0D0}" destId="{465378C2-E2C9-4C3A-94DF-AF0829788AC0}" srcOrd="1" destOrd="0" presId="urn:microsoft.com/office/officeart/2005/8/layout/orgChart1"/>
    <dgm:cxn modelId="{252123B0-A545-45E6-BD0A-355AE06C5F48}" srcId="{0EE229A3-F53E-48C9-BCDC-A2BF5E778749}" destId="{651810DF-A05D-4977-A914-6170F1CB69AA}" srcOrd="3" destOrd="0" parTransId="{76EFE302-37DE-4163-A8BD-CBB166923F66}" sibTransId="{20130955-4B87-4F26-A68A-FDFD9CF8DD2A}"/>
    <dgm:cxn modelId="{35F921BA-16E1-4B14-A742-F6DA8C00118F}" type="presOf" srcId="{A06355ED-D3E2-4212-BC04-53042D759939}" destId="{27ADD530-F5F5-4C90-B3F9-76C7C499FAF0}" srcOrd="1" destOrd="0" presId="urn:microsoft.com/office/officeart/2005/8/layout/orgChart1"/>
    <dgm:cxn modelId="{B32478BF-75E2-4F3E-8881-9DCE305990AC}" type="presOf" srcId="{0EE229A3-F53E-48C9-BCDC-A2BF5E778749}" destId="{C428DC50-E539-498E-8F95-256A7E820DF4}" srcOrd="0" destOrd="0" presId="urn:microsoft.com/office/officeart/2005/8/layout/orgChart1"/>
    <dgm:cxn modelId="{B4BE9FC2-120F-477A-9943-AC71EA1A41B9}" type="presOf" srcId="{7D639951-9A7D-4A5C-B77B-B446AD3C6D29}" destId="{B1D91A2B-7697-47A1-917E-6227C1F06DDA}" srcOrd="1" destOrd="0" presId="urn:microsoft.com/office/officeart/2005/8/layout/orgChart1"/>
    <dgm:cxn modelId="{A50677E3-B55E-4982-BD60-96746069AE6C}" type="presOf" srcId="{1A549F39-E195-473B-9CC3-1826D73C8F91}" destId="{9BCF524E-A0C4-4B49-9388-D2E471AF6133}" srcOrd="1" destOrd="0" presId="urn:microsoft.com/office/officeart/2005/8/layout/orgChart1"/>
    <dgm:cxn modelId="{C407C6EF-4207-432D-A903-294436E79984}" type="presOf" srcId="{01455ED0-0E7A-4B4C-9F88-F68CCA666776}" destId="{C7E74FA8-D7D0-46CE-878E-CCF26B5140B3}" srcOrd="0" destOrd="0" presId="urn:microsoft.com/office/officeart/2005/8/layout/orgChart1"/>
    <dgm:cxn modelId="{B933FBF1-6C9A-42E2-9C13-C5E62CEC47A7}" type="presOf" srcId="{428B7B9A-9484-46E3-8284-4C35AC1A01BF}" destId="{79780270-B962-4478-BBDD-B65C28311A53}" srcOrd="0" destOrd="0" presId="urn:microsoft.com/office/officeart/2005/8/layout/orgChart1"/>
    <dgm:cxn modelId="{1912BBF5-1E10-40F2-9B35-BF3356568095}" type="presOf" srcId="{786DFC9F-33D7-46DF-92A5-F3A0F465CDD8}" destId="{5E7DFE2E-76AE-427E-856E-F027B61C1B12}" srcOrd="0" destOrd="0" presId="urn:microsoft.com/office/officeart/2005/8/layout/orgChart1"/>
    <dgm:cxn modelId="{920871FD-DC9E-416E-A78E-EB12C7082CD3}" type="presOf" srcId="{A06355ED-D3E2-4212-BC04-53042D759939}" destId="{848C55AC-913D-485E-8AE2-5197439DAD6F}" srcOrd="0" destOrd="0" presId="urn:microsoft.com/office/officeart/2005/8/layout/orgChart1"/>
    <dgm:cxn modelId="{97A3CCFF-A760-45F7-8F6C-433ED43F38BF}" type="presOf" srcId="{702A2EF7-8EF3-4FFC-ABC2-055F65CC46EF}" destId="{FA05939E-B06F-4941-9988-81DCF7A86A21}" srcOrd="0" destOrd="0" presId="urn:microsoft.com/office/officeart/2005/8/layout/orgChart1"/>
    <dgm:cxn modelId="{65F292C9-42A1-4211-A5BE-7CFA207AA83F}" type="presParOf" srcId="{D1FD0F04-B93E-435E-B1CE-06C3973C8372}" destId="{EB8E1F36-BE9A-4815-B9FC-B359A76F20EF}" srcOrd="0" destOrd="0" presId="urn:microsoft.com/office/officeart/2005/8/layout/orgChart1"/>
    <dgm:cxn modelId="{D6CCA549-900D-4EFD-BF9C-6CEAD6613A36}" type="presParOf" srcId="{EB8E1F36-BE9A-4815-B9FC-B359A76F20EF}" destId="{20A3D821-B926-4853-BDD1-B124EC0DA105}" srcOrd="0" destOrd="0" presId="urn:microsoft.com/office/officeart/2005/8/layout/orgChart1"/>
    <dgm:cxn modelId="{806662E1-E487-44D5-8541-91B5BFB27D02}" type="presParOf" srcId="{20A3D821-B926-4853-BDD1-B124EC0DA105}" destId="{C428DC50-E539-498E-8F95-256A7E820DF4}" srcOrd="0" destOrd="0" presId="urn:microsoft.com/office/officeart/2005/8/layout/orgChart1"/>
    <dgm:cxn modelId="{4F9B0C4B-E997-4971-914C-DB6A3010C197}" type="presParOf" srcId="{20A3D821-B926-4853-BDD1-B124EC0DA105}" destId="{8EB33381-50C0-47D8-AE8D-05296E2E9E01}" srcOrd="1" destOrd="0" presId="urn:microsoft.com/office/officeart/2005/8/layout/orgChart1"/>
    <dgm:cxn modelId="{EB75BEB7-F48D-4FBA-A70E-934135A8611B}" type="presParOf" srcId="{EB8E1F36-BE9A-4815-B9FC-B359A76F20EF}" destId="{27DF7A94-CCA4-40D4-A3D6-41455847826B}" srcOrd="1" destOrd="0" presId="urn:microsoft.com/office/officeart/2005/8/layout/orgChart1"/>
    <dgm:cxn modelId="{28C26ACB-E2F3-4A1F-BDBB-B86D67885AC5}" type="presParOf" srcId="{27DF7A94-CCA4-40D4-A3D6-41455847826B}" destId="{848980A0-729C-43D1-B9AD-F9D803B33C86}" srcOrd="0" destOrd="0" presId="urn:microsoft.com/office/officeart/2005/8/layout/orgChart1"/>
    <dgm:cxn modelId="{93CF1F3E-BAD1-448C-B8CD-7C88566B26D4}" type="presParOf" srcId="{27DF7A94-CCA4-40D4-A3D6-41455847826B}" destId="{C32161B3-4250-4FE9-9FEB-EF9B608FB36F}" srcOrd="1" destOrd="0" presId="urn:microsoft.com/office/officeart/2005/8/layout/orgChart1"/>
    <dgm:cxn modelId="{C6180866-3432-4191-AD9F-FA7A267C55E5}" type="presParOf" srcId="{C32161B3-4250-4FE9-9FEB-EF9B608FB36F}" destId="{2C3EE789-20ED-4AD1-AB46-CA58EC1F274D}" srcOrd="0" destOrd="0" presId="urn:microsoft.com/office/officeart/2005/8/layout/orgChart1"/>
    <dgm:cxn modelId="{A81CE348-ABB6-42E4-BF0D-0B53779D255E}" type="presParOf" srcId="{2C3EE789-20ED-4AD1-AB46-CA58EC1F274D}" destId="{8D3F8683-AE54-4C51-83AF-621D8DBEE1D5}" srcOrd="0" destOrd="0" presId="urn:microsoft.com/office/officeart/2005/8/layout/orgChart1"/>
    <dgm:cxn modelId="{6D22FD10-8A97-4EA7-BF9B-5C8FA8DFA44E}" type="presParOf" srcId="{2C3EE789-20ED-4AD1-AB46-CA58EC1F274D}" destId="{B1D91A2B-7697-47A1-917E-6227C1F06DDA}" srcOrd="1" destOrd="0" presId="urn:microsoft.com/office/officeart/2005/8/layout/orgChart1"/>
    <dgm:cxn modelId="{7C27B5A2-EAAE-4593-9F92-F6FB005AB891}" type="presParOf" srcId="{C32161B3-4250-4FE9-9FEB-EF9B608FB36F}" destId="{5024B07B-AB56-4274-B5C3-DA3BCAC9DFBF}" srcOrd="1" destOrd="0" presId="urn:microsoft.com/office/officeart/2005/8/layout/orgChart1"/>
    <dgm:cxn modelId="{F43571C1-7945-4A34-A700-D0D5B601531F}" type="presParOf" srcId="{C32161B3-4250-4FE9-9FEB-EF9B608FB36F}" destId="{3CE9E7E3-A525-44B3-996F-E8FD2C3C1A08}" srcOrd="2" destOrd="0" presId="urn:microsoft.com/office/officeart/2005/8/layout/orgChart1"/>
    <dgm:cxn modelId="{AA55ACC7-CE85-4CA9-851C-2AC5A03BF72C}" type="presParOf" srcId="{27DF7A94-CCA4-40D4-A3D6-41455847826B}" destId="{B6FF4057-7F66-4A55-A882-BCD5DC3C0F4A}" srcOrd="2" destOrd="0" presId="urn:microsoft.com/office/officeart/2005/8/layout/orgChart1"/>
    <dgm:cxn modelId="{BF6637E1-12F9-4868-807E-6408E83781B7}" type="presParOf" srcId="{27DF7A94-CCA4-40D4-A3D6-41455847826B}" destId="{EB7181A4-73F9-4F3F-9E60-4385573145C5}" srcOrd="3" destOrd="0" presId="urn:microsoft.com/office/officeart/2005/8/layout/orgChart1"/>
    <dgm:cxn modelId="{31D97DA1-033A-4504-8D84-DBFA173D5A72}" type="presParOf" srcId="{EB7181A4-73F9-4F3F-9E60-4385573145C5}" destId="{4049FB4D-F2E0-46A1-B9DA-F80F91730FF1}" srcOrd="0" destOrd="0" presId="urn:microsoft.com/office/officeart/2005/8/layout/orgChart1"/>
    <dgm:cxn modelId="{ADA42E2B-0837-4AB0-9B19-B037F0BA37D6}" type="presParOf" srcId="{4049FB4D-F2E0-46A1-B9DA-F80F91730FF1}" destId="{7A93E947-EF70-4939-A836-7628779DBBB7}" srcOrd="0" destOrd="0" presId="urn:microsoft.com/office/officeart/2005/8/layout/orgChart1"/>
    <dgm:cxn modelId="{024F4D5A-A816-40A8-B2F8-AEB1C6CE046A}" type="presParOf" srcId="{4049FB4D-F2E0-46A1-B9DA-F80F91730FF1}" destId="{465378C2-E2C9-4C3A-94DF-AF0829788AC0}" srcOrd="1" destOrd="0" presId="urn:microsoft.com/office/officeart/2005/8/layout/orgChart1"/>
    <dgm:cxn modelId="{3D483D07-E540-4725-90B6-1DC6F79161FC}" type="presParOf" srcId="{EB7181A4-73F9-4F3F-9E60-4385573145C5}" destId="{CA32F9CE-714D-4D28-A2A0-E0CBDB3C97DE}" srcOrd="1" destOrd="0" presId="urn:microsoft.com/office/officeart/2005/8/layout/orgChart1"/>
    <dgm:cxn modelId="{A71BDDAB-63BF-4C74-BBF3-C2E0C902A68D}" type="presParOf" srcId="{EB7181A4-73F9-4F3F-9E60-4385573145C5}" destId="{9A5E52E3-E388-4CF0-8EB6-8EB9649CC71F}" srcOrd="2" destOrd="0" presId="urn:microsoft.com/office/officeart/2005/8/layout/orgChart1"/>
    <dgm:cxn modelId="{296D36D8-8BB3-4E75-9C57-768B59F390F9}" type="presParOf" srcId="{27DF7A94-CCA4-40D4-A3D6-41455847826B}" destId="{DB511E24-4334-44CB-A5DA-6FB85E22F196}" srcOrd="4" destOrd="0" presId="urn:microsoft.com/office/officeart/2005/8/layout/orgChart1"/>
    <dgm:cxn modelId="{8C1E0BEF-4476-4DB7-96D8-C6B1B6C04064}" type="presParOf" srcId="{27DF7A94-CCA4-40D4-A3D6-41455847826B}" destId="{53F10B3F-CB7F-45F1-BDB5-791CC0EEBF2B}" srcOrd="5" destOrd="0" presId="urn:microsoft.com/office/officeart/2005/8/layout/orgChart1"/>
    <dgm:cxn modelId="{1DD3829B-2E2F-4DE3-87CE-38D486FFF6E4}" type="presParOf" srcId="{53F10B3F-CB7F-45F1-BDB5-791CC0EEBF2B}" destId="{58474AF6-BB2D-479A-BA84-2248532470D1}" srcOrd="0" destOrd="0" presId="urn:microsoft.com/office/officeart/2005/8/layout/orgChart1"/>
    <dgm:cxn modelId="{218FABBF-2F01-4D5F-AD26-A3A0BB01D833}" type="presParOf" srcId="{58474AF6-BB2D-479A-BA84-2248532470D1}" destId="{123CFA6B-36CB-452F-905C-4984781D2D70}" srcOrd="0" destOrd="0" presId="urn:microsoft.com/office/officeart/2005/8/layout/orgChart1"/>
    <dgm:cxn modelId="{052C3995-9236-4F5D-8D3B-56C970097340}" type="presParOf" srcId="{58474AF6-BB2D-479A-BA84-2248532470D1}" destId="{513180DD-A8BF-4DC2-87EA-FFF4DD2D9337}" srcOrd="1" destOrd="0" presId="urn:microsoft.com/office/officeart/2005/8/layout/orgChart1"/>
    <dgm:cxn modelId="{8337EDD1-1926-485E-A7DC-889CB4C0DD43}" type="presParOf" srcId="{53F10B3F-CB7F-45F1-BDB5-791CC0EEBF2B}" destId="{C6E85143-9C63-4E13-97F8-C462F35A6BC0}" srcOrd="1" destOrd="0" presId="urn:microsoft.com/office/officeart/2005/8/layout/orgChart1"/>
    <dgm:cxn modelId="{23AF945F-A1B9-48CC-A253-3C82459F8A65}" type="presParOf" srcId="{C6E85143-9C63-4E13-97F8-C462F35A6BC0}" destId="{0475CCD8-01ED-403A-B8DE-1B4DA87A70E1}" srcOrd="0" destOrd="0" presId="urn:microsoft.com/office/officeart/2005/8/layout/orgChart1"/>
    <dgm:cxn modelId="{37F38FE0-3569-4ED0-AD49-6F1E7492DB0F}" type="presParOf" srcId="{C6E85143-9C63-4E13-97F8-C462F35A6BC0}" destId="{F0FD9DAB-C687-4120-8953-548660465E8A}" srcOrd="1" destOrd="0" presId="urn:microsoft.com/office/officeart/2005/8/layout/orgChart1"/>
    <dgm:cxn modelId="{4F3C970A-33D3-4FEE-A9BA-D517BD852155}" type="presParOf" srcId="{F0FD9DAB-C687-4120-8953-548660465E8A}" destId="{176C4798-D9C8-4050-82F6-85216AB60874}" srcOrd="0" destOrd="0" presId="urn:microsoft.com/office/officeart/2005/8/layout/orgChart1"/>
    <dgm:cxn modelId="{E5311A16-C09D-4CBF-B298-E2568ED8C3E5}" type="presParOf" srcId="{176C4798-D9C8-4050-82F6-85216AB60874}" destId="{C7E74FA8-D7D0-46CE-878E-CCF26B5140B3}" srcOrd="0" destOrd="0" presId="urn:microsoft.com/office/officeart/2005/8/layout/orgChart1"/>
    <dgm:cxn modelId="{73963318-F851-4EB2-AA8A-02C3CC26649C}" type="presParOf" srcId="{176C4798-D9C8-4050-82F6-85216AB60874}" destId="{2C9388B2-D20D-4634-9358-C966B8F888B2}" srcOrd="1" destOrd="0" presId="urn:microsoft.com/office/officeart/2005/8/layout/orgChart1"/>
    <dgm:cxn modelId="{3441D024-F7B6-4C4F-ABC1-DE289C055E33}" type="presParOf" srcId="{F0FD9DAB-C687-4120-8953-548660465E8A}" destId="{3C08261C-D6E9-4A97-BE7D-71B671A14029}" srcOrd="1" destOrd="0" presId="urn:microsoft.com/office/officeart/2005/8/layout/orgChart1"/>
    <dgm:cxn modelId="{D0035952-F5C7-4857-AFC9-48106F27AB74}" type="presParOf" srcId="{F0FD9DAB-C687-4120-8953-548660465E8A}" destId="{C19E08FA-54E0-477A-B33A-5DEA5AAAB1C4}" srcOrd="2" destOrd="0" presId="urn:microsoft.com/office/officeart/2005/8/layout/orgChart1"/>
    <dgm:cxn modelId="{C1E43579-F638-4436-AAFB-8EEACC23AC7D}" type="presParOf" srcId="{C6E85143-9C63-4E13-97F8-C462F35A6BC0}" destId="{55662286-F010-42F2-B8F2-D56C183A6B59}" srcOrd="2" destOrd="0" presId="urn:microsoft.com/office/officeart/2005/8/layout/orgChart1"/>
    <dgm:cxn modelId="{2762BE58-5479-45A7-9F01-1184DFB996B8}" type="presParOf" srcId="{C6E85143-9C63-4E13-97F8-C462F35A6BC0}" destId="{061B8022-378D-4B7D-90F8-A6A2CAEDA1FE}" srcOrd="3" destOrd="0" presId="urn:microsoft.com/office/officeart/2005/8/layout/orgChart1"/>
    <dgm:cxn modelId="{B55BBF77-50E5-4677-BC96-B93B3A3514D9}" type="presParOf" srcId="{061B8022-378D-4B7D-90F8-A6A2CAEDA1FE}" destId="{418184B6-151E-41A1-998C-3DF1AB13762C}" srcOrd="0" destOrd="0" presId="urn:microsoft.com/office/officeart/2005/8/layout/orgChart1"/>
    <dgm:cxn modelId="{B1A08CBE-D12E-4B56-A9C3-93C82201AEF1}" type="presParOf" srcId="{418184B6-151E-41A1-998C-3DF1AB13762C}" destId="{CA0397E2-C1CC-4A0E-8221-07E508926CE9}" srcOrd="0" destOrd="0" presId="urn:microsoft.com/office/officeart/2005/8/layout/orgChart1"/>
    <dgm:cxn modelId="{DEE548DA-F477-4EDA-A8A9-5A52E21499F7}" type="presParOf" srcId="{418184B6-151E-41A1-998C-3DF1AB13762C}" destId="{9BCF524E-A0C4-4B49-9388-D2E471AF6133}" srcOrd="1" destOrd="0" presId="urn:microsoft.com/office/officeart/2005/8/layout/orgChart1"/>
    <dgm:cxn modelId="{1B13D8AF-6A38-4130-8D6D-59777F72A6E1}" type="presParOf" srcId="{061B8022-378D-4B7D-90F8-A6A2CAEDA1FE}" destId="{291BF6D9-A85E-48C0-AFCF-346CE453A338}" srcOrd="1" destOrd="0" presId="urn:microsoft.com/office/officeart/2005/8/layout/orgChart1"/>
    <dgm:cxn modelId="{7232BF0F-2A1B-4C30-BC25-47A3C85D6697}" type="presParOf" srcId="{061B8022-378D-4B7D-90F8-A6A2CAEDA1FE}" destId="{4D5EFA62-C820-4C19-8850-76579B5EF9E7}" srcOrd="2" destOrd="0" presId="urn:microsoft.com/office/officeart/2005/8/layout/orgChart1"/>
    <dgm:cxn modelId="{9956971D-6C7D-4B38-A552-CB0DD8AB07D4}" type="presParOf" srcId="{C6E85143-9C63-4E13-97F8-C462F35A6BC0}" destId="{6901D11A-3D4D-44FB-91FD-39B1444F336D}" srcOrd="4" destOrd="0" presId="urn:microsoft.com/office/officeart/2005/8/layout/orgChart1"/>
    <dgm:cxn modelId="{6DDE0CC3-43B4-47E9-9183-84DFB13E50B7}" type="presParOf" srcId="{C6E85143-9C63-4E13-97F8-C462F35A6BC0}" destId="{EE826B6A-E6E4-44B1-8444-E91C3809514D}" srcOrd="5" destOrd="0" presId="urn:microsoft.com/office/officeart/2005/8/layout/orgChart1"/>
    <dgm:cxn modelId="{84BDC9DE-47C0-4133-BD7E-826713E86E4B}" type="presParOf" srcId="{EE826B6A-E6E4-44B1-8444-E91C3809514D}" destId="{9FE3CC33-C9DC-495B-B699-D2D7A15470D4}" srcOrd="0" destOrd="0" presId="urn:microsoft.com/office/officeart/2005/8/layout/orgChart1"/>
    <dgm:cxn modelId="{5C67E07E-BD9E-4643-89D7-86F42DA5C7D2}" type="presParOf" srcId="{9FE3CC33-C9DC-495B-B699-D2D7A15470D4}" destId="{88CF0EEB-1A13-4C69-A954-09CE34196C67}" srcOrd="0" destOrd="0" presId="urn:microsoft.com/office/officeart/2005/8/layout/orgChart1"/>
    <dgm:cxn modelId="{6B8B1F8A-96FE-4FC0-87F9-45444D51E0B3}" type="presParOf" srcId="{9FE3CC33-C9DC-495B-B699-D2D7A15470D4}" destId="{C7A40B79-6E51-4373-8092-73F0012D27BE}" srcOrd="1" destOrd="0" presId="urn:microsoft.com/office/officeart/2005/8/layout/orgChart1"/>
    <dgm:cxn modelId="{B3255FA2-F164-490E-A901-1723A4806288}" type="presParOf" srcId="{EE826B6A-E6E4-44B1-8444-E91C3809514D}" destId="{79920E91-036B-4726-BBEE-D1E10C70FAE3}" srcOrd="1" destOrd="0" presId="urn:microsoft.com/office/officeart/2005/8/layout/orgChart1"/>
    <dgm:cxn modelId="{3140A95A-67A4-4968-B233-63B4B9AD6D82}" type="presParOf" srcId="{EE826B6A-E6E4-44B1-8444-E91C3809514D}" destId="{90818BB8-A226-46BB-9CA2-F95B703E3212}" srcOrd="2" destOrd="0" presId="urn:microsoft.com/office/officeart/2005/8/layout/orgChart1"/>
    <dgm:cxn modelId="{07300455-CEA0-41B9-9F88-4BE8FF845DC8}" type="presParOf" srcId="{53F10B3F-CB7F-45F1-BDB5-791CC0EEBF2B}" destId="{5F292CF7-7546-4F65-A91F-6AF9781C48D7}" srcOrd="2" destOrd="0" presId="urn:microsoft.com/office/officeart/2005/8/layout/orgChart1"/>
    <dgm:cxn modelId="{F52DC3C6-8F80-4E4E-AF5C-D6E9CE0934EB}" type="presParOf" srcId="{27DF7A94-CCA4-40D4-A3D6-41455847826B}" destId="{79780270-B962-4478-BBDD-B65C28311A53}" srcOrd="6" destOrd="0" presId="urn:microsoft.com/office/officeart/2005/8/layout/orgChart1"/>
    <dgm:cxn modelId="{6416DF8F-870F-48E5-9C8F-8DA7A39EDAE8}" type="presParOf" srcId="{27DF7A94-CCA4-40D4-A3D6-41455847826B}" destId="{32DE6C91-AE4A-46F8-8B90-FDECA4E5724C}" srcOrd="7" destOrd="0" presId="urn:microsoft.com/office/officeart/2005/8/layout/orgChart1"/>
    <dgm:cxn modelId="{69BD4FFA-2C92-4E24-B748-8BF1CC4B575F}" type="presParOf" srcId="{32DE6C91-AE4A-46F8-8B90-FDECA4E5724C}" destId="{75206BB1-B97E-4822-A279-2FFE012DB446}" srcOrd="0" destOrd="0" presId="urn:microsoft.com/office/officeart/2005/8/layout/orgChart1"/>
    <dgm:cxn modelId="{59D7DE63-54FC-41C4-9597-7FFB01451A98}" type="presParOf" srcId="{75206BB1-B97E-4822-A279-2FFE012DB446}" destId="{FA05939E-B06F-4941-9988-81DCF7A86A21}" srcOrd="0" destOrd="0" presId="urn:microsoft.com/office/officeart/2005/8/layout/orgChart1"/>
    <dgm:cxn modelId="{BBA92B03-AD60-4B32-A202-62B0A83AB05C}" type="presParOf" srcId="{75206BB1-B97E-4822-A279-2FFE012DB446}" destId="{9C9AC86E-3BE7-4D96-988F-ADBC6CE3563E}" srcOrd="1" destOrd="0" presId="urn:microsoft.com/office/officeart/2005/8/layout/orgChart1"/>
    <dgm:cxn modelId="{787E9BFC-3E07-41AE-933C-355781DBE28B}" type="presParOf" srcId="{32DE6C91-AE4A-46F8-8B90-FDECA4E5724C}" destId="{E1B96766-1096-42BC-9E4A-CBBBBE532BD9}" srcOrd="1" destOrd="0" presId="urn:microsoft.com/office/officeart/2005/8/layout/orgChart1"/>
    <dgm:cxn modelId="{63987060-557A-40B6-B628-B832A6F1832D}" type="presParOf" srcId="{32DE6C91-AE4A-46F8-8B90-FDECA4E5724C}" destId="{41F74441-2C35-4E4F-A0EF-AA197A89D986}" srcOrd="2" destOrd="0" presId="urn:microsoft.com/office/officeart/2005/8/layout/orgChart1"/>
    <dgm:cxn modelId="{B663C035-76CE-4EDE-86EB-BA8142C8BA9D}" type="presParOf" srcId="{EB8E1F36-BE9A-4815-B9FC-B359A76F20EF}" destId="{AF0DA1D5-233E-4387-B307-9C609BCF4A35}" srcOrd="2" destOrd="0" presId="urn:microsoft.com/office/officeart/2005/8/layout/orgChart1"/>
    <dgm:cxn modelId="{9B145347-7A14-4FC8-90A6-6253FC93CFB7}" type="presParOf" srcId="{AF0DA1D5-233E-4387-B307-9C609BCF4A35}" destId="{5E7DFE2E-76AE-427E-856E-F027B61C1B12}" srcOrd="0" destOrd="0" presId="urn:microsoft.com/office/officeart/2005/8/layout/orgChart1"/>
    <dgm:cxn modelId="{294F2621-98B4-4544-9553-6D31873738B3}" type="presParOf" srcId="{AF0DA1D5-233E-4387-B307-9C609BCF4A35}" destId="{C3388D41-9161-4035-BD74-85F59C04CA1F}" srcOrd="1" destOrd="0" presId="urn:microsoft.com/office/officeart/2005/8/layout/orgChart1"/>
    <dgm:cxn modelId="{8E877C4C-A66A-43D3-BE2C-B0E4852CDAE5}" type="presParOf" srcId="{C3388D41-9161-4035-BD74-85F59C04CA1F}" destId="{B537ACDA-0452-40A5-9B5E-DB7386AA7299}" srcOrd="0" destOrd="0" presId="urn:microsoft.com/office/officeart/2005/8/layout/orgChart1"/>
    <dgm:cxn modelId="{578E9D02-B6E9-4D74-A69D-50B6E2394F1D}" type="presParOf" srcId="{B537ACDA-0452-40A5-9B5E-DB7386AA7299}" destId="{848C55AC-913D-485E-8AE2-5197439DAD6F}" srcOrd="0" destOrd="0" presId="urn:microsoft.com/office/officeart/2005/8/layout/orgChart1"/>
    <dgm:cxn modelId="{012B63A8-CC5C-4C79-B4B2-58E6D3B8DA68}" type="presParOf" srcId="{B537ACDA-0452-40A5-9B5E-DB7386AA7299}" destId="{27ADD530-F5F5-4C90-B3F9-76C7C499FAF0}" srcOrd="1" destOrd="0" presId="urn:microsoft.com/office/officeart/2005/8/layout/orgChart1"/>
    <dgm:cxn modelId="{93846D0D-D654-433E-B026-5D93B46D1E4C}" type="presParOf" srcId="{C3388D41-9161-4035-BD74-85F59C04CA1F}" destId="{362B9DCC-EB5D-4E58-95EB-0EF6CB903C5C}" srcOrd="1" destOrd="0" presId="urn:microsoft.com/office/officeart/2005/8/layout/orgChart1"/>
    <dgm:cxn modelId="{92497520-7150-4A95-95A6-FC90A2B39E2F}" type="presParOf" srcId="{C3388D41-9161-4035-BD74-85F59C04CA1F}" destId="{1280DF86-B55C-4368-9DDA-AC0BF45163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0B5C4-B126-834A-928C-8D5CA376D723}">
      <dsp:nvSpPr>
        <dsp:cNvPr id="0" name=""/>
        <dsp:cNvSpPr/>
      </dsp:nvSpPr>
      <dsp:spPr>
        <a:xfrm>
          <a:off x="-4884796" y="-748565"/>
          <a:ext cx="5817862" cy="5817862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A779A-7D3C-E940-A84D-D463D6F6E5D8}">
      <dsp:nvSpPr>
        <dsp:cNvPr id="0" name=""/>
        <dsp:cNvSpPr/>
      </dsp:nvSpPr>
      <dsp:spPr>
        <a:xfrm>
          <a:off x="348203" y="227529"/>
          <a:ext cx="6111035" cy="45488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6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 DE INVESTIGACIÓN</a:t>
          </a:r>
        </a:p>
      </dsp:txBody>
      <dsp:txXfrm>
        <a:off x="348203" y="227529"/>
        <a:ext cx="6111035" cy="454886"/>
      </dsp:txXfrm>
    </dsp:sp>
    <dsp:sp modelId="{59864136-F30E-7B40-AAC6-D5E3540E855A}">
      <dsp:nvSpPr>
        <dsp:cNvPr id="0" name=""/>
        <dsp:cNvSpPr/>
      </dsp:nvSpPr>
      <dsp:spPr>
        <a:xfrm>
          <a:off x="63899" y="170668"/>
          <a:ext cx="568608" cy="56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DA7AE-E1F4-0641-B1B2-82EDDB7608A8}">
      <dsp:nvSpPr>
        <dsp:cNvPr id="0" name=""/>
        <dsp:cNvSpPr/>
      </dsp:nvSpPr>
      <dsp:spPr>
        <a:xfrm>
          <a:off x="722378" y="909773"/>
          <a:ext cx="5736859" cy="45488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6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MARCO TEÓRICO</a:t>
          </a:r>
        </a:p>
      </dsp:txBody>
      <dsp:txXfrm>
        <a:off x="722378" y="909773"/>
        <a:ext cx="5736859" cy="454886"/>
      </dsp:txXfrm>
    </dsp:sp>
    <dsp:sp modelId="{09C6C889-B79F-2B40-BA02-5C38BFCF5FBB}">
      <dsp:nvSpPr>
        <dsp:cNvPr id="0" name=""/>
        <dsp:cNvSpPr/>
      </dsp:nvSpPr>
      <dsp:spPr>
        <a:xfrm>
          <a:off x="438074" y="852912"/>
          <a:ext cx="568608" cy="56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214D0-E189-274D-9001-1CD5D380DADF}">
      <dsp:nvSpPr>
        <dsp:cNvPr id="0" name=""/>
        <dsp:cNvSpPr/>
      </dsp:nvSpPr>
      <dsp:spPr>
        <a:xfrm>
          <a:off x="893479" y="1592016"/>
          <a:ext cx="5565758" cy="45488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6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MARCO METODOLÓGICO</a:t>
          </a:r>
        </a:p>
      </dsp:txBody>
      <dsp:txXfrm>
        <a:off x="893479" y="1592016"/>
        <a:ext cx="5565758" cy="454886"/>
      </dsp:txXfrm>
    </dsp:sp>
    <dsp:sp modelId="{921E0A36-3A26-5845-A911-2A51DBB57BC5}">
      <dsp:nvSpPr>
        <dsp:cNvPr id="0" name=""/>
        <dsp:cNvSpPr/>
      </dsp:nvSpPr>
      <dsp:spPr>
        <a:xfrm>
          <a:off x="609175" y="1535155"/>
          <a:ext cx="568608" cy="56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AE45F-9CCC-6D44-A448-FA1C0360E864}">
      <dsp:nvSpPr>
        <dsp:cNvPr id="0" name=""/>
        <dsp:cNvSpPr/>
      </dsp:nvSpPr>
      <dsp:spPr>
        <a:xfrm>
          <a:off x="874500" y="2282989"/>
          <a:ext cx="5565758" cy="45488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6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RESULTADOS DE LA INVESTIGACIÓN</a:t>
          </a:r>
        </a:p>
      </dsp:txBody>
      <dsp:txXfrm>
        <a:off x="874500" y="2282989"/>
        <a:ext cx="5565758" cy="454886"/>
      </dsp:txXfrm>
    </dsp:sp>
    <dsp:sp modelId="{DBA6F9C2-7888-2845-ACAD-5AE8D72A4A08}">
      <dsp:nvSpPr>
        <dsp:cNvPr id="0" name=""/>
        <dsp:cNvSpPr/>
      </dsp:nvSpPr>
      <dsp:spPr>
        <a:xfrm>
          <a:off x="609175" y="2216967"/>
          <a:ext cx="568608" cy="56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4B4A2-4DE9-B84B-B87A-9AF2BC1EED16}">
      <dsp:nvSpPr>
        <dsp:cNvPr id="0" name=""/>
        <dsp:cNvSpPr/>
      </dsp:nvSpPr>
      <dsp:spPr>
        <a:xfrm>
          <a:off x="722378" y="2956071"/>
          <a:ext cx="5736859" cy="45488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6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</a:p>
      </dsp:txBody>
      <dsp:txXfrm>
        <a:off x="722378" y="2956071"/>
        <a:ext cx="5736859" cy="454886"/>
      </dsp:txXfrm>
    </dsp:sp>
    <dsp:sp modelId="{A0552BB9-E091-BE4C-816A-6531C4C8D722}">
      <dsp:nvSpPr>
        <dsp:cNvPr id="0" name=""/>
        <dsp:cNvSpPr/>
      </dsp:nvSpPr>
      <dsp:spPr>
        <a:xfrm>
          <a:off x="438074" y="2899210"/>
          <a:ext cx="568608" cy="56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D23B5-0B83-4045-BA71-E805B08B0DE4}">
      <dsp:nvSpPr>
        <dsp:cNvPr id="0" name=""/>
        <dsp:cNvSpPr/>
      </dsp:nvSpPr>
      <dsp:spPr>
        <a:xfrm>
          <a:off x="348203" y="3638314"/>
          <a:ext cx="6111035" cy="45488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6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PROPUESTA</a:t>
          </a:r>
          <a:endParaRPr lang="es-ES" sz="20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8203" y="3638314"/>
        <a:ext cx="6111035" cy="454886"/>
      </dsp:txXfrm>
    </dsp:sp>
    <dsp:sp modelId="{B5980C58-6451-EB41-8C3C-836A12C97014}">
      <dsp:nvSpPr>
        <dsp:cNvPr id="0" name=""/>
        <dsp:cNvSpPr/>
      </dsp:nvSpPr>
      <dsp:spPr>
        <a:xfrm>
          <a:off x="63899" y="3581453"/>
          <a:ext cx="568608" cy="56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DFE2E-76AE-427E-856E-F027B61C1B12}">
      <dsp:nvSpPr>
        <dsp:cNvPr id="0" name=""/>
        <dsp:cNvSpPr/>
      </dsp:nvSpPr>
      <dsp:spPr>
        <a:xfrm>
          <a:off x="4047413" y="799340"/>
          <a:ext cx="125559" cy="550071"/>
        </a:xfrm>
        <a:custGeom>
          <a:avLst/>
          <a:gdLst/>
          <a:ahLst/>
          <a:cxnLst/>
          <a:rect l="0" t="0" r="0" b="0"/>
          <a:pathLst>
            <a:path>
              <a:moveTo>
                <a:pt x="125559" y="0"/>
              </a:moveTo>
              <a:lnTo>
                <a:pt x="125559" y="550071"/>
              </a:lnTo>
              <a:lnTo>
                <a:pt x="0" y="550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80270-B962-4478-BBDD-B65C28311A53}">
      <dsp:nvSpPr>
        <dsp:cNvPr id="0" name=""/>
        <dsp:cNvSpPr/>
      </dsp:nvSpPr>
      <dsp:spPr>
        <a:xfrm>
          <a:off x="4172973" y="799340"/>
          <a:ext cx="3194270" cy="110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583"/>
              </a:lnTo>
              <a:lnTo>
                <a:pt x="3194270" y="974583"/>
              </a:lnTo>
              <a:lnTo>
                <a:pt x="3194270" y="11001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1D11A-3D4D-44FB-91FD-39B1444F336D}">
      <dsp:nvSpPr>
        <dsp:cNvPr id="0" name=""/>
        <dsp:cNvSpPr/>
      </dsp:nvSpPr>
      <dsp:spPr>
        <a:xfrm>
          <a:off x="4557453" y="2497386"/>
          <a:ext cx="263566" cy="2248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117"/>
              </a:lnTo>
              <a:lnTo>
                <a:pt x="263566" y="2248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62286-F010-42F2-B8F2-D56C183A6B59}">
      <dsp:nvSpPr>
        <dsp:cNvPr id="0" name=""/>
        <dsp:cNvSpPr/>
      </dsp:nvSpPr>
      <dsp:spPr>
        <a:xfrm>
          <a:off x="4557453" y="2497386"/>
          <a:ext cx="263566" cy="1399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094"/>
              </a:lnTo>
              <a:lnTo>
                <a:pt x="263566" y="13990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5CCD8-01ED-403A-B8DE-1B4DA87A70E1}">
      <dsp:nvSpPr>
        <dsp:cNvPr id="0" name=""/>
        <dsp:cNvSpPr/>
      </dsp:nvSpPr>
      <dsp:spPr>
        <a:xfrm>
          <a:off x="4557453" y="2497386"/>
          <a:ext cx="263566" cy="550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071"/>
              </a:lnTo>
              <a:lnTo>
                <a:pt x="263566" y="5500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11E24-4334-44CB-A5DA-6FB85E22F196}">
      <dsp:nvSpPr>
        <dsp:cNvPr id="0" name=""/>
        <dsp:cNvSpPr/>
      </dsp:nvSpPr>
      <dsp:spPr>
        <a:xfrm>
          <a:off x="4172973" y="799340"/>
          <a:ext cx="1087323" cy="110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583"/>
              </a:lnTo>
              <a:lnTo>
                <a:pt x="1087323" y="974583"/>
              </a:lnTo>
              <a:lnTo>
                <a:pt x="1087323" y="11001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F4057-7F66-4A55-A882-BCD5DC3C0F4A}">
      <dsp:nvSpPr>
        <dsp:cNvPr id="0" name=""/>
        <dsp:cNvSpPr/>
      </dsp:nvSpPr>
      <dsp:spPr>
        <a:xfrm>
          <a:off x="3208877" y="799340"/>
          <a:ext cx="964095" cy="1100142"/>
        </a:xfrm>
        <a:custGeom>
          <a:avLst/>
          <a:gdLst/>
          <a:ahLst/>
          <a:cxnLst/>
          <a:rect l="0" t="0" r="0" b="0"/>
          <a:pathLst>
            <a:path>
              <a:moveTo>
                <a:pt x="964095" y="0"/>
              </a:moveTo>
              <a:lnTo>
                <a:pt x="964095" y="974583"/>
              </a:lnTo>
              <a:lnTo>
                <a:pt x="0" y="974583"/>
              </a:lnTo>
              <a:lnTo>
                <a:pt x="0" y="11001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980A0-729C-43D1-B9AD-F9D803B33C86}">
      <dsp:nvSpPr>
        <dsp:cNvPr id="0" name=""/>
        <dsp:cNvSpPr/>
      </dsp:nvSpPr>
      <dsp:spPr>
        <a:xfrm>
          <a:off x="1018720" y="799340"/>
          <a:ext cx="3154252" cy="1100142"/>
        </a:xfrm>
        <a:custGeom>
          <a:avLst/>
          <a:gdLst/>
          <a:ahLst/>
          <a:cxnLst/>
          <a:rect l="0" t="0" r="0" b="0"/>
          <a:pathLst>
            <a:path>
              <a:moveTo>
                <a:pt x="3154252" y="0"/>
              </a:moveTo>
              <a:lnTo>
                <a:pt x="3154252" y="974583"/>
              </a:lnTo>
              <a:lnTo>
                <a:pt x="0" y="974583"/>
              </a:lnTo>
              <a:lnTo>
                <a:pt x="0" y="11001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8DC50-E539-498E-8F95-256A7E820DF4}">
      <dsp:nvSpPr>
        <dsp:cNvPr id="0" name=""/>
        <dsp:cNvSpPr/>
      </dsp:nvSpPr>
      <dsp:spPr>
        <a:xfrm>
          <a:off x="2124190" y="279283"/>
          <a:ext cx="4097565" cy="520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CLE</a:t>
          </a:r>
        </a:p>
      </dsp:txBody>
      <dsp:txXfrm>
        <a:off x="2124190" y="279283"/>
        <a:ext cx="4097565" cy="520056"/>
      </dsp:txXfrm>
    </dsp:sp>
    <dsp:sp modelId="{8D3F8683-AE54-4C51-83AF-621D8DBEE1D5}">
      <dsp:nvSpPr>
        <dsp:cNvPr id="0" name=""/>
        <dsp:cNvSpPr/>
      </dsp:nvSpPr>
      <dsp:spPr>
        <a:xfrm>
          <a:off x="1428" y="1899483"/>
          <a:ext cx="2034582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Planificación</a:t>
          </a:r>
        </a:p>
      </dsp:txBody>
      <dsp:txXfrm>
        <a:off x="1428" y="1899483"/>
        <a:ext cx="2034582" cy="597903"/>
      </dsp:txXfrm>
    </dsp:sp>
    <dsp:sp modelId="{7A93E947-EF70-4939-A836-7628779DBBB7}">
      <dsp:nvSpPr>
        <dsp:cNvPr id="0" name=""/>
        <dsp:cNvSpPr/>
      </dsp:nvSpPr>
      <dsp:spPr>
        <a:xfrm>
          <a:off x="2287130" y="1899483"/>
          <a:ext cx="1843492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Medición y Análisis</a:t>
          </a:r>
        </a:p>
      </dsp:txBody>
      <dsp:txXfrm>
        <a:off x="2287130" y="1899483"/>
        <a:ext cx="1843492" cy="597903"/>
      </dsp:txXfrm>
    </dsp:sp>
    <dsp:sp modelId="{123CFA6B-36CB-452F-905C-4984781D2D70}">
      <dsp:nvSpPr>
        <dsp:cNvPr id="0" name=""/>
        <dsp:cNvSpPr/>
      </dsp:nvSpPr>
      <dsp:spPr>
        <a:xfrm>
          <a:off x="4381743" y="1899483"/>
          <a:ext cx="1757107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Desarrollo del Liderazgo</a:t>
          </a:r>
        </a:p>
      </dsp:txBody>
      <dsp:txXfrm>
        <a:off x="4381743" y="1899483"/>
        <a:ext cx="1757107" cy="597903"/>
      </dsp:txXfrm>
    </dsp:sp>
    <dsp:sp modelId="{C7E74FA8-D7D0-46CE-878E-CCF26B5140B3}">
      <dsp:nvSpPr>
        <dsp:cNvPr id="0" name=""/>
        <dsp:cNvSpPr/>
      </dsp:nvSpPr>
      <dsp:spPr>
        <a:xfrm>
          <a:off x="4821019" y="2748506"/>
          <a:ext cx="2227059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Secc. Docencia y Capacitación</a:t>
          </a:r>
        </a:p>
      </dsp:txBody>
      <dsp:txXfrm>
        <a:off x="4821019" y="2748506"/>
        <a:ext cx="2227059" cy="597903"/>
      </dsp:txXfrm>
    </dsp:sp>
    <dsp:sp modelId="{CA0397E2-C1CC-4A0E-8221-07E508926CE9}">
      <dsp:nvSpPr>
        <dsp:cNvPr id="0" name=""/>
        <dsp:cNvSpPr/>
      </dsp:nvSpPr>
      <dsp:spPr>
        <a:xfrm>
          <a:off x="4821019" y="3597529"/>
          <a:ext cx="2227059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Secc. Instrucción y Entrenamiento</a:t>
          </a:r>
        </a:p>
      </dsp:txBody>
      <dsp:txXfrm>
        <a:off x="4821019" y="3597529"/>
        <a:ext cx="2227059" cy="597903"/>
      </dsp:txXfrm>
    </dsp:sp>
    <dsp:sp modelId="{88CF0EEB-1A13-4C69-A954-09CE34196C67}">
      <dsp:nvSpPr>
        <dsp:cNvPr id="0" name=""/>
        <dsp:cNvSpPr/>
      </dsp:nvSpPr>
      <dsp:spPr>
        <a:xfrm>
          <a:off x="4821019" y="4446552"/>
          <a:ext cx="2227059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Secc. Desarrollo Colectivo e Individual</a:t>
          </a:r>
        </a:p>
      </dsp:txBody>
      <dsp:txXfrm>
        <a:off x="4821019" y="4446552"/>
        <a:ext cx="2227059" cy="597903"/>
      </dsp:txXfrm>
    </dsp:sp>
    <dsp:sp modelId="{FA05939E-B06F-4941-9988-81DCF7A86A21}">
      <dsp:nvSpPr>
        <dsp:cNvPr id="0" name=""/>
        <dsp:cNvSpPr/>
      </dsp:nvSpPr>
      <dsp:spPr>
        <a:xfrm>
          <a:off x="6389970" y="1899483"/>
          <a:ext cx="1954547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Dpto. Investigación y Extensión</a:t>
          </a:r>
        </a:p>
      </dsp:txBody>
      <dsp:txXfrm>
        <a:off x="6389970" y="1899483"/>
        <a:ext cx="1954547" cy="597903"/>
      </dsp:txXfrm>
    </dsp:sp>
    <dsp:sp modelId="{848C55AC-913D-485E-8AE2-5197439DAD6F}">
      <dsp:nvSpPr>
        <dsp:cNvPr id="0" name=""/>
        <dsp:cNvSpPr/>
      </dsp:nvSpPr>
      <dsp:spPr>
        <a:xfrm>
          <a:off x="2851605" y="1050459"/>
          <a:ext cx="1195807" cy="59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Plana Mayor</a:t>
          </a:r>
        </a:p>
      </dsp:txBody>
      <dsp:txXfrm>
        <a:off x="2851605" y="1050459"/>
        <a:ext cx="1195807" cy="597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B5BEC-BDED-44D8-821D-0222C884B2D1}" type="datetimeFigureOut">
              <a:rPr lang="es-EC" smtClean="0"/>
              <a:t>26/10/2021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8A29-C1B9-4DAF-AE23-9A48DDBB5C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628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9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Cap</a:t>
            </a:r>
            <a:r>
              <a:rPr lang="es-ES_tradnl" dirty="0"/>
              <a:t> 1 2 3 rápido….</a:t>
            </a:r>
          </a:p>
          <a:p>
            <a:r>
              <a:rPr lang="es-ES_tradnl" dirty="0"/>
              <a:t>Explicar los datos obtenidos</a:t>
            </a:r>
          </a:p>
          <a:p>
            <a:r>
              <a:rPr lang="es-ES_tradnl" dirty="0"/>
              <a:t>Se alcanzaron los objetivos</a:t>
            </a:r>
          </a:p>
          <a:p>
            <a:r>
              <a:rPr lang="es-ES_tradnl" dirty="0"/>
              <a:t>Se respondieron las preguntas de investigación</a:t>
            </a:r>
          </a:p>
          <a:p>
            <a:r>
              <a:rPr lang="es-ES_tradnl" dirty="0"/>
              <a:t>Se comprobó la hipótesis…….75</a:t>
            </a:r>
          </a:p>
          <a:p>
            <a:r>
              <a:rPr lang="es-ES_tradnl" dirty="0"/>
              <a:t>La propuesta 25% que se debe hacer para mejorar el liderazgo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9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3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7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45CBB-3AFA-4E9C-8184-5F9CE0EDEC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0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2B7FB-7757-7B42-9780-38B9BA0EE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540F5B-3F69-7D4F-A85F-6FC41A726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08F2A2-A533-564B-B70D-95AED4FA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182C21-7255-4140-AD7B-B7F301EA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C9527-9556-3444-A233-1DBB574A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798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EEEB-E88F-F34F-9D9C-E2EE9ABE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D9CB0A-B8E6-554A-A98B-2A69237BB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A9B2E3-291B-3B49-A461-686D7BDE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F6D4A-9AF5-4F47-856C-30FD0CFC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5570F-A940-3649-A322-B73DF1A6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032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36CBAB-A914-0C43-97DA-FA634113E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3F582C-139B-4744-BBB9-6A726AC6C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83811-4557-A041-A33B-02501D77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C5B9AE-6A42-504D-A0CC-111D2BCB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DA82B7-6C54-C04F-90DF-54904FF0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910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24C9-EBD2-6D44-ABFE-BBF64283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8F5BD4-CF2A-5E40-960C-7D7D25E83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C93BE-68EB-1C42-B905-7D843739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0F908C-CFBA-0C45-AC23-918770E0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6519E-4A4B-AB4B-85E1-BEC3C5D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250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42F8F-E137-3940-AE56-456929E1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81A4CD-9584-B040-AD91-3322196F3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B0D48-FE53-A042-B564-C4802F4E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697234-8BDC-D440-8389-1DEF4EAD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E743A1-83CD-0E49-B037-0C08E02D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57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1DCD3-C958-3344-966E-8890770C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54288-2139-4741-9A47-F285FDD97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43EC49-E420-A246-80EA-034B84672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BF4D6C-380F-E346-9974-84EBB830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2ED92-EF23-5746-B5CB-49501F2B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6565D3-F0FE-D74D-BF05-69F09467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400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59342-C7EC-F442-A752-EC4F41C7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DB423B-4D88-1E42-8882-9AB7D06A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A63E20-7087-D24C-9D8C-07C28D7E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E9C9CA-A702-5247-8F9D-E18532E84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4F5658-FD58-8A4E-A635-7AE3D482A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0C22AD-1D83-0341-99CC-FEBC7704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AC8725-4494-934E-92BC-E6A61666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BF1B45-59AF-E44A-8DD4-0178768C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022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15ACC-7E4F-994E-9D9B-37F57BF9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69A472-F20E-5141-AE1C-2E1FE35E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E6F9E5-84F6-1B4E-8CC4-30051CB5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8123DF-3FEB-AF40-8B3D-E68EA3BF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24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7DA92C-D7DB-6447-8A6A-A4287B84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C229D8-D6FF-9B4E-B1C6-6FC0BA34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D4C69E-63BF-5C44-A1F5-F37FCDFC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90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E5CE6-9B6C-4C44-BEE0-70F3A4DC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688B7D-687A-A646-9E13-58CA7D23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53E4CB-8525-D34D-AF80-38E79C7D5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B04FBB-9086-964D-8F71-391535E2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E0B99A-C481-554A-A395-BC9CCB81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871ECB-C85C-EE4B-93A5-C4086398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495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E2F86-0773-2C48-9027-8A12DA65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2B46A3-AE12-CE4F-B363-9F1C8419F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46A302-A3DA-4243-BF44-E3B2EA524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58640A-1A8A-0349-8309-3E28461C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D359A8-5265-794C-810D-6B4368E4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570795-2FE3-BB48-A263-1AFA43CF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24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46EAF7-903B-EB4E-9669-2AE79AED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49F4C1-5D0B-4945-8DCE-AFD3DFA6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1AA0E-67BC-A04E-A073-5A9057FD9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8271-5E9A-8B44-9E44-339317D1C427}" type="datetimeFigureOut">
              <a:rPr lang="es-ES_tradnl" smtClean="0"/>
              <a:t>26/10/2021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2B01D-C23F-C241-95EA-853187D39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6D679A-D1EA-8E42-905F-7AD16AA8B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8080-E2E1-A440-81EB-D7AA810ECA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5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Subtítulo">
            <a:extLst>
              <a:ext uri="{FF2B5EF4-FFF2-40B4-BE49-F238E27FC236}">
                <a16:creationId xmlns:a16="http://schemas.microsoft.com/office/drawing/2014/main" id="{CA7E5809-A3B9-924E-953B-B8719A9B771F}"/>
              </a:ext>
            </a:extLst>
          </p:cNvPr>
          <p:cNvSpPr txBox="1">
            <a:spLocks/>
          </p:cNvSpPr>
          <p:nvPr/>
        </p:nvSpPr>
        <p:spPr bwMode="auto">
          <a:xfrm>
            <a:off x="2149848" y="148288"/>
            <a:ext cx="7892303" cy="119181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MAESTRÍA EN SEGURIDAD Y DEFENSA</a:t>
            </a:r>
          </a:p>
        </p:txBody>
      </p:sp>
      <p:sp>
        <p:nvSpPr>
          <p:cNvPr id="8" name="Rectángulo redondeado 2">
            <a:extLst>
              <a:ext uri="{FF2B5EF4-FFF2-40B4-BE49-F238E27FC236}">
                <a16:creationId xmlns:a16="http://schemas.microsoft.com/office/drawing/2014/main" id="{4CE56DB3-8943-41BC-B8CA-015E3A4E0D2C}"/>
              </a:ext>
            </a:extLst>
          </p:cNvPr>
          <p:cNvSpPr/>
          <p:nvPr/>
        </p:nvSpPr>
        <p:spPr>
          <a:xfrm>
            <a:off x="3155795" y="1998241"/>
            <a:ext cx="7294492" cy="2384771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ANÁLISIS DE LA APLICACIÓN DE POLÍTICAS DE EQUIDAD DE GÉNERO EN LA FUERZA TERRESTRE Y SU INCIDENCIA EN LA GESTIÓN DE LAS UNIDADES MILITARES.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EC13BB-6572-432C-A840-9016F8D92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04" t="21372" r="36905" b="13209"/>
          <a:stretch/>
        </p:blipFill>
        <p:spPr>
          <a:xfrm>
            <a:off x="5521989" y="4788071"/>
            <a:ext cx="2217971" cy="1792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Patrocinadores de la revista">
            <a:extLst>
              <a:ext uri="{FF2B5EF4-FFF2-40B4-BE49-F238E27FC236}">
                <a16:creationId xmlns:a16="http://schemas.microsoft.com/office/drawing/2014/main" id="{F7613390-969A-485E-ABE8-75A71D6F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38" y="21190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B02A898C-86C6-47A6-92A5-02E31E77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3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40508" y="2220542"/>
            <a:ext cx="4333502" cy="1143872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 1: LA CULTURA ORGANIZACIONAL</a:t>
            </a:r>
            <a:endParaRPr lang="es-ES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MARCO TEÓRICO</a:t>
            </a:r>
            <a:endParaRPr lang="es-EC" sz="3200" dirty="0"/>
          </a:p>
        </p:txBody>
      </p:sp>
      <p:pic>
        <p:nvPicPr>
          <p:cNvPr id="1034" name="Picture 10" descr="Logros de la Revolución Ciudadana en Clave de Género by CN IgualdadGenero -  issuu">
            <a:extLst>
              <a:ext uri="{FF2B5EF4-FFF2-40B4-BE49-F238E27FC236}">
                <a16:creationId xmlns:a16="http://schemas.microsoft.com/office/drawing/2014/main" id="{1214A7E2-5AFC-49ED-A934-457EA651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71" y="342444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E57F28C1-8C9F-4E77-8098-7EE4B41AFB60}"/>
              </a:ext>
            </a:extLst>
          </p:cNvPr>
          <p:cNvSpPr/>
          <p:nvPr/>
        </p:nvSpPr>
        <p:spPr>
          <a:xfrm>
            <a:off x="684878" y="1189754"/>
            <a:ext cx="1996539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 DE VARIABLES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D99D84-A36E-4B43-8AB2-5BDCB8321FC2}"/>
              </a:ext>
            </a:extLst>
          </p:cNvPr>
          <p:cNvSpPr/>
          <p:nvPr/>
        </p:nvSpPr>
        <p:spPr>
          <a:xfrm>
            <a:off x="414742" y="1182831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C410AE-E2C2-4091-91EA-2BF3FD117CAB}"/>
              </a:ext>
            </a:extLst>
          </p:cNvPr>
          <p:cNvSpPr/>
          <p:nvPr/>
        </p:nvSpPr>
        <p:spPr>
          <a:xfrm>
            <a:off x="208811" y="1189754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2">
            <a:extLst>
              <a:ext uri="{FF2B5EF4-FFF2-40B4-BE49-F238E27FC236}">
                <a16:creationId xmlns:a16="http://schemas.microsoft.com/office/drawing/2014/main" id="{F063696E-360F-47FE-B8AF-F061F0A54CB4}"/>
              </a:ext>
            </a:extLst>
          </p:cNvPr>
          <p:cNvSpPr/>
          <p:nvPr/>
        </p:nvSpPr>
        <p:spPr>
          <a:xfrm>
            <a:off x="140508" y="5326891"/>
            <a:ext cx="4333502" cy="1143872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 2: POLÍTICAS DE EQUIDAD DE GÉNERO EN LA FT.</a:t>
            </a:r>
            <a:endParaRPr lang="es-ES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94AAB6C-2495-4CDE-A650-ECCC0DAC1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75" t="12870" r="31535" b="8752"/>
          <a:stretch/>
        </p:blipFill>
        <p:spPr>
          <a:xfrm>
            <a:off x="7574280" y="1130300"/>
            <a:ext cx="4461052" cy="5372598"/>
          </a:xfrm>
          <a:prstGeom prst="rect">
            <a:avLst/>
          </a:prstGeom>
        </p:spPr>
      </p:pic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093BD5A5-9BCE-42B8-BAA3-9BCD4F42284C}"/>
              </a:ext>
            </a:extLst>
          </p:cNvPr>
          <p:cNvSpPr/>
          <p:nvPr/>
        </p:nvSpPr>
        <p:spPr>
          <a:xfrm>
            <a:off x="5038272" y="1137223"/>
            <a:ext cx="2485378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OPERACIONALIZACIÓN DE VARIABLES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33E7715-F494-4FBC-8698-6F108B57F768}"/>
              </a:ext>
            </a:extLst>
          </p:cNvPr>
          <p:cNvSpPr/>
          <p:nvPr/>
        </p:nvSpPr>
        <p:spPr>
          <a:xfrm>
            <a:off x="4777112" y="1130300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82CEF70-C073-4981-BA2E-A4F5E1FC9ECC}"/>
              </a:ext>
            </a:extLst>
          </p:cNvPr>
          <p:cNvSpPr/>
          <p:nvPr/>
        </p:nvSpPr>
        <p:spPr>
          <a:xfrm>
            <a:off x="4571181" y="1137223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55050DFD-C081-48B5-A50F-8B0CD28C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MARCO METODOLÓGICO</a:t>
            </a:r>
            <a:endParaRPr lang="es-EC" sz="3200" dirty="0"/>
          </a:p>
        </p:txBody>
      </p:sp>
      <p:sp>
        <p:nvSpPr>
          <p:cNvPr id="9" name="Flecha: pentágono 33">
            <a:extLst>
              <a:ext uri="{FF2B5EF4-FFF2-40B4-BE49-F238E27FC236}">
                <a16:creationId xmlns:a16="http://schemas.microsoft.com/office/drawing/2014/main" id="{F4EFEA25-0292-48DE-98CC-B93342F14D74}"/>
              </a:ext>
            </a:extLst>
          </p:cNvPr>
          <p:cNvSpPr/>
          <p:nvPr/>
        </p:nvSpPr>
        <p:spPr>
          <a:xfrm>
            <a:off x="711021" y="1326540"/>
            <a:ext cx="2843253" cy="65809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POBLACIÓN Y MUESTRA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23C13D4-C313-4742-A987-D673B4F04DEB}"/>
              </a:ext>
            </a:extLst>
          </p:cNvPr>
          <p:cNvSpPr/>
          <p:nvPr/>
        </p:nvSpPr>
        <p:spPr>
          <a:xfrm>
            <a:off x="288176" y="1326540"/>
            <a:ext cx="129220" cy="658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pentágono 42">
            <a:extLst>
              <a:ext uri="{FF2B5EF4-FFF2-40B4-BE49-F238E27FC236}">
                <a16:creationId xmlns:a16="http://schemas.microsoft.com/office/drawing/2014/main" id="{1E7E051C-58E8-442E-93E7-6BAD7E00CF2D}"/>
              </a:ext>
            </a:extLst>
          </p:cNvPr>
          <p:cNvSpPr/>
          <p:nvPr/>
        </p:nvSpPr>
        <p:spPr>
          <a:xfrm>
            <a:off x="775631" y="5531460"/>
            <a:ext cx="2873798" cy="74074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TÉCNICA DE ANÁLISIS DE DATOS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9133214-78E2-4905-9811-52F195AFB20F}"/>
              </a:ext>
            </a:extLst>
          </p:cNvPr>
          <p:cNvSpPr/>
          <p:nvPr/>
        </p:nvSpPr>
        <p:spPr>
          <a:xfrm>
            <a:off x="518438" y="5531431"/>
            <a:ext cx="202665" cy="740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648816-D139-4C09-A99A-F721F7645010}"/>
              </a:ext>
            </a:extLst>
          </p:cNvPr>
          <p:cNvSpPr/>
          <p:nvPr/>
        </p:nvSpPr>
        <p:spPr>
          <a:xfrm>
            <a:off x="352786" y="5531460"/>
            <a:ext cx="129220" cy="740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pentágono 42">
            <a:extLst>
              <a:ext uri="{FF2B5EF4-FFF2-40B4-BE49-F238E27FC236}">
                <a16:creationId xmlns:a16="http://schemas.microsoft.com/office/drawing/2014/main" id="{A31F76B2-7FE3-4882-9642-E2A80EBBF160}"/>
              </a:ext>
            </a:extLst>
          </p:cNvPr>
          <p:cNvSpPr/>
          <p:nvPr/>
        </p:nvSpPr>
        <p:spPr>
          <a:xfrm>
            <a:off x="759278" y="3428428"/>
            <a:ext cx="2794996" cy="658097"/>
          </a:xfrm>
          <a:prstGeom prst="homePlat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RECOLECCIÓN DE DATOS</a:t>
            </a:r>
            <a:endParaRPr kumimoji="0" lang="es-EC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2D68D7B-0ABC-4E05-A68E-76BB1EDCBB34}"/>
              </a:ext>
            </a:extLst>
          </p:cNvPr>
          <p:cNvSpPr/>
          <p:nvPr/>
        </p:nvSpPr>
        <p:spPr>
          <a:xfrm>
            <a:off x="501620" y="3428428"/>
            <a:ext cx="152400" cy="65809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E42E2DC-52B6-45FF-854A-DE7290B37395}"/>
              </a:ext>
            </a:extLst>
          </p:cNvPr>
          <p:cNvSpPr/>
          <p:nvPr/>
        </p:nvSpPr>
        <p:spPr>
          <a:xfrm>
            <a:off x="342249" y="3428428"/>
            <a:ext cx="97171" cy="65809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: esquinas redondeadas 11">
            <a:extLst>
              <a:ext uri="{FF2B5EF4-FFF2-40B4-BE49-F238E27FC236}">
                <a16:creationId xmlns:a16="http://schemas.microsoft.com/office/drawing/2014/main" id="{BDB654FC-0406-4516-8887-6BE3577613CE}"/>
              </a:ext>
            </a:extLst>
          </p:cNvPr>
          <p:cNvSpPr/>
          <p:nvPr/>
        </p:nvSpPr>
        <p:spPr>
          <a:xfrm>
            <a:off x="3811108" y="1427780"/>
            <a:ext cx="2494441" cy="658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Personal militar de la unidades militares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0A6D60A-E539-46A8-BD85-8AA267523540}"/>
              </a:ext>
            </a:extLst>
          </p:cNvPr>
          <p:cNvSpPr/>
          <p:nvPr/>
        </p:nvSpPr>
        <p:spPr>
          <a:xfrm>
            <a:off x="461984" y="1326180"/>
            <a:ext cx="211810" cy="658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05FC22-F49A-45CB-A2ED-DBADF16CF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3" t="26934" r="26266" b="40399"/>
          <a:stretch/>
        </p:blipFill>
        <p:spPr>
          <a:xfrm>
            <a:off x="6448082" y="1006301"/>
            <a:ext cx="5281934" cy="2084863"/>
          </a:xfrm>
          <a:prstGeom prst="rect">
            <a:avLst/>
          </a:prstGeom>
        </p:spPr>
      </p:pic>
      <p:sp>
        <p:nvSpPr>
          <p:cNvPr id="30" name="Rectángulo: esquinas redondeadas 11">
            <a:extLst>
              <a:ext uri="{FF2B5EF4-FFF2-40B4-BE49-F238E27FC236}">
                <a16:creationId xmlns:a16="http://schemas.microsoft.com/office/drawing/2014/main" id="{919BD314-C309-48FD-83E8-A93C75100215}"/>
              </a:ext>
            </a:extLst>
          </p:cNvPr>
          <p:cNvSpPr/>
          <p:nvPr/>
        </p:nvSpPr>
        <p:spPr>
          <a:xfrm>
            <a:off x="3811108" y="2402398"/>
            <a:ext cx="2494441" cy="483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N= 321 encuestas</a:t>
            </a:r>
          </a:p>
        </p:txBody>
      </p:sp>
      <p:sp>
        <p:nvSpPr>
          <p:cNvPr id="31" name="Rectángulo: esquinas redondeadas 11">
            <a:extLst>
              <a:ext uri="{FF2B5EF4-FFF2-40B4-BE49-F238E27FC236}">
                <a16:creationId xmlns:a16="http://schemas.microsoft.com/office/drawing/2014/main" id="{B8F7F577-F8D2-46AE-A806-D738F0BC8141}"/>
              </a:ext>
            </a:extLst>
          </p:cNvPr>
          <p:cNvSpPr/>
          <p:nvPr/>
        </p:nvSpPr>
        <p:spPr>
          <a:xfrm>
            <a:off x="4247988" y="3428429"/>
            <a:ext cx="2494441" cy="65809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Cuestionarios</a:t>
            </a:r>
          </a:p>
        </p:txBody>
      </p:sp>
      <p:sp>
        <p:nvSpPr>
          <p:cNvPr id="32" name="Rectángulo: esquinas redondeadas 11">
            <a:extLst>
              <a:ext uri="{FF2B5EF4-FFF2-40B4-BE49-F238E27FC236}">
                <a16:creationId xmlns:a16="http://schemas.microsoft.com/office/drawing/2014/main" id="{DE756FB7-2665-4D60-A6B4-C77F4E61BA31}"/>
              </a:ext>
            </a:extLst>
          </p:cNvPr>
          <p:cNvSpPr/>
          <p:nvPr/>
        </p:nvSpPr>
        <p:spPr>
          <a:xfrm>
            <a:off x="7021668" y="3428428"/>
            <a:ext cx="2494441" cy="65809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</a:p>
        </p:txBody>
      </p:sp>
      <p:sp>
        <p:nvSpPr>
          <p:cNvPr id="17" name="Rectángulo: esquinas redondeadas 11">
            <a:extLst>
              <a:ext uri="{FF2B5EF4-FFF2-40B4-BE49-F238E27FC236}">
                <a16:creationId xmlns:a16="http://schemas.microsoft.com/office/drawing/2014/main" id="{5EE4EDC5-37AA-49D9-85C7-BFB28316CB41}"/>
              </a:ext>
            </a:extLst>
          </p:cNvPr>
          <p:cNvSpPr/>
          <p:nvPr/>
        </p:nvSpPr>
        <p:spPr>
          <a:xfrm>
            <a:off x="4247988" y="5531431"/>
            <a:ext cx="2494441" cy="658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Escala cuantitativa</a:t>
            </a:r>
          </a:p>
        </p:txBody>
      </p:sp>
      <p:sp>
        <p:nvSpPr>
          <p:cNvPr id="18" name="Rectángulo: esquinas redondeadas 11">
            <a:extLst>
              <a:ext uri="{FF2B5EF4-FFF2-40B4-BE49-F238E27FC236}">
                <a16:creationId xmlns:a16="http://schemas.microsoft.com/office/drawing/2014/main" id="{C204FF18-99A7-421F-B0FF-BBA77941B954}"/>
              </a:ext>
            </a:extLst>
          </p:cNvPr>
          <p:cNvSpPr/>
          <p:nvPr/>
        </p:nvSpPr>
        <p:spPr>
          <a:xfrm>
            <a:off x="7021667" y="5522651"/>
            <a:ext cx="2494441" cy="658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Sacar conclusiones y tomar decisiones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7161EC-098F-47BB-8C26-7D17C55E8C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58" t="54354" r="40627" b="31582"/>
          <a:stretch/>
        </p:blipFill>
        <p:spPr>
          <a:xfrm>
            <a:off x="439420" y="2266642"/>
            <a:ext cx="3171826" cy="964006"/>
          </a:xfrm>
          <a:prstGeom prst="rect">
            <a:avLst/>
          </a:prstGeom>
        </p:spPr>
      </p:pic>
      <p:pic>
        <p:nvPicPr>
          <p:cNvPr id="20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310379D7-45D7-4F6A-AAB7-343784A6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echa: pentágono 42">
            <a:extLst>
              <a:ext uri="{FF2B5EF4-FFF2-40B4-BE49-F238E27FC236}">
                <a16:creationId xmlns:a16="http://schemas.microsoft.com/office/drawing/2014/main" id="{A31F76B2-7FE3-4882-9642-E2A80EBBF160}"/>
              </a:ext>
            </a:extLst>
          </p:cNvPr>
          <p:cNvSpPr/>
          <p:nvPr/>
        </p:nvSpPr>
        <p:spPr>
          <a:xfrm>
            <a:off x="5124387" y="238331"/>
            <a:ext cx="2794996" cy="658097"/>
          </a:xfrm>
          <a:prstGeom prst="homePlat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RECOLECCIÓN DE DATOS</a:t>
            </a:r>
            <a:endParaRPr kumimoji="0" lang="es-EC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2D68D7B-0ABC-4E05-A68E-76BB1EDCBB34}"/>
              </a:ext>
            </a:extLst>
          </p:cNvPr>
          <p:cNvSpPr/>
          <p:nvPr/>
        </p:nvSpPr>
        <p:spPr>
          <a:xfrm>
            <a:off x="4866729" y="238331"/>
            <a:ext cx="152400" cy="65809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E42E2DC-52B6-45FF-854A-DE7290B37395}"/>
              </a:ext>
            </a:extLst>
          </p:cNvPr>
          <p:cNvSpPr/>
          <p:nvPr/>
        </p:nvSpPr>
        <p:spPr>
          <a:xfrm>
            <a:off x="4707358" y="238331"/>
            <a:ext cx="97171" cy="65809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: esquinas redondeadas 11">
            <a:extLst>
              <a:ext uri="{FF2B5EF4-FFF2-40B4-BE49-F238E27FC236}">
                <a16:creationId xmlns:a16="http://schemas.microsoft.com/office/drawing/2014/main" id="{B8F7F577-F8D2-46AE-A806-D738F0BC8141}"/>
              </a:ext>
            </a:extLst>
          </p:cNvPr>
          <p:cNvSpPr/>
          <p:nvPr/>
        </p:nvSpPr>
        <p:spPr>
          <a:xfrm>
            <a:off x="2270531" y="1091628"/>
            <a:ext cx="2494441" cy="65809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Cuestionarios</a:t>
            </a:r>
          </a:p>
        </p:txBody>
      </p:sp>
      <p:sp>
        <p:nvSpPr>
          <p:cNvPr id="32" name="Rectángulo: esquinas redondeadas 11">
            <a:extLst>
              <a:ext uri="{FF2B5EF4-FFF2-40B4-BE49-F238E27FC236}">
                <a16:creationId xmlns:a16="http://schemas.microsoft.com/office/drawing/2014/main" id="{DE756FB7-2665-4D60-A6B4-C77F4E61BA31}"/>
              </a:ext>
            </a:extLst>
          </p:cNvPr>
          <p:cNvSpPr/>
          <p:nvPr/>
        </p:nvSpPr>
        <p:spPr>
          <a:xfrm>
            <a:off x="8700916" y="1091628"/>
            <a:ext cx="2494441" cy="65809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kern="0" dirty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673431-D232-4127-9827-A32678A4E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3" t="11980" r="12166" b="7831"/>
          <a:stretch/>
        </p:blipFill>
        <p:spPr>
          <a:xfrm>
            <a:off x="144378" y="1928370"/>
            <a:ext cx="7616794" cy="465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3FF04F-A369-43DC-BE23-01741E996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78" t="25502" r="29783" b="9313"/>
          <a:stretch/>
        </p:blipFill>
        <p:spPr>
          <a:xfrm>
            <a:off x="7919383" y="1928370"/>
            <a:ext cx="4057509" cy="465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37A01ACF-91D5-4ED0-9CAE-88CAE0EB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19754" y="2583636"/>
            <a:ext cx="4638102" cy="3493313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cultura organizacional determinada en los factores de liderazgo y trabajo en equipo está afectando a la aplicación e implementación de las políticas de equidad de género en las unidades militares</a:t>
            </a:r>
            <a:endParaRPr lang="es-EC" sz="2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659046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RESULTADOS DE LA INVESTIGACIÓN</a:t>
            </a:r>
            <a:endParaRPr lang="es-EC" sz="3200" dirty="0"/>
          </a:p>
        </p:txBody>
      </p:sp>
      <p:sp>
        <p:nvSpPr>
          <p:cNvPr id="9" name="Flecha: pentágono 13">
            <a:extLst>
              <a:ext uri="{FF2B5EF4-FFF2-40B4-BE49-F238E27FC236}">
                <a16:creationId xmlns:a16="http://schemas.microsoft.com/office/drawing/2014/main" id="{6B42FCD0-AAF6-47AB-A24A-0D1096A221C3}"/>
              </a:ext>
            </a:extLst>
          </p:cNvPr>
          <p:cNvSpPr/>
          <p:nvPr/>
        </p:nvSpPr>
        <p:spPr>
          <a:xfrm>
            <a:off x="151740" y="1458324"/>
            <a:ext cx="4980097" cy="630069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lecha: cheurón 15">
            <a:extLst>
              <a:ext uri="{FF2B5EF4-FFF2-40B4-BE49-F238E27FC236}">
                <a16:creationId xmlns:a16="http://schemas.microsoft.com/office/drawing/2014/main" id="{6E12DA36-D959-4CF1-ACBC-C7F0D6DCFEFA}"/>
              </a:ext>
            </a:extLst>
          </p:cNvPr>
          <p:cNvSpPr/>
          <p:nvPr/>
        </p:nvSpPr>
        <p:spPr>
          <a:xfrm>
            <a:off x="4986381" y="1487352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76238F-26BE-4731-82B5-EB7471704C29}"/>
              </a:ext>
            </a:extLst>
          </p:cNvPr>
          <p:cNvSpPr txBox="1"/>
          <p:nvPr/>
        </p:nvSpPr>
        <p:spPr>
          <a:xfrm>
            <a:off x="348650" y="1573303"/>
            <a:ext cx="427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Comprobación de la hipótesis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cheurón 19">
            <a:extLst>
              <a:ext uri="{FF2B5EF4-FFF2-40B4-BE49-F238E27FC236}">
                <a16:creationId xmlns:a16="http://schemas.microsoft.com/office/drawing/2014/main" id="{EC9BF432-DA3F-496C-BDC6-BD06B228DC45}"/>
              </a:ext>
            </a:extLst>
          </p:cNvPr>
          <p:cNvSpPr/>
          <p:nvPr/>
        </p:nvSpPr>
        <p:spPr>
          <a:xfrm>
            <a:off x="5157304" y="1487352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lecha: cheurón 21">
            <a:extLst>
              <a:ext uri="{FF2B5EF4-FFF2-40B4-BE49-F238E27FC236}">
                <a16:creationId xmlns:a16="http://schemas.microsoft.com/office/drawing/2014/main" id="{54C14179-3EC1-4381-9F09-4F552C982458}"/>
              </a:ext>
            </a:extLst>
          </p:cNvPr>
          <p:cNvSpPr/>
          <p:nvPr/>
        </p:nvSpPr>
        <p:spPr>
          <a:xfrm>
            <a:off x="5328227" y="1489970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64FEA4-C347-43EE-A478-B9625E2A3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41" t="14486" r="10657" b="6879"/>
          <a:stretch/>
        </p:blipFill>
        <p:spPr>
          <a:xfrm>
            <a:off x="6759337" y="910453"/>
            <a:ext cx="5280923" cy="5885425"/>
          </a:xfrm>
          <a:prstGeom prst="rect">
            <a:avLst/>
          </a:prstGeom>
        </p:spPr>
      </p:pic>
      <p:pic>
        <p:nvPicPr>
          <p:cNvPr id="14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E8FA620A-27FA-4897-BC63-F743B81C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gualdad de género INVESTIGACIONES">
            <a:extLst>
              <a:ext uri="{FF2B5EF4-FFF2-40B4-BE49-F238E27FC236}">
                <a16:creationId xmlns:a16="http://schemas.microsoft.com/office/drawing/2014/main" id="{112696F8-DA13-487D-BB11-B1C367FE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27" y="803662"/>
            <a:ext cx="1419934" cy="180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229709" y="2866030"/>
            <a:ext cx="5561491" cy="1264936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 adquiere cada vez mayor relevancia, se ve influenciada por los continuos cambios del ambiente…medir la CO permite conocer el impacto que esta tiene sobre los resultados de la empresa.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659046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RESULTADOS DE LA INVESTIGACIÓN</a:t>
            </a:r>
            <a:endParaRPr lang="es-EC" sz="3200" dirty="0"/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634F3BC5-B546-4215-B711-B2DEFF6EFF98}"/>
              </a:ext>
            </a:extLst>
          </p:cNvPr>
          <p:cNvSpPr/>
          <p:nvPr/>
        </p:nvSpPr>
        <p:spPr>
          <a:xfrm>
            <a:off x="656517" y="1163280"/>
            <a:ext cx="4980097" cy="630069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lecha: cheurón 15">
            <a:extLst>
              <a:ext uri="{FF2B5EF4-FFF2-40B4-BE49-F238E27FC236}">
                <a16:creationId xmlns:a16="http://schemas.microsoft.com/office/drawing/2014/main" id="{60C2B328-1F90-4914-98AD-50B5571B9A23}"/>
              </a:ext>
            </a:extLst>
          </p:cNvPr>
          <p:cNvSpPr/>
          <p:nvPr/>
        </p:nvSpPr>
        <p:spPr>
          <a:xfrm>
            <a:off x="5491158" y="1192308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11E84F-A776-4849-894C-75CE23F8AA85}"/>
              </a:ext>
            </a:extLst>
          </p:cNvPr>
          <p:cNvSpPr txBox="1"/>
          <p:nvPr/>
        </p:nvSpPr>
        <p:spPr>
          <a:xfrm>
            <a:off x="1052857" y="1245332"/>
            <a:ext cx="3838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objetivos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: cheurón 19">
            <a:extLst>
              <a:ext uri="{FF2B5EF4-FFF2-40B4-BE49-F238E27FC236}">
                <a16:creationId xmlns:a16="http://schemas.microsoft.com/office/drawing/2014/main" id="{87E9D0DE-9CD3-4529-A85C-E8DD09694E1A}"/>
              </a:ext>
            </a:extLst>
          </p:cNvPr>
          <p:cNvSpPr/>
          <p:nvPr/>
        </p:nvSpPr>
        <p:spPr>
          <a:xfrm>
            <a:off x="5662081" y="1192308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echa: cheurón 21">
            <a:extLst>
              <a:ext uri="{FF2B5EF4-FFF2-40B4-BE49-F238E27FC236}">
                <a16:creationId xmlns:a16="http://schemas.microsoft.com/office/drawing/2014/main" id="{2FFDD37D-E477-4C21-B295-6AC6298823CF}"/>
              </a:ext>
            </a:extLst>
          </p:cNvPr>
          <p:cNvSpPr/>
          <p:nvPr/>
        </p:nvSpPr>
        <p:spPr>
          <a:xfrm>
            <a:off x="5833004" y="1194926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ángulo redondeado 2">
            <a:extLst>
              <a:ext uri="{FF2B5EF4-FFF2-40B4-BE49-F238E27FC236}">
                <a16:creationId xmlns:a16="http://schemas.microsoft.com/office/drawing/2014/main" id="{845D6548-85B9-46DC-91AF-3E64EEE544B6}"/>
              </a:ext>
            </a:extLst>
          </p:cNvPr>
          <p:cNvSpPr/>
          <p:nvPr/>
        </p:nvSpPr>
        <p:spPr>
          <a:xfrm>
            <a:off x="6096000" y="3005308"/>
            <a:ext cx="5679564" cy="693760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Existen brechas que deben cerrarse para lograr cumplir los objetivos propuestos.</a:t>
            </a:r>
          </a:p>
        </p:txBody>
      </p:sp>
      <p:sp>
        <p:nvSpPr>
          <p:cNvPr id="10" name="Rectángulo redondeado 2">
            <a:extLst>
              <a:ext uri="{FF2B5EF4-FFF2-40B4-BE49-F238E27FC236}">
                <a16:creationId xmlns:a16="http://schemas.microsoft.com/office/drawing/2014/main" id="{86DFDFB8-29AE-4775-9CB6-0916BE9AA4FB}"/>
              </a:ext>
            </a:extLst>
          </p:cNvPr>
          <p:cNvSpPr/>
          <p:nvPr/>
        </p:nvSpPr>
        <p:spPr>
          <a:xfrm>
            <a:off x="229709" y="5327412"/>
            <a:ext cx="5561491" cy="979303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liderazgo y el trabajo en equipo se convierten en los pilares que sustentan la inserción de la mujer en los escenarios militares.</a:t>
            </a:r>
            <a:endParaRPr lang="es-EC" sz="16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2">
            <a:extLst>
              <a:ext uri="{FF2B5EF4-FFF2-40B4-BE49-F238E27FC236}">
                <a16:creationId xmlns:a16="http://schemas.microsoft.com/office/drawing/2014/main" id="{F6151B11-6072-4555-94A0-35EBFE799158}"/>
              </a:ext>
            </a:extLst>
          </p:cNvPr>
          <p:cNvSpPr/>
          <p:nvPr/>
        </p:nvSpPr>
        <p:spPr>
          <a:xfrm>
            <a:off x="229709" y="4229836"/>
            <a:ext cx="5561491" cy="979303"/>
          </a:xfrm>
          <a:prstGeom prst="roundRect">
            <a:avLst/>
          </a:prstGeom>
          <a:solidFill>
            <a:schemeClr val="accent1">
              <a:lumMod val="75000"/>
              <a:alpha val="74902"/>
            </a:scheme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Evidenció: falta de dos de los factores: el liderazgo y el trabajo en equipo; afectando a la implementación de las políticas de equidad de género.</a:t>
            </a:r>
            <a:endParaRPr lang="es-ES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2">
            <a:extLst>
              <a:ext uri="{FF2B5EF4-FFF2-40B4-BE49-F238E27FC236}">
                <a16:creationId xmlns:a16="http://schemas.microsoft.com/office/drawing/2014/main" id="{783C20DC-F128-4718-BA86-A3A0254605EB}"/>
              </a:ext>
            </a:extLst>
          </p:cNvPr>
          <p:cNvSpPr/>
          <p:nvPr/>
        </p:nvSpPr>
        <p:spPr>
          <a:xfrm>
            <a:off x="6096000" y="4568262"/>
            <a:ext cx="5679564" cy="734327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p</a:t>
            </a:r>
            <a: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olíticas se cumplen satisfactoriamente como la presencia de ellas en los institutos de formación.</a:t>
            </a:r>
            <a:endParaRPr lang="es-ES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2">
            <a:extLst>
              <a:ext uri="{FF2B5EF4-FFF2-40B4-BE49-F238E27FC236}">
                <a16:creationId xmlns:a16="http://schemas.microsoft.com/office/drawing/2014/main" id="{63DA64AC-6F55-4B9D-9C39-D75DD6929DE7}"/>
              </a:ext>
            </a:extLst>
          </p:cNvPr>
          <p:cNvSpPr/>
          <p:nvPr/>
        </p:nvSpPr>
        <p:spPr>
          <a:xfrm>
            <a:off x="6096000" y="3765848"/>
            <a:ext cx="5679564" cy="693760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xiste rechazo o falta de conocimiento para aceptar los cambios que el entorno actual ofrece a la mujer.</a:t>
            </a:r>
          </a:p>
        </p:txBody>
      </p:sp>
      <p:sp>
        <p:nvSpPr>
          <p:cNvPr id="19" name="Rectángulo redondeado 2">
            <a:extLst>
              <a:ext uri="{FF2B5EF4-FFF2-40B4-BE49-F238E27FC236}">
                <a16:creationId xmlns:a16="http://schemas.microsoft.com/office/drawing/2014/main" id="{0C68BFEE-EB50-4CD5-B839-4AE1BF1FFD17}"/>
              </a:ext>
            </a:extLst>
          </p:cNvPr>
          <p:cNvSpPr/>
          <p:nvPr/>
        </p:nvSpPr>
        <p:spPr>
          <a:xfrm>
            <a:off x="6096000" y="5444500"/>
            <a:ext cx="5679564" cy="693760"/>
          </a:xfrm>
          <a:prstGeom prst="roundRect">
            <a:avLst/>
          </a:prstGeom>
          <a:solidFill>
            <a:schemeClr val="accent1">
              <a:lumMod val="75000"/>
              <a:alpha val="74902"/>
            </a:scheme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Propuesta sustentada en cuatro pilares que fortalecerán la inserción de la mujer en la FT.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09103F2E-6C8E-45F3-944B-8FD18D7A047D}"/>
              </a:ext>
            </a:extLst>
          </p:cNvPr>
          <p:cNvSpPr/>
          <p:nvPr/>
        </p:nvSpPr>
        <p:spPr>
          <a:xfrm>
            <a:off x="644921" y="2264886"/>
            <a:ext cx="3792695" cy="42155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310EBA94-97C5-4E6B-80BF-25638CEB2115}"/>
              </a:ext>
            </a:extLst>
          </p:cNvPr>
          <p:cNvSpPr/>
          <p:nvPr/>
        </p:nvSpPr>
        <p:spPr>
          <a:xfrm>
            <a:off x="4268951" y="2253879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cheurón 21">
            <a:extLst>
              <a:ext uri="{FF2B5EF4-FFF2-40B4-BE49-F238E27FC236}">
                <a16:creationId xmlns:a16="http://schemas.microsoft.com/office/drawing/2014/main" id="{7F14912E-B30B-45EC-877B-7C0A8DEAA47D}"/>
              </a:ext>
            </a:extLst>
          </p:cNvPr>
          <p:cNvSpPr/>
          <p:nvPr/>
        </p:nvSpPr>
        <p:spPr>
          <a:xfrm>
            <a:off x="4439874" y="2253879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C12596DC-4AE9-45D5-BCD9-62FD540F5EC9}"/>
              </a:ext>
            </a:extLst>
          </p:cNvPr>
          <p:cNvSpPr/>
          <p:nvPr/>
        </p:nvSpPr>
        <p:spPr>
          <a:xfrm>
            <a:off x="4610797" y="2256497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: pentágono 23">
            <a:extLst>
              <a:ext uri="{FF2B5EF4-FFF2-40B4-BE49-F238E27FC236}">
                <a16:creationId xmlns:a16="http://schemas.microsoft.com/office/drawing/2014/main" id="{4C4448F9-A2AD-47A2-931A-3FEC560E3184}"/>
              </a:ext>
            </a:extLst>
          </p:cNvPr>
          <p:cNvSpPr/>
          <p:nvPr/>
        </p:nvSpPr>
        <p:spPr>
          <a:xfrm>
            <a:off x="6605692" y="2287094"/>
            <a:ext cx="4348486" cy="42155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2FC93D6C-88E7-4625-8561-546F9983B683}"/>
              </a:ext>
            </a:extLst>
          </p:cNvPr>
          <p:cNvSpPr/>
          <p:nvPr/>
        </p:nvSpPr>
        <p:spPr>
          <a:xfrm>
            <a:off x="10785512" y="2276087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07F41C0A-A250-46AE-81BF-01464271F6DA}"/>
              </a:ext>
            </a:extLst>
          </p:cNvPr>
          <p:cNvSpPr/>
          <p:nvPr/>
        </p:nvSpPr>
        <p:spPr>
          <a:xfrm>
            <a:off x="10956435" y="2276087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: cheurón 26">
            <a:extLst>
              <a:ext uri="{FF2B5EF4-FFF2-40B4-BE49-F238E27FC236}">
                <a16:creationId xmlns:a16="http://schemas.microsoft.com/office/drawing/2014/main" id="{A4CE3A54-EC40-4358-AB44-F0CD16687820}"/>
              </a:ext>
            </a:extLst>
          </p:cNvPr>
          <p:cNvSpPr/>
          <p:nvPr/>
        </p:nvSpPr>
        <p:spPr>
          <a:xfrm>
            <a:off x="11127358" y="2278705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DBCC7F8C-5122-40CB-904E-48C9FEAF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935842" y="2150589"/>
            <a:ext cx="7243898" cy="4249808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políticas aún no se han logrado implementar completamente.</a:t>
            </a:r>
          </a:p>
          <a:p>
            <a:pPr marL="2857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cultura organizacional es la causa de mayor peso y la más importante que necesita especial atención y tratamiento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Factores que ejercen mayor influencia en dos campos de la cultura organizacional: liderazgo y trabajo en equipo.</a:t>
            </a:r>
          </a:p>
          <a:p>
            <a:pPr marL="2857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pudo </a:t>
            </a:r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confirmar que entre menor cultura organizacional tenga una empresa como en este caso la FT; menor será la aplicación de las políticas de equidad de género en la FT.</a:t>
            </a:r>
            <a:endParaRPr lang="es-EC" sz="12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659046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RESULTADOS DE LA INVESTIGACIÓN</a:t>
            </a:r>
            <a:endParaRPr lang="es-EC" sz="3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11E84F-A776-4849-894C-75CE23F8AA85}"/>
              </a:ext>
            </a:extLst>
          </p:cNvPr>
          <p:cNvSpPr txBox="1"/>
          <p:nvPr/>
        </p:nvSpPr>
        <p:spPr>
          <a:xfrm>
            <a:off x="3428908" y="1408819"/>
            <a:ext cx="496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objetivos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echa: pentágono 13">
            <a:extLst>
              <a:ext uri="{FF2B5EF4-FFF2-40B4-BE49-F238E27FC236}">
                <a16:creationId xmlns:a16="http://schemas.microsoft.com/office/drawing/2014/main" id="{CBF4BC6C-E041-42DD-BFE6-25936D09D01F}"/>
              </a:ext>
            </a:extLst>
          </p:cNvPr>
          <p:cNvSpPr/>
          <p:nvPr/>
        </p:nvSpPr>
        <p:spPr>
          <a:xfrm>
            <a:off x="3583760" y="1230742"/>
            <a:ext cx="4980097" cy="630069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lecha: cheurón 15">
            <a:extLst>
              <a:ext uri="{FF2B5EF4-FFF2-40B4-BE49-F238E27FC236}">
                <a16:creationId xmlns:a16="http://schemas.microsoft.com/office/drawing/2014/main" id="{8E16E7F8-31DE-440A-BF0D-82B42B48D3BB}"/>
              </a:ext>
            </a:extLst>
          </p:cNvPr>
          <p:cNvSpPr/>
          <p:nvPr/>
        </p:nvSpPr>
        <p:spPr>
          <a:xfrm>
            <a:off x="8418401" y="1245256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A2FCDCD-ADF9-4478-8FF8-15D23B0FCC38}"/>
              </a:ext>
            </a:extLst>
          </p:cNvPr>
          <p:cNvSpPr txBox="1"/>
          <p:nvPr/>
        </p:nvSpPr>
        <p:spPr>
          <a:xfrm>
            <a:off x="3543326" y="1227346"/>
            <a:ext cx="484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Contestación de las preguntas de investigación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cheurón 19">
            <a:extLst>
              <a:ext uri="{FF2B5EF4-FFF2-40B4-BE49-F238E27FC236}">
                <a16:creationId xmlns:a16="http://schemas.microsoft.com/office/drawing/2014/main" id="{60072C85-7CD6-49F0-AD56-28AADE9AD2AC}"/>
              </a:ext>
            </a:extLst>
          </p:cNvPr>
          <p:cNvSpPr/>
          <p:nvPr/>
        </p:nvSpPr>
        <p:spPr>
          <a:xfrm>
            <a:off x="8589324" y="1245256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lecha: cheurón 21">
            <a:extLst>
              <a:ext uri="{FF2B5EF4-FFF2-40B4-BE49-F238E27FC236}">
                <a16:creationId xmlns:a16="http://schemas.microsoft.com/office/drawing/2014/main" id="{38E3B1B1-FCFF-4147-8D95-AB6A08D5B45D}"/>
              </a:ext>
            </a:extLst>
          </p:cNvPr>
          <p:cNvSpPr/>
          <p:nvPr/>
        </p:nvSpPr>
        <p:spPr>
          <a:xfrm>
            <a:off x="8760247" y="1247874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Igualdad y violencia de género | UNIR">
            <a:extLst>
              <a:ext uri="{FF2B5EF4-FFF2-40B4-BE49-F238E27FC236}">
                <a16:creationId xmlns:a16="http://schemas.microsoft.com/office/drawing/2014/main" id="{45B2B02F-4D14-4AF2-8FDF-031D9AA4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5" y="222224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ño 2021: La comunidad internacional no logra la igualdad entre hombres y  mujeres">
            <a:extLst>
              <a:ext uri="{FF2B5EF4-FFF2-40B4-BE49-F238E27FC236}">
                <a16:creationId xmlns:a16="http://schemas.microsoft.com/office/drawing/2014/main" id="{57758C92-55AB-4C60-974F-2B99C747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9" y="41788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7D635756-AFD2-448E-BD1B-51238571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43790" y="2435251"/>
            <a:ext cx="3284582" cy="1608362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endParaRPr lang="es-EC" sz="2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659046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RESULTADOS DE LA INVESTIGACIÓN</a:t>
            </a:r>
            <a:endParaRPr lang="es-EC" sz="3200" dirty="0"/>
          </a:p>
        </p:txBody>
      </p:sp>
      <p:sp>
        <p:nvSpPr>
          <p:cNvPr id="24" name="Flecha: pentágono 13">
            <a:extLst>
              <a:ext uri="{FF2B5EF4-FFF2-40B4-BE49-F238E27FC236}">
                <a16:creationId xmlns:a16="http://schemas.microsoft.com/office/drawing/2014/main" id="{1F242925-E73A-40D9-A0DC-E77632ED951E}"/>
              </a:ext>
            </a:extLst>
          </p:cNvPr>
          <p:cNvSpPr/>
          <p:nvPr/>
        </p:nvSpPr>
        <p:spPr>
          <a:xfrm>
            <a:off x="72290" y="1477738"/>
            <a:ext cx="4980097" cy="630069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lecha: cheurón 15">
            <a:extLst>
              <a:ext uri="{FF2B5EF4-FFF2-40B4-BE49-F238E27FC236}">
                <a16:creationId xmlns:a16="http://schemas.microsoft.com/office/drawing/2014/main" id="{BC801B76-5516-4A73-B4EC-25898F56D036}"/>
              </a:ext>
            </a:extLst>
          </p:cNvPr>
          <p:cNvSpPr/>
          <p:nvPr/>
        </p:nvSpPr>
        <p:spPr>
          <a:xfrm>
            <a:off x="4906931" y="1492252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B92DA88-5390-4CCC-B9E6-996FAADEEF96}"/>
              </a:ext>
            </a:extLst>
          </p:cNvPr>
          <p:cNvSpPr txBox="1"/>
          <p:nvPr/>
        </p:nvSpPr>
        <p:spPr>
          <a:xfrm>
            <a:off x="275113" y="1511663"/>
            <a:ext cx="467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alcanzaron los objetivos?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: cheurón 19">
            <a:extLst>
              <a:ext uri="{FF2B5EF4-FFF2-40B4-BE49-F238E27FC236}">
                <a16:creationId xmlns:a16="http://schemas.microsoft.com/office/drawing/2014/main" id="{463E55B6-9CB2-4FEF-96B6-0E3B24AE4C3F}"/>
              </a:ext>
            </a:extLst>
          </p:cNvPr>
          <p:cNvSpPr/>
          <p:nvPr/>
        </p:nvSpPr>
        <p:spPr>
          <a:xfrm>
            <a:off x="5077854" y="1492252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lecha: cheurón 21">
            <a:extLst>
              <a:ext uri="{FF2B5EF4-FFF2-40B4-BE49-F238E27FC236}">
                <a16:creationId xmlns:a16="http://schemas.microsoft.com/office/drawing/2014/main" id="{14BAD503-894B-4A6D-99A6-3EF86D2927BE}"/>
              </a:ext>
            </a:extLst>
          </p:cNvPr>
          <p:cNvSpPr/>
          <p:nvPr/>
        </p:nvSpPr>
        <p:spPr>
          <a:xfrm>
            <a:off x="5248777" y="1494870"/>
            <a:ext cx="275361" cy="581451"/>
          </a:xfrm>
          <a:prstGeom prst="chevron">
            <a:avLst>
              <a:gd name="adj" fmla="val 623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4B5FA2-431D-4EA5-98BC-DD4AAF6B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797534" cy="1150294"/>
          </a:xfrm>
          <a:prstGeom prst="rect">
            <a:avLst/>
          </a:prstGeom>
        </p:spPr>
      </p:pic>
      <p:pic>
        <p:nvPicPr>
          <p:cNvPr id="10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287F87F4-4D0C-4D1E-B939-BE6C62CD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1703226" y="175864"/>
            <a:ext cx="9311951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CONCLUSIONES Y RECOMENDACIONES</a:t>
            </a:r>
            <a:endParaRPr lang="es-EC" sz="3200" dirty="0"/>
          </a:p>
        </p:txBody>
      </p:sp>
      <p:sp>
        <p:nvSpPr>
          <p:cNvPr id="11" name="Rectángulo: esquinas redondeadas 11">
            <a:extLst>
              <a:ext uri="{FF2B5EF4-FFF2-40B4-BE49-F238E27FC236}">
                <a16:creationId xmlns:a16="http://schemas.microsoft.com/office/drawing/2014/main" id="{C5B72176-55E8-41D4-B435-0E9AA41120C6}"/>
              </a:ext>
            </a:extLst>
          </p:cNvPr>
          <p:cNvSpPr/>
          <p:nvPr/>
        </p:nvSpPr>
        <p:spPr>
          <a:xfrm>
            <a:off x="4574451" y="1168215"/>
            <a:ext cx="6193076" cy="5806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olítica pública del gobierno ecuatoriano, donde todas las instituciones públicas y privadas deben cumplirla </a:t>
            </a:r>
            <a:endParaRPr lang="es-EC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E91E96-FC06-486E-918F-157E701893F9}"/>
              </a:ext>
            </a:extLst>
          </p:cNvPr>
          <p:cNvGrpSpPr/>
          <p:nvPr/>
        </p:nvGrpSpPr>
        <p:grpSpPr>
          <a:xfrm>
            <a:off x="151741" y="1090743"/>
            <a:ext cx="3617826" cy="658456"/>
            <a:chOff x="394337" y="1593717"/>
            <a:chExt cx="3617826" cy="658456"/>
          </a:xfrm>
        </p:grpSpPr>
        <p:sp>
          <p:nvSpPr>
            <p:cNvPr id="9" name="Flecha: pentágono 33">
              <a:extLst>
                <a:ext uri="{FF2B5EF4-FFF2-40B4-BE49-F238E27FC236}">
                  <a16:creationId xmlns:a16="http://schemas.microsoft.com/office/drawing/2014/main" id="{962E5EA4-BC46-4D74-9173-261BC8D3E938}"/>
                </a:ext>
              </a:extLst>
            </p:cNvPr>
            <p:cNvSpPr/>
            <p:nvPr/>
          </p:nvSpPr>
          <p:spPr>
            <a:xfrm>
              <a:off x="817182" y="1594077"/>
              <a:ext cx="3194981" cy="658096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Conclusiones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A049F1E-2C7D-4DAD-B9D3-9751C5A8AB1E}"/>
                </a:ext>
              </a:extLst>
            </p:cNvPr>
            <p:cNvSpPr/>
            <p:nvPr/>
          </p:nvSpPr>
          <p:spPr>
            <a:xfrm>
              <a:off x="394337" y="1594077"/>
              <a:ext cx="129220" cy="6580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90B5C5C-5930-4EBA-950D-3965967E0B9D}"/>
                </a:ext>
              </a:extLst>
            </p:cNvPr>
            <p:cNvSpPr/>
            <p:nvPr/>
          </p:nvSpPr>
          <p:spPr>
            <a:xfrm>
              <a:off x="568145" y="1593717"/>
              <a:ext cx="211810" cy="6580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ángulo: esquinas redondeadas 11">
            <a:extLst>
              <a:ext uri="{FF2B5EF4-FFF2-40B4-BE49-F238E27FC236}">
                <a16:creationId xmlns:a16="http://schemas.microsoft.com/office/drawing/2014/main" id="{DF4764D7-175B-4100-9E11-4E49C7A14E0E}"/>
              </a:ext>
            </a:extLst>
          </p:cNvPr>
          <p:cNvSpPr/>
          <p:nvPr/>
        </p:nvSpPr>
        <p:spPr>
          <a:xfrm>
            <a:off x="4574451" y="1910294"/>
            <a:ext cx="6193076" cy="5806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unidades militares no cuentan con los medios ni métodos para cumplir con el mandato constitucional.</a:t>
            </a:r>
            <a:endParaRPr lang="es-EC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1">
            <a:extLst>
              <a:ext uri="{FF2B5EF4-FFF2-40B4-BE49-F238E27FC236}">
                <a16:creationId xmlns:a16="http://schemas.microsoft.com/office/drawing/2014/main" id="{65237C4D-F7B8-4E95-94E9-541C6FCD24F1}"/>
              </a:ext>
            </a:extLst>
          </p:cNvPr>
          <p:cNvSpPr/>
          <p:nvPr/>
        </p:nvSpPr>
        <p:spPr>
          <a:xfrm>
            <a:off x="4574451" y="2652373"/>
            <a:ext cx="6193076" cy="5806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factores de la cultura organizacional como el trabajo en equipo y el liderazgo, factores fundamentales .</a:t>
            </a:r>
            <a:endParaRPr lang="es-EC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1">
            <a:extLst>
              <a:ext uri="{FF2B5EF4-FFF2-40B4-BE49-F238E27FC236}">
                <a16:creationId xmlns:a16="http://schemas.microsoft.com/office/drawing/2014/main" id="{45613A4B-B851-43BD-84D3-C39FA2B7F096}"/>
              </a:ext>
            </a:extLst>
          </p:cNvPr>
          <p:cNvSpPr/>
          <p:nvPr/>
        </p:nvSpPr>
        <p:spPr>
          <a:xfrm>
            <a:off x="4574451" y="3930347"/>
            <a:ext cx="6193076" cy="5806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sz="1600" kern="0" dirty="0">
                <a:latin typeface="Arial" panose="020B0604020202020204" pitchFamily="34" charset="0"/>
                <a:cs typeface="Arial" panose="020B0604020202020204" pitchFamily="34" charset="0"/>
              </a:rPr>
              <a:t>Implementadas bajo la norma legal.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26BB168-820B-4B95-AA2A-A4C8FC1D7C07}"/>
              </a:ext>
            </a:extLst>
          </p:cNvPr>
          <p:cNvGrpSpPr/>
          <p:nvPr/>
        </p:nvGrpSpPr>
        <p:grpSpPr>
          <a:xfrm>
            <a:off x="151741" y="3852875"/>
            <a:ext cx="3617826" cy="658456"/>
            <a:chOff x="394337" y="1593717"/>
            <a:chExt cx="3617826" cy="658456"/>
          </a:xfrm>
          <a:solidFill>
            <a:srgbClr val="FFC000"/>
          </a:solidFill>
        </p:grpSpPr>
        <p:sp>
          <p:nvSpPr>
            <p:cNvPr id="18" name="Flecha: pentágono 33">
              <a:extLst>
                <a:ext uri="{FF2B5EF4-FFF2-40B4-BE49-F238E27FC236}">
                  <a16:creationId xmlns:a16="http://schemas.microsoft.com/office/drawing/2014/main" id="{311DB34B-D757-4FB3-AEF6-F3D5F6D0FB65}"/>
                </a:ext>
              </a:extLst>
            </p:cNvPr>
            <p:cNvSpPr/>
            <p:nvPr/>
          </p:nvSpPr>
          <p:spPr>
            <a:xfrm>
              <a:off x="817182" y="1594077"/>
              <a:ext cx="3194981" cy="658096"/>
            </a:xfrm>
            <a:prstGeom prst="homePlat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Recomendaciones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7830A08-9733-42AD-9D8D-FA41BFBBB746}"/>
                </a:ext>
              </a:extLst>
            </p:cNvPr>
            <p:cNvSpPr/>
            <p:nvPr/>
          </p:nvSpPr>
          <p:spPr>
            <a:xfrm>
              <a:off x="394337" y="1594077"/>
              <a:ext cx="129220" cy="6580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BF48615-88CA-4E8F-9074-F7C8CFC14DD3}"/>
                </a:ext>
              </a:extLst>
            </p:cNvPr>
            <p:cNvSpPr/>
            <p:nvPr/>
          </p:nvSpPr>
          <p:spPr>
            <a:xfrm>
              <a:off x="568145" y="1593717"/>
              <a:ext cx="211810" cy="6580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ángulo: esquinas redondeadas 11">
            <a:extLst>
              <a:ext uri="{FF2B5EF4-FFF2-40B4-BE49-F238E27FC236}">
                <a16:creationId xmlns:a16="http://schemas.microsoft.com/office/drawing/2014/main" id="{3E22BA27-1D25-4765-B70A-B218235E3FB7}"/>
              </a:ext>
            </a:extLst>
          </p:cNvPr>
          <p:cNvSpPr/>
          <p:nvPr/>
        </p:nvSpPr>
        <p:spPr>
          <a:xfrm>
            <a:off x="4574451" y="4672426"/>
            <a:ext cx="6193076" cy="5806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sz="1600" kern="0" dirty="0">
                <a:latin typeface="Arial" panose="020B0604020202020204" pitchFamily="34" charset="0"/>
                <a:cs typeface="Arial" panose="020B0604020202020204" pitchFamily="34" charset="0"/>
              </a:rPr>
              <a:t>Incluir una línea de transformación</a:t>
            </a:r>
          </a:p>
        </p:txBody>
      </p:sp>
      <p:sp>
        <p:nvSpPr>
          <p:cNvPr id="22" name="Rectángulo: esquinas redondeadas 11">
            <a:extLst>
              <a:ext uri="{FF2B5EF4-FFF2-40B4-BE49-F238E27FC236}">
                <a16:creationId xmlns:a16="http://schemas.microsoft.com/office/drawing/2014/main" id="{2EF8CD7E-9B94-4C63-B22E-D6DCAF36D811}"/>
              </a:ext>
            </a:extLst>
          </p:cNvPr>
          <p:cNvSpPr/>
          <p:nvPr/>
        </p:nvSpPr>
        <p:spPr>
          <a:xfrm>
            <a:off x="4574451" y="5414505"/>
            <a:ext cx="6193076" cy="5806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C" sz="1600" kern="0" dirty="0">
                <a:latin typeface="Arial" panose="020B0604020202020204" pitchFamily="34" charset="0"/>
                <a:cs typeface="Arial" panose="020B0604020202020204" pitchFamily="34" charset="0"/>
              </a:rPr>
              <a:t>Crear una dependencia de asesoría al Comando de la FT.</a:t>
            </a:r>
          </a:p>
        </p:txBody>
      </p:sp>
      <p:pic>
        <p:nvPicPr>
          <p:cNvPr id="7170" name="Picture 2" descr="Falta acción a las reglas de equidad de género | Alto Nivel">
            <a:extLst>
              <a:ext uri="{FF2B5EF4-FFF2-40B4-BE49-F238E27FC236}">
                <a16:creationId xmlns:a16="http://schemas.microsoft.com/office/drawing/2014/main" id="{CFE32C3B-0F38-4937-AC09-C3AE9ECF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3" y="1919794"/>
            <a:ext cx="2735922" cy="18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bjetivo 5: Igualdad de Género – ODS Territorio Ecuador">
            <a:extLst>
              <a:ext uri="{FF2B5EF4-FFF2-40B4-BE49-F238E27FC236}">
                <a16:creationId xmlns:a16="http://schemas.microsoft.com/office/drawing/2014/main" id="{40489EF1-7854-4195-9C2A-157DA8A2B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8"/>
          <a:stretch/>
        </p:blipFill>
        <p:spPr bwMode="auto">
          <a:xfrm>
            <a:off x="742708" y="4567225"/>
            <a:ext cx="1921036" cy="21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2F2FE03A-31FD-4FB2-A5C6-8F39D839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33427" y="4267198"/>
            <a:ext cx="4916327" cy="2119088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Formular una propuesta que permita mejorar implementación de las políticas de equidad de género, generando aspectos en la gestión de las unidades militares.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915989" y="252457"/>
            <a:ext cx="6360022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PROPUESTA</a:t>
            </a:r>
            <a:endParaRPr lang="es-EC" sz="3200" dirty="0"/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82B8E748-E3DD-4162-A7E9-093181C2284C}"/>
              </a:ext>
            </a:extLst>
          </p:cNvPr>
          <p:cNvSpPr/>
          <p:nvPr/>
        </p:nvSpPr>
        <p:spPr>
          <a:xfrm>
            <a:off x="614810" y="3664415"/>
            <a:ext cx="3792695" cy="421551"/>
          </a:xfrm>
          <a:prstGeom prst="homePlate">
            <a:avLst/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33A30884-CE38-4E07-A290-5D46B60828F4}"/>
              </a:ext>
            </a:extLst>
          </p:cNvPr>
          <p:cNvSpPr/>
          <p:nvPr/>
        </p:nvSpPr>
        <p:spPr>
          <a:xfrm>
            <a:off x="4238840" y="3653408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19828835-8D2A-44AD-8B0F-DE240CF1C1B3}"/>
              </a:ext>
            </a:extLst>
          </p:cNvPr>
          <p:cNvSpPr/>
          <p:nvPr/>
        </p:nvSpPr>
        <p:spPr>
          <a:xfrm>
            <a:off x="4409763" y="3653408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2701F0DE-2675-4507-8424-4FB2A4D7CC07}"/>
              </a:ext>
            </a:extLst>
          </p:cNvPr>
          <p:cNvSpPr/>
          <p:nvPr/>
        </p:nvSpPr>
        <p:spPr>
          <a:xfrm>
            <a:off x="4580686" y="3656026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2">
            <a:extLst>
              <a:ext uri="{FF2B5EF4-FFF2-40B4-BE49-F238E27FC236}">
                <a16:creationId xmlns:a16="http://schemas.microsoft.com/office/drawing/2014/main" id="{767183E4-5771-4C0C-8FF9-D55FBD3F417D}"/>
              </a:ext>
            </a:extLst>
          </p:cNvPr>
          <p:cNvSpPr/>
          <p:nvPr/>
        </p:nvSpPr>
        <p:spPr>
          <a:xfrm>
            <a:off x="5434302" y="3331797"/>
            <a:ext cx="6495569" cy="932636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Proponer talleres para mejorar los factores del trabajo </a:t>
            </a:r>
            <a:r>
              <a:rPr lang="es-ES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equipo.</a:t>
            </a:r>
            <a:endParaRPr lang="es-EC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5282158B-E662-4557-AB56-A958690DFBF5}"/>
              </a:ext>
            </a:extLst>
          </p:cNvPr>
          <p:cNvSpPr/>
          <p:nvPr/>
        </p:nvSpPr>
        <p:spPr>
          <a:xfrm>
            <a:off x="6363932" y="1953176"/>
            <a:ext cx="4348486" cy="421551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19" name="Flecha: cheurón 18">
            <a:extLst>
              <a:ext uri="{FF2B5EF4-FFF2-40B4-BE49-F238E27FC236}">
                <a16:creationId xmlns:a16="http://schemas.microsoft.com/office/drawing/2014/main" id="{7BD2583D-D42E-4B78-ACE5-12BFC83C37E6}"/>
              </a:ext>
            </a:extLst>
          </p:cNvPr>
          <p:cNvSpPr/>
          <p:nvPr/>
        </p:nvSpPr>
        <p:spPr>
          <a:xfrm>
            <a:off x="10543752" y="1942169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cheurón 19">
            <a:extLst>
              <a:ext uri="{FF2B5EF4-FFF2-40B4-BE49-F238E27FC236}">
                <a16:creationId xmlns:a16="http://schemas.microsoft.com/office/drawing/2014/main" id="{02526873-D37C-4BE5-8CD2-9B08F7987576}"/>
              </a:ext>
            </a:extLst>
          </p:cNvPr>
          <p:cNvSpPr/>
          <p:nvPr/>
        </p:nvSpPr>
        <p:spPr>
          <a:xfrm>
            <a:off x="10714675" y="1942169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290BCAAF-8B72-4CCA-9792-9A31D7CCABCD}"/>
              </a:ext>
            </a:extLst>
          </p:cNvPr>
          <p:cNvSpPr/>
          <p:nvPr/>
        </p:nvSpPr>
        <p:spPr>
          <a:xfrm>
            <a:off x="10885598" y="1944787"/>
            <a:ext cx="341846" cy="432558"/>
          </a:xfrm>
          <a:prstGeom prst="chevron">
            <a:avLst>
              <a:gd name="adj" fmla="val 6230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redondeado 2">
            <a:extLst>
              <a:ext uri="{FF2B5EF4-FFF2-40B4-BE49-F238E27FC236}">
                <a16:creationId xmlns:a16="http://schemas.microsoft.com/office/drawing/2014/main" id="{54BE962F-8847-4542-92D9-50CB8AFAAA65}"/>
              </a:ext>
            </a:extLst>
          </p:cNvPr>
          <p:cNvSpPr/>
          <p:nvPr/>
        </p:nvSpPr>
        <p:spPr>
          <a:xfrm>
            <a:off x="5434915" y="4382038"/>
            <a:ext cx="6543011" cy="932636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Proponer una estructura organizacional para la creación del Centro de Liderazgo del Ejército.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redondeado 2">
            <a:extLst>
              <a:ext uri="{FF2B5EF4-FFF2-40B4-BE49-F238E27FC236}">
                <a16:creationId xmlns:a16="http://schemas.microsoft.com/office/drawing/2014/main" id="{C436C41B-1105-4945-8311-95721F23F5C4}"/>
              </a:ext>
            </a:extLst>
          </p:cNvPr>
          <p:cNvSpPr/>
          <p:nvPr/>
        </p:nvSpPr>
        <p:spPr>
          <a:xfrm>
            <a:off x="5434915" y="5432278"/>
            <a:ext cx="6543011" cy="1326927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Proponer una matriz de evaluación para medir cuantitativamente los factores de trabajo en equipo y liderazgo.</a:t>
            </a:r>
            <a:endParaRPr lang="es-EC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redondeado 2">
            <a:extLst>
              <a:ext uri="{FF2B5EF4-FFF2-40B4-BE49-F238E27FC236}">
                <a16:creationId xmlns:a16="http://schemas.microsoft.com/office/drawing/2014/main" id="{424E7CCA-3E74-4394-9074-5FB0924A4C05}"/>
              </a:ext>
            </a:extLst>
          </p:cNvPr>
          <p:cNvSpPr/>
          <p:nvPr/>
        </p:nvSpPr>
        <p:spPr>
          <a:xfrm>
            <a:off x="5434915" y="2758379"/>
            <a:ext cx="6543011" cy="432558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Proponer un modelo por procesos.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6F86FC6-4DD1-4A73-B57E-60E525C35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4" t="21372" r="36905" b="13209"/>
          <a:stretch/>
        </p:blipFill>
        <p:spPr>
          <a:xfrm>
            <a:off x="1265117" y="1158968"/>
            <a:ext cx="2788907" cy="2253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4754B309-EC0F-4FEE-B00A-1E2F6629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id="{0EC40D75-C2A9-4076-B555-951EA30B8B01}"/>
              </a:ext>
            </a:extLst>
          </p:cNvPr>
          <p:cNvSpPr txBox="1">
            <a:spLocks/>
          </p:cNvSpPr>
          <p:nvPr/>
        </p:nvSpPr>
        <p:spPr bwMode="auto">
          <a:xfrm>
            <a:off x="2115403" y="175864"/>
            <a:ext cx="8529851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DISEÑO DE LA PROPUESTA</a:t>
            </a:r>
            <a:endParaRPr lang="es-EC" sz="3200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2FC84CCC-0D37-45F5-B931-AC075AA321F1}"/>
              </a:ext>
            </a:extLst>
          </p:cNvPr>
          <p:cNvGrpSpPr/>
          <p:nvPr/>
        </p:nvGrpSpPr>
        <p:grpSpPr>
          <a:xfrm>
            <a:off x="144378" y="1427264"/>
            <a:ext cx="4375657" cy="489855"/>
            <a:chOff x="289809" y="1331012"/>
            <a:chExt cx="4375657" cy="489855"/>
          </a:xfrm>
        </p:grpSpPr>
        <p:sp>
          <p:nvSpPr>
            <p:cNvPr id="3" name="Flecha: cheurón 15">
              <a:extLst>
                <a:ext uri="{FF2B5EF4-FFF2-40B4-BE49-F238E27FC236}">
                  <a16:creationId xmlns:a16="http://schemas.microsoft.com/office/drawing/2014/main" id="{5CBAD321-EBF1-456D-8357-5CC715373859}"/>
                </a:ext>
              </a:extLst>
            </p:cNvPr>
            <p:cNvSpPr/>
            <p:nvPr/>
          </p:nvSpPr>
          <p:spPr>
            <a:xfrm>
              <a:off x="972309" y="1428523"/>
              <a:ext cx="198159" cy="272680"/>
            </a:xfrm>
            <a:prstGeom prst="chevron">
              <a:avLst>
                <a:gd name="adj" fmla="val 62302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07DE89A-0D56-426C-B0C6-9848C35D1998}"/>
                </a:ext>
              </a:extLst>
            </p:cNvPr>
            <p:cNvSpPr txBox="1"/>
            <p:nvPr/>
          </p:nvSpPr>
          <p:spPr>
            <a:xfrm>
              <a:off x="289809" y="1337650"/>
              <a:ext cx="568039" cy="461665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C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EC" sz="24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lecha: cheurón 21">
              <a:extLst>
                <a:ext uri="{FF2B5EF4-FFF2-40B4-BE49-F238E27FC236}">
                  <a16:creationId xmlns:a16="http://schemas.microsoft.com/office/drawing/2014/main" id="{250AB922-2F40-44BA-BB97-49AD5A1F93F8}"/>
                </a:ext>
              </a:extLst>
            </p:cNvPr>
            <p:cNvSpPr/>
            <p:nvPr/>
          </p:nvSpPr>
          <p:spPr>
            <a:xfrm>
              <a:off x="1300300" y="1417860"/>
              <a:ext cx="173603" cy="297198"/>
            </a:xfrm>
            <a:prstGeom prst="chevron">
              <a:avLst>
                <a:gd name="adj" fmla="val 62302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echa: cheurón 19">
              <a:extLst>
                <a:ext uri="{FF2B5EF4-FFF2-40B4-BE49-F238E27FC236}">
                  <a16:creationId xmlns:a16="http://schemas.microsoft.com/office/drawing/2014/main" id="{9A28CA3C-5E88-4E77-B836-CD692B525AB5}"/>
                </a:ext>
              </a:extLst>
            </p:cNvPr>
            <p:cNvSpPr/>
            <p:nvPr/>
          </p:nvSpPr>
          <p:spPr>
            <a:xfrm>
              <a:off x="1143232" y="1428523"/>
              <a:ext cx="198159" cy="272680"/>
            </a:xfrm>
            <a:prstGeom prst="chevron">
              <a:avLst>
                <a:gd name="adj" fmla="val 62302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ángulo: esquinas diagonales cortadas 6">
              <a:extLst>
                <a:ext uri="{FF2B5EF4-FFF2-40B4-BE49-F238E27FC236}">
                  <a16:creationId xmlns:a16="http://schemas.microsoft.com/office/drawing/2014/main" id="{89860E53-E0A0-4F0A-AE34-51959B9DDFCF}"/>
                </a:ext>
              </a:extLst>
            </p:cNvPr>
            <p:cNvSpPr/>
            <p:nvPr/>
          </p:nvSpPr>
          <p:spPr>
            <a:xfrm>
              <a:off x="1612920" y="1331012"/>
              <a:ext cx="3052546" cy="489855"/>
            </a:xfrm>
            <a:prstGeom prst="snip2Diag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Mapa de procesos</a:t>
              </a: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667FC539-5FBF-4964-99CD-5AE54613A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1" t="36762" r="28289" b="10390"/>
          <a:stretch/>
        </p:blipFill>
        <p:spPr>
          <a:xfrm>
            <a:off x="202164" y="2597410"/>
            <a:ext cx="4876801" cy="362259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DF8D0A6-682D-4083-8E74-CF0EE1468A8B}"/>
              </a:ext>
            </a:extLst>
          </p:cNvPr>
          <p:cNvGrpSpPr/>
          <p:nvPr/>
        </p:nvGrpSpPr>
        <p:grpSpPr>
          <a:xfrm>
            <a:off x="5542671" y="5234220"/>
            <a:ext cx="6283325" cy="1447800"/>
            <a:chOff x="0" y="0"/>
            <a:chExt cx="6283842" cy="1448243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537B52A5-8978-4E2D-90BA-B38554CB6D59}"/>
                </a:ext>
              </a:extLst>
            </p:cNvPr>
            <p:cNvGrpSpPr/>
            <p:nvPr/>
          </p:nvGrpSpPr>
          <p:grpSpPr>
            <a:xfrm>
              <a:off x="133793" y="605686"/>
              <a:ext cx="6096693" cy="626745"/>
              <a:chOff x="0" y="-370"/>
              <a:chExt cx="6097036" cy="627321"/>
            </a:xfrm>
          </p:grpSpPr>
          <p:sp>
            <p:nvSpPr>
              <p:cNvPr id="31" name="Flecha: pentágono 30">
                <a:extLst>
                  <a:ext uri="{FF2B5EF4-FFF2-40B4-BE49-F238E27FC236}">
                    <a16:creationId xmlns:a16="http://schemas.microsoft.com/office/drawing/2014/main" id="{3458FE02-E6D1-4ED5-A6B6-E87A74450BB3}"/>
                  </a:ext>
                </a:extLst>
              </p:cNvPr>
              <p:cNvSpPr/>
              <p:nvPr/>
            </p:nvSpPr>
            <p:spPr>
              <a:xfrm>
                <a:off x="0" y="-370"/>
                <a:ext cx="1318437" cy="627321"/>
              </a:xfrm>
              <a:prstGeom prst="homeP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DIAGNÓSTICO DE LA C.O</a:t>
                </a:r>
                <a:endPara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2" name="Flecha: cheurón 31">
                <a:extLst>
                  <a:ext uri="{FF2B5EF4-FFF2-40B4-BE49-F238E27FC236}">
                    <a16:creationId xmlns:a16="http://schemas.microsoft.com/office/drawing/2014/main" id="{8C48FDCB-9DE8-4CBA-A18C-5282B09330E7}"/>
                  </a:ext>
                </a:extLst>
              </p:cNvPr>
              <p:cNvSpPr/>
              <p:nvPr/>
            </p:nvSpPr>
            <p:spPr>
              <a:xfrm>
                <a:off x="1039582" y="-370"/>
                <a:ext cx="1732085" cy="626745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0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CAMBIOS CULTURALES</a:t>
                </a:r>
                <a:endParaRPr lang="es-EC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3" name="Flecha: cheurón 32">
                <a:extLst>
                  <a:ext uri="{FF2B5EF4-FFF2-40B4-BE49-F238E27FC236}">
                    <a16:creationId xmlns:a16="http://schemas.microsoft.com/office/drawing/2014/main" id="{1848C72A-7E71-485D-9951-AA6C59D7DAE8}"/>
                  </a:ext>
                </a:extLst>
              </p:cNvPr>
              <p:cNvSpPr/>
              <p:nvPr/>
            </p:nvSpPr>
            <p:spPr>
              <a:xfrm>
                <a:off x="2493026" y="0"/>
                <a:ext cx="1915795" cy="626745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0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PROGRAMAS PARA GENERAR COMPROMISOS</a:t>
                </a:r>
                <a:endParaRPr lang="es-EC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4" name="Flecha: cheurón 33">
                <a:extLst>
                  <a:ext uri="{FF2B5EF4-FFF2-40B4-BE49-F238E27FC236}">
                    <a16:creationId xmlns:a16="http://schemas.microsoft.com/office/drawing/2014/main" id="{EFF798F0-1FF4-4ED4-A17E-A7D37519C679}"/>
                  </a:ext>
                </a:extLst>
              </p:cNvPr>
              <p:cNvSpPr/>
              <p:nvPr/>
            </p:nvSpPr>
            <p:spPr>
              <a:xfrm>
                <a:off x="4130441" y="0"/>
                <a:ext cx="1966595" cy="626745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0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ROLES DE LIDERES Y TRAB. EN EQUIPO</a:t>
                </a:r>
                <a:endParaRPr lang="es-EC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0402FBE6-D099-406D-80CF-73F83EA8CBB4}"/>
                </a:ext>
              </a:extLst>
            </p:cNvPr>
            <p:cNvSpPr/>
            <p:nvPr/>
          </p:nvSpPr>
          <p:spPr>
            <a:xfrm>
              <a:off x="0" y="0"/>
              <a:ext cx="6283842" cy="1448243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0" name="Flecha: pentágono 29">
              <a:extLst>
                <a:ext uri="{FF2B5EF4-FFF2-40B4-BE49-F238E27FC236}">
                  <a16:creationId xmlns:a16="http://schemas.microsoft.com/office/drawing/2014/main" id="{280E0088-64CF-4B90-83EB-73F66729E88E}"/>
                </a:ext>
              </a:extLst>
            </p:cNvPr>
            <p:cNvSpPr/>
            <p:nvPr/>
          </p:nvSpPr>
          <p:spPr>
            <a:xfrm>
              <a:off x="133793" y="140439"/>
              <a:ext cx="5918348" cy="404037"/>
            </a:xfrm>
            <a:prstGeom prst="homePlat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CULTURA ORGANIZACIONAL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18" name="Rectángulo redondeado 2">
            <a:extLst>
              <a:ext uri="{FF2B5EF4-FFF2-40B4-BE49-F238E27FC236}">
                <a16:creationId xmlns:a16="http://schemas.microsoft.com/office/drawing/2014/main" id="{DEE86D77-B59F-4E5E-9B1F-FA95D7F513B3}"/>
              </a:ext>
            </a:extLst>
          </p:cNvPr>
          <p:cNvSpPr/>
          <p:nvPr/>
        </p:nvSpPr>
        <p:spPr>
          <a:xfrm>
            <a:off x="5306073" y="1067295"/>
            <a:ext cx="6466571" cy="1118160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proceso de CO mediante una adecuada administración del comportamiento del TH de las UM.</a:t>
            </a:r>
            <a:endParaRPr lang="es-EC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BB2817F-529B-459D-BF38-C4F6393EB62B}"/>
              </a:ext>
            </a:extLst>
          </p:cNvPr>
          <p:cNvPicPr/>
          <p:nvPr/>
        </p:nvPicPr>
        <p:blipFill rotWithShape="1">
          <a:blip r:embed="rId3"/>
          <a:srcRect l="21482" t="32524" r="22910" b="21316"/>
          <a:stretch/>
        </p:blipFill>
        <p:spPr bwMode="auto">
          <a:xfrm>
            <a:off x="6575842" y="2387261"/>
            <a:ext cx="4069412" cy="2544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ángulo: esquinas diagonales cortadas 19">
            <a:extLst>
              <a:ext uri="{FF2B5EF4-FFF2-40B4-BE49-F238E27FC236}">
                <a16:creationId xmlns:a16="http://schemas.microsoft.com/office/drawing/2014/main" id="{B36E5959-F478-4681-93B4-5ADD097A2A4F}"/>
              </a:ext>
            </a:extLst>
          </p:cNvPr>
          <p:cNvSpPr/>
          <p:nvPr/>
        </p:nvSpPr>
        <p:spPr>
          <a:xfrm>
            <a:off x="719399" y="6469951"/>
            <a:ext cx="1496179" cy="256278"/>
          </a:xfrm>
          <a:prstGeom prst="snip2Diag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Autores</a:t>
            </a:r>
          </a:p>
        </p:txBody>
      </p:sp>
      <p:pic>
        <p:nvPicPr>
          <p:cNvPr id="21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A8689D35-F375-406F-8DB0-46DD4DB8D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8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3254482" y="103996"/>
            <a:ext cx="5934672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sz="32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SUMARIO</a:t>
            </a:r>
            <a:endParaRPr lang="es-ES" altLang="es-EC" sz="3200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75D1177-2E0D-5743-A166-629D6917DA86}"/>
              </a:ext>
            </a:extLst>
          </p:cNvPr>
          <p:cNvGraphicFramePr/>
          <p:nvPr/>
        </p:nvGraphicFramePr>
        <p:xfrm>
          <a:off x="5207000" y="1268634"/>
          <a:ext cx="6518480" cy="432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EB72551-8AEB-8D4C-8BAC-D600789FDAEE}"/>
              </a:ext>
            </a:extLst>
          </p:cNvPr>
          <p:cNvSpPr txBox="1"/>
          <p:nvPr/>
        </p:nvSpPr>
        <p:spPr>
          <a:xfrm>
            <a:off x="5376420" y="1527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82663A4-7014-E44D-9015-BE641803042F}"/>
              </a:ext>
            </a:extLst>
          </p:cNvPr>
          <p:cNvSpPr txBox="1"/>
          <p:nvPr/>
        </p:nvSpPr>
        <p:spPr>
          <a:xfrm>
            <a:off x="5768666" y="426309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810B2DA-E717-004A-AFAC-8CFBF223C3CF}"/>
              </a:ext>
            </a:extLst>
          </p:cNvPr>
          <p:cNvSpPr txBox="1"/>
          <p:nvPr/>
        </p:nvSpPr>
        <p:spPr>
          <a:xfrm>
            <a:off x="5932333" y="28763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82FB744-F6EE-1649-BF85-A8DC740841C5}"/>
              </a:ext>
            </a:extLst>
          </p:cNvPr>
          <p:cNvSpPr txBox="1"/>
          <p:nvPr/>
        </p:nvSpPr>
        <p:spPr>
          <a:xfrm>
            <a:off x="5768666" y="22100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D094FF-817A-CF43-B9E9-5AB950B4A25E}"/>
              </a:ext>
            </a:extLst>
          </p:cNvPr>
          <p:cNvSpPr txBox="1"/>
          <p:nvPr/>
        </p:nvSpPr>
        <p:spPr>
          <a:xfrm>
            <a:off x="5954340" y="35516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363A2F-10E5-3F4C-8C88-7E320EAE50E7}"/>
              </a:ext>
            </a:extLst>
          </p:cNvPr>
          <p:cNvSpPr txBox="1"/>
          <p:nvPr/>
        </p:nvSpPr>
        <p:spPr>
          <a:xfrm>
            <a:off x="5376420" y="49301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CB33B3-159D-4164-B9BE-623C5C2EB0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904" t="21372" r="36905" b="13209"/>
          <a:stretch/>
        </p:blipFill>
        <p:spPr>
          <a:xfrm>
            <a:off x="466520" y="1841389"/>
            <a:ext cx="4203016" cy="3395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C1538B2E-80F6-4D54-AD63-3F83A23C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id="{0EC40D75-C2A9-4076-B555-951EA30B8B01}"/>
              </a:ext>
            </a:extLst>
          </p:cNvPr>
          <p:cNvSpPr txBox="1">
            <a:spLocks/>
          </p:cNvSpPr>
          <p:nvPr/>
        </p:nvSpPr>
        <p:spPr bwMode="auto">
          <a:xfrm>
            <a:off x="2285565" y="175864"/>
            <a:ext cx="8332394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DISEÑO DE LA PROPUESTA</a:t>
            </a:r>
            <a:endParaRPr lang="es-EC" sz="3200" dirty="0"/>
          </a:p>
        </p:txBody>
      </p:sp>
      <p:sp>
        <p:nvSpPr>
          <p:cNvPr id="3" name="Flecha: cheurón 15">
            <a:extLst>
              <a:ext uri="{FF2B5EF4-FFF2-40B4-BE49-F238E27FC236}">
                <a16:creationId xmlns:a16="http://schemas.microsoft.com/office/drawing/2014/main" id="{5CBAD321-EBF1-456D-8357-5CC715373859}"/>
              </a:ext>
            </a:extLst>
          </p:cNvPr>
          <p:cNvSpPr/>
          <p:nvPr/>
        </p:nvSpPr>
        <p:spPr>
          <a:xfrm>
            <a:off x="972309" y="1292043"/>
            <a:ext cx="198159" cy="272680"/>
          </a:xfrm>
          <a:prstGeom prst="chevron">
            <a:avLst>
              <a:gd name="adj" fmla="val 62302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DE89A-0D56-426C-B0C6-9848C35D1998}"/>
              </a:ext>
            </a:extLst>
          </p:cNvPr>
          <p:cNvSpPr txBox="1"/>
          <p:nvPr/>
        </p:nvSpPr>
        <p:spPr>
          <a:xfrm>
            <a:off x="289809" y="1281380"/>
            <a:ext cx="5680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C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cheurón 21">
            <a:extLst>
              <a:ext uri="{FF2B5EF4-FFF2-40B4-BE49-F238E27FC236}">
                <a16:creationId xmlns:a16="http://schemas.microsoft.com/office/drawing/2014/main" id="{250AB922-2F40-44BA-BB97-49AD5A1F93F8}"/>
              </a:ext>
            </a:extLst>
          </p:cNvPr>
          <p:cNvSpPr/>
          <p:nvPr/>
        </p:nvSpPr>
        <p:spPr>
          <a:xfrm>
            <a:off x="1300300" y="1281380"/>
            <a:ext cx="173603" cy="297198"/>
          </a:xfrm>
          <a:prstGeom prst="chevron">
            <a:avLst>
              <a:gd name="adj" fmla="val 62302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cheurón 19">
            <a:extLst>
              <a:ext uri="{FF2B5EF4-FFF2-40B4-BE49-F238E27FC236}">
                <a16:creationId xmlns:a16="http://schemas.microsoft.com/office/drawing/2014/main" id="{9A28CA3C-5E88-4E77-B836-CD692B525AB5}"/>
              </a:ext>
            </a:extLst>
          </p:cNvPr>
          <p:cNvSpPr/>
          <p:nvPr/>
        </p:nvSpPr>
        <p:spPr>
          <a:xfrm>
            <a:off x="1143232" y="1292043"/>
            <a:ext cx="198159" cy="272680"/>
          </a:xfrm>
          <a:prstGeom prst="chevron">
            <a:avLst>
              <a:gd name="adj" fmla="val 62302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diagonales cortadas 6">
            <a:extLst>
              <a:ext uri="{FF2B5EF4-FFF2-40B4-BE49-F238E27FC236}">
                <a16:creationId xmlns:a16="http://schemas.microsoft.com/office/drawing/2014/main" id="{89860E53-E0A0-4F0A-AE34-51959B9DDFCF}"/>
              </a:ext>
            </a:extLst>
          </p:cNvPr>
          <p:cNvSpPr/>
          <p:nvPr/>
        </p:nvSpPr>
        <p:spPr>
          <a:xfrm>
            <a:off x="1612919" y="1194532"/>
            <a:ext cx="4997647" cy="489855"/>
          </a:xfrm>
          <a:prstGeom prst="snip2Diag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Mejorar la cultura organizacional</a:t>
            </a:r>
          </a:p>
        </p:txBody>
      </p:sp>
      <p:sp>
        <p:nvSpPr>
          <p:cNvPr id="8" name="Flecha: pentágono 33">
            <a:extLst>
              <a:ext uri="{FF2B5EF4-FFF2-40B4-BE49-F238E27FC236}">
                <a16:creationId xmlns:a16="http://schemas.microsoft.com/office/drawing/2014/main" id="{7B3CDC85-28E3-457B-97DA-DCEEAC7B95F3}"/>
              </a:ext>
            </a:extLst>
          </p:cNvPr>
          <p:cNvSpPr/>
          <p:nvPr/>
        </p:nvSpPr>
        <p:spPr>
          <a:xfrm>
            <a:off x="570698" y="2143822"/>
            <a:ext cx="2843253" cy="65809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TALLER 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BB9DAE-AA87-41ED-B781-8CC23F925325}"/>
              </a:ext>
            </a:extLst>
          </p:cNvPr>
          <p:cNvSpPr/>
          <p:nvPr/>
        </p:nvSpPr>
        <p:spPr>
          <a:xfrm>
            <a:off x="147853" y="2143822"/>
            <a:ext cx="129220" cy="658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D90DDD-14FC-4612-AD46-5D9BAC5679C9}"/>
              </a:ext>
            </a:extLst>
          </p:cNvPr>
          <p:cNvSpPr/>
          <p:nvPr/>
        </p:nvSpPr>
        <p:spPr>
          <a:xfrm>
            <a:off x="321661" y="2143462"/>
            <a:ext cx="211810" cy="658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: pentágono 33">
            <a:extLst>
              <a:ext uri="{FF2B5EF4-FFF2-40B4-BE49-F238E27FC236}">
                <a16:creationId xmlns:a16="http://schemas.microsoft.com/office/drawing/2014/main" id="{4DB2B5AF-A023-491E-B098-F705C9D562B9}"/>
              </a:ext>
            </a:extLst>
          </p:cNvPr>
          <p:cNvSpPr/>
          <p:nvPr/>
        </p:nvSpPr>
        <p:spPr>
          <a:xfrm>
            <a:off x="4704548" y="2143462"/>
            <a:ext cx="2843253" cy="65809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TALLER 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011EB34-ADBD-4BDA-ACB3-614607B64B5E}"/>
              </a:ext>
            </a:extLst>
          </p:cNvPr>
          <p:cNvSpPr/>
          <p:nvPr/>
        </p:nvSpPr>
        <p:spPr>
          <a:xfrm>
            <a:off x="4281703" y="2143462"/>
            <a:ext cx="129220" cy="658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F34D0B-C875-4052-8029-15779BA0BA34}"/>
              </a:ext>
            </a:extLst>
          </p:cNvPr>
          <p:cNvSpPr/>
          <p:nvPr/>
        </p:nvSpPr>
        <p:spPr>
          <a:xfrm>
            <a:off x="4455511" y="2143102"/>
            <a:ext cx="211810" cy="658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: pentágono 33">
            <a:extLst>
              <a:ext uri="{FF2B5EF4-FFF2-40B4-BE49-F238E27FC236}">
                <a16:creationId xmlns:a16="http://schemas.microsoft.com/office/drawing/2014/main" id="{B0DD6A14-86E8-433F-869A-3A570F58DEC3}"/>
              </a:ext>
            </a:extLst>
          </p:cNvPr>
          <p:cNvSpPr/>
          <p:nvPr/>
        </p:nvSpPr>
        <p:spPr>
          <a:xfrm>
            <a:off x="8837011" y="2143102"/>
            <a:ext cx="2843253" cy="65809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TALLER 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4BA6A4D-8C4F-4FA5-8D32-46A45A96E621}"/>
              </a:ext>
            </a:extLst>
          </p:cNvPr>
          <p:cNvSpPr/>
          <p:nvPr/>
        </p:nvSpPr>
        <p:spPr>
          <a:xfrm>
            <a:off x="8414166" y="2143102"/>
            <a:ext cx="129220" cy="658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7CED90F-A55C-4753-86FF-2A8829F68229}"/>
              </a:ext>
            </a:extLst>
          </p:cNvPr>
          <p:cNvSpPr/>
          <p:nvPr/>
        </p:nvSpPr>
        <p:spPr>
          <a:xfrm>
            <a:off x="8587974" y="2142742"/>
            <a:ext cx="211810" cy="658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certidumbre en el Instituto de las Mujeres | El Heraldo de Aguascalientes">
            <a:extLst>
              <a:ext uri="{FF2B5EF4-FFF2-40B4-BE49-F238E27FC236}">
                <a16:creationId xmlns:a16="http://schemas.microsoft.com/office/drawing/2014/main" id="{B5FAAB45-C1E5-459C-81B1-E78AC26F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8" y="945817"/>
            <a:ext cx="1311290" cy="11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0AD985D-F49D-4991-9F59-09DE84C62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841" y="945817"/>
            <a:ext cx="1790700" cy="1038225"/>
          </a:xfrm>
          <a:prstGeom prst="rect">
            <a:avLst/>
          </a:prstGeom>
        </p:spPr>
      </p:pic>
      <p:sp>
        <p:nvSpPr>
          <p:cNvPr id="21" name="12 Rectángulo">
            <a:extLst>
              <a:ext uri="{FF2B5EF4-FFF2-40B4-BE49-F238E27FC236}">
                <a16:creationId xmlns:a16="http://schemas.microsoft.com/office/drawing/2014/main" id="{88AF9450-1EEB-40BF-B06A-5B26D7A12B1A}"/>
              </a:ext>
            </a:extLst>
          </p:cNvPr>
          <p:cNvSpPr/>
          <p:nvPr/>
        </p:nvSpPr>
        <p:spPr>
          <a:xfrm>
            <a:off x="147853" y="3035987"/>
            <a:ext cx="3600000" cy="3646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los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las participantes identi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fiquen en que etapas de la vida se va forman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las identidades masculina y femenina.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1 Grupo">
            <a:extLst>
              <a:ext uri="{FF2B5EF4-FFF2-40B4-BE49-F238E27FC236}">
                <a16:creationId xmlns:a16="http://schemas.microsoft.com/office/drawing/2014/main" id="{A0214F14-231B-4886-A0C4-DB644A33AEA0}"/>
              </a:ext>
            </a:extLst>
          </p:cNvPr>
          <p:cNvGrpSpPr/>
          <p:nvPr/>
        </p:nvGrpSpPr>
        <p:grpSpPr>
          <a:xfrm>
            <a:off x="147853" y="3036732"/>
            <a:ext cx="3603900" cy="390714"/>
            <a:chOff x="35816" y="933721"/>
            <a:chExt cx="3603900" cy="390714"/>
          </a:xfrm>
        </p:grpSpPr>
        <p:sp>
          <p:nvSpPr>
            <p:cNvPr id="23" name="4 Rectángulo">
              <a:extLst>
                <a:ext uri="{FF2B5EF4-FFF2-40B4-BE49-F238E27FC236}">
                  <a16:creationId xmlns:a16="http://schemas.microsoft.com/office/drawing/2014/main" id="{6811F9FE-AED1-492A-BC8A-E6D6CA85CFD7}"/>
                </a:ext>
              </a:extLst>
            </p:cNvPr>
            <p:cNvSpPr/>
            <p:nvPr/>
          </p:nvSpPr>
          <p:spPr>
            <a:xfrm>
              <a:off x="35816" y="935308"/>
              <a:ext cx="848224" cy="360040"/>
            </a:xfrm>
            <a:custGeom>
              <a:avLst/>
              <a:gdLst>
                <a:gd name="connsiteX0" fmla="*/ 0 w 684582"/>
                <a:gd name="connsiteY0" fmla="*/ 0 h 360040"/>
                <a:gd name="connsiteX1" fmla="*/ 684582 w 684582"/>
                <a:gd name="connsiteY1" fmla="*/ 0 h 360040"/>
                <a:gd name="connsiteX2" fmla="*/ 684582 w 684582"/>
                <a:gd name="connsiteY2" fmla="*/ 360040 h 360040"/>
                <a:gd name="connsiteX3" fmla="*/ 0 w 684582"/>
                <a:gd name="connsiteY3" fmla="*/ 360040 h 360040"/>
                <a:gd name="connsiteX4" fmla="*/ 0 w 684582"/>
                <a:gd name="connsiteY4" fmla="*/ 0 h 360040"/>
                <a:gd name="connsiteX0" fmla="*/ 0 w 832220"/>
                <a:gd name="connsiteY0" fmla="*/ 0 h 360040"/>
                <a:gd name="connsiteX1" fmla="*/ 832220 w 832220"/>
                <a:gd name="connsiteY1" fmla="*/ 0 h 360040"/>
                <a:gd name="connsiteX2" fmla="*/ 684582 w 832220"/>
                <a:gd name="connsiteY2" fmla="*/ 360040 h 360040"/>
                <a:gd name="connsiteX3" fmla="*/ 0 w 832220"/>
                <a:gd name="connsiteY3" fmla="*/ 360040 h 360040"/>
                <a:gd name="connsiteX4" fmla="*/ 0 w 832220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220" h="360040">
                  <a:moveTo>
                    <a:pt x="0" y="0"/>
                  </a:moveTo>
                  <a:lnTo>
                    <a:pt x="832220" y="0"/>
                  </a:lnTo>
                  <a:lnTo>
                    <a:pt x="684582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4" name="18 Rectángulo">
              <a:extLst>
                <a:ext uri="{FF2B5EF4-FFF2-40B4-BE49-F238E27FC236}">
                  <a16:creationId xmlns:a16="http://schemas.microsoft.com/office/drawing/2014/main" id="{41334ADB-17F2-4A41-98BE-0BCA1E6E4920}"/>
                </a:ext>
              </a:extLst>
            </p:cNvPr>
            <p:cNvSpPr/>
            <p:nvPr/>
          </p:nvSpPr>
          <p:spPr>
            <a:xfrm>
              <a:off x="771899" y="933721"/>
              <a:ext cx="2867817" cy="364802"/>
            </a:xfrm>
            <a:custGeom>
              <a:avLst/>
              <a:gdLst>
                <a:gd name="connsiteX0" fmla="*/ 0 w 4921383"/>
                <a:gd name="connsiteY0" fmla="*/ 0 h 360040"/>
                <a:gd name="connsiteX1" fmla="*/ 4921383 w 4921383"/>
                <a:gd name="connsiteY1" fmla="*/ 0 h 360040"/>
                <a:gd name="connsiteX2" fmla="*/ 4921383 w 4921383"/>
                <a:gd name="connsiteY2" fmla="*/ 360040 h 360040"/>
                <a:gd name="connsiteX3" fmla="*/ 0 w 4921383"/>
                <a:gd name="connsiteY3" fmla="*/ 360040 h 360040"/>
                <a:gd name="connsiteX4" fmla="*/ 0 w 4921383"/>
                <a:gd name="connsiteY4" fmla="*/ 0 h 360040"/>
                <a:gd name="connsiteX0" fmla="*/ 142875 w 4921383"/>
                <a:gd name="connsiteY0" fmla="*/ 4763 h 360040"/>
                <a:gd name="connsiteX1" fmla="*/ 4921383 w 4921383"/>
                <a:gd name="connsiteY1" fmla="*/ 0 h 360040"/>
                <a:gd name="connsiteX2" fmla="*/ 4921383 w 4921383"/>
                <a:gd name="connsiteY2" fmla="*/ 360040 h 360040"/>
                <a:gd name="connsiteX3" fmla="*/ 0 w 4921383"/>
                <a:gd name="connsiteY3" fmla="*/ 360040 h 360040"/>
                <a:gd name="connsiteX4" fmla="*/ 142875 w 4921383"/>
                <a:gd name="connsiteY4" fmla="*/ 4763 h 360040"/>
                <a:gd name="connsiteX0" fmla="*/ 317793 w 4921383"/>
                <a:gd name="connsiteY0" fmla="*/ 0 h 361627"/>
                <a:gd name="connsiteX1" fmla="*/ 4921383 w 4921383"/>
                <a:gd name="connsiteY1" fmla="*/ 1587 h 361627"/>
                <a:gd name="connsiteX2" fmla="*/ 4921383 w 4921383"/>
                <a:gd name="connsiteY2" fmla="*/ 361627 h 361627"/>
                <a:gd name="connsiteX3" fmla="*/ 0 w 4921383"/>
                <a:gd name="connsiteY3" fmla="*/ 361627 h 361627"/>
                <a:gd name="connsiteX4" fmla="*/ 317793 w 4921383"/>
                <a:gd name="connsiteY4" fmla="*/ 0 h 361627"/>
                <a:gd name="connsiteX0" fmla="*/ 317793 w 6583103"/>
                <a:gd name="connsiteY0" fmla="*/ 0 h 361627"/>
                <a:gd name="connsiteX1" fmla="*/ 6583103 w 6583103"/>
                <a:gd name="connsiteY1" fmla="*/ 1587 h 361627"/>
                <a:gd name="connsiteX2" fmla="*/ 4921383 w 6583103"/>
                <a:gd name="connsiteY2" fmla="*/ 361627 h 361627"/>
                <a:gd name="connsiteX3" fmla="*/ 0 w 6583103"/>
                <a:gd name="connsiteY3" fmla="*/ 361627 h 361627"/>
                <a:gd name="connsiteX4" fmla="*/ 317793 w 6583103"/>
                <a:gd name="connsiteY4" fmla="*/ 0 h 361627"/>
                <a:gd name="connsiteX0" fmla="*/ 317793 w 6583103"/>
                <a:gd name="connsiteY0" fmla="*/ 0 h 364802"/>
                <a:gd name="connsiteX1" fmla="*/ 6583103 w 6583103"/>
                <a:gd name="connsiteY1" fmla="*/ 1587 h 364802"/>
                <a:gd name="connsiteX2" fmla="*/ 6575815 w 6583103"/>
                <a:gd name="connsiteY2" fmla="*/ 364802 h 364802"/>
                <a:gd name="connsiteX3" fmla="*/ 0 w 6583103"/>
                <a:gd name="connsiteY3" fmla="*/ 361627 h 364802"/>
                <a:gd name="connsiteX4" fmla="*/ 317793 w 6583103"/>
                <a:gd name="connsiteY4" fmla="*/ 0 h 36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103" h="364802">
                  <a:moveTo>
                    <a:pt x="317793" y="0"/>
                  </a:moveTo>
                  <a:lnTo>
                    <a:pt x="6583103" y="1587"/>
                  </a:lnTo>
                  <a:lnTo>
                    <a:pt x="6575815" y="364802"/>
                  </a:lnTo>
                  <a:lnTo>
                    <a:pt x="0" y="361627"/>
                  </a:lnTo>
                  <a:lnTo>
                    <a:pt x="31779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B4B4B"/>
                </a:gs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5" name="19 CuadroTexto">
              <a:extLst>
                <a:ext uri="{FF2B5EF4-FFF2-40B4-BE49-F238E27FC236}">
                  <a16:creationId xmlns:a16="http://schemas.microsoft.com/office/drawing/2014/main" id="{D93360AA-A749-409F-8C0E-D9A63C14A55E}"/>
                </a:ext>
              </a:extLst>
            </p:cNvPr>
            <p:cNvSpPr txBox="1"/>
            <p:nvPr/>
          </p:nvSpPr>
          <p:spPr>
            <a:xfrm>
              <a:off x="1187624" y="955103"/>
              <a:ext cx="244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 MEJOR DE MI…</a:t>
              </a:r>
            </a:p>
          </p:txBody>
        </p:sp>
      </p:grpSp>
      <p:sp>
        <p:nvSpPr>
          <p:cNvPr id="26" name="12 Rectángulo">
            <a:extLst>
              <a:ext uri="{FF2B5EF4-FFF2-40B4-BE49-F238E27FC236}">
                <a16:creationId xmlns:a16="http://schemas.microsoft.com/office/drawing/2014/main" id="{6122254F-C78E-46F8-BA1A-E48008661959}"/>
              </a:ext>
            </a:extLst>
          </p:cNvPr>
          <p:cNvSpPr/>
          <p:nvPr/>
        </p:nvSpPr>
        <p:spPr>
          <a:xfrm>
            <a:off x="4163578" y="3035987"/>
            <a:ext cx="3600000" cy="3646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Ubicar el valor social que se tiene de lo femenino y de lo masculino por 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medio del lenguaje, así como reflexionar 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las causas de la desvaloración de las características femeninas y masculinas.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1 Grupo">
            <a:extLst>
              <a:ext uri="{FF2B5EF4-FFF2-40B4-BE49-F238E27FC236}">
                <a16:creationId xmlns:a16="http://schemas.microsoft.com/office/drawing/2014/main" id="{741D490B-E620-4A24-8C56-C0F903D387A4}"/>
              </a:ext>
            </a:extLst>
          </p:cNvPr>
          <p:cNvGrpSpPr/>
          <p:nvPr/>
        </p:nvGrpSpPr>
        <p:grpSpPr>
          <a:xfrm>
            <a:off x="4163578" y="3036732"/>
            <a:ext cx="3603900" cy="390714"/>
            <a:chOff x="35816" y="933721"/>
            <a:chExt cx="3603900" cy="390714"/>
          </a:xfrm>
        </p:grpSpPr>
        <p:sp>
          <p:nvSpPr>
            <p:cNvPr id="28" name="4 Rectángulo">
              <a:extLst>
                <a:ext uri="{FF2B5EF4-FFF2-40B4-BE49-F238E27FC236}">
                  <a16:creationId xmlns:a16="http://schemas.microsoft.com/office/drawing/2014/main" id="{4BBB4924-1484-4864-8042-65C25C4E907D}"/>
                </a:ext>
              </a:extLst>
            </p:cNvPr>
            <p:cNvSpPr/>
            <p:nvPr/>
          </p:nvSpPr>
          <p:spPr>
            <a:xfrm>
              <a:off x="35816" y="935308"/>
              <a:ext cx="848224" cy="360040"/>
            </a:xfrm>
            <a:custGeom>
              <a:avLst/>
              <a:gdLst>
                <a:gd name="connsiteX0" fmla="*/ 0 w 684582"/>
                <a:gd name="connsiteY0" fmla="*/ 0 h 360040"/>
                <a:gd name="connsiteX1" fmla="*/ 684582 w 684582"/>
                <a:gd name="connsiteY1" fmla="*/ 0 h 360040"/>
                <a:gd name="connsiteX2" fmla="*/ 684582 w 684582"/>
                <a:gd name="connsiteY2" fmla="*/ 360040 h 360040"/>
                <a:gd name="connsiteX3" fmla="*/ 0 w 684582"/>
                <a:gd name="connsiteY3" fmla="*/ 360040 h 360040"/>
                <a:gd name="connsiteX4" fmla="*/ 0 w 684582"/>
                <a:gd name="connsiteY4" fmla="*/ 0 h 360040"/>
                <a:gd name="connsiteX0" fmla="*/ 0 w 832220"/>
                <a:gd name="connsiteY0" fmla="*/ 0 h 360040"/>
                <a:gd name="connsiteX1" fmla="*/ 832220 w 832220"/>
                <a:gd name="connsiteY1" fmla="*/ 0 h 360040"/>
                <a:gd name="connsiteX2" fmla="*/ 684582 w 832220"/>
                <a:gd name="connsiteY2" fmla="*/ 360040 h 360040"/>
                <a:gd name="connsiteX3" fmla="*/ 0 w 832220"/>
                <a:gd name="connsiteY3" fmla="*/ 360040 h 360040"/>
                <a:gd name="connsiteX4" fmla="*/ 0 w 832220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220" h="360040">
                  <a:moveTo>
                    <a:pt x="0" y="0"/>
                  </a:moveTo>
                  <a:lnTo>
                    <a:pt x="832220" y="0"/>
                  </a:lnTo>
                  <a:lnTo>
                    <a:pt x="684582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18 Rectángulo">
              <a:extLst>
                <a:ext uri="{FF2B5EF4-FFF2-40B4-BE49-F238E27FC236}">
                  <a16:creationId xmlns:a16="http://schemas.microsoft.com/office/drawing/2014/main" id="{2F4964B8-9DB7-4A9B-9359-27FFE98D53C0}"/>
                </a:ext>
              </a:extLst>
            </p:cNvPr>
            <p:cNvSpPr/>
            <p:nvPr/>
          </p:nvSpPr>
          <p:spPr>
            <a:xfrm>
              <a:off x="771899" y="933721"/>
              <a:ext cx="2867817" cy="364802"/>
            </a:xfrm>
            <a:custGeom>
              <a:avLst/>
              <a:gdLst>
                <a:gd name="connsiteX0" fmla="*/ 0 w 4921383"/>
                <a:gd name="connsiteY0" fmla="*/ 0 h 360040"/>
                <a:gd name="connsiteX1" fmla="*/ 4921383 w 4921383"/>
                <a:gd name="connsiteY1" fmla="*/ 0 h 360040"/>
                <a:gd name="connsiteX2" fmla="*/ 4921383 w 4921383"/>
                <a:gd name="connsiteY2" fmla="*/ 360040 h 360040"/>
                <a:gd name="connsiteX3" fmla="*/ 0 w 4921383"/>
                <a:gd name="connsiteY3" fmla="*/ 360040 h 360040"/>
                <a:gd name="connsiteX4" fmla="*/ 0 w 4921383"/>
                <a:gd name="connsiteY4" fmla="*/ 0 h 360040"/>
                <a:gd name="connsiteX0" fmla="*/ 142875 w 4921383"/>
                <a:gd name="connsiteY0" fmla="*/ 4763 h 360040"/>
                <a:gd name="connsiteX1" fmla="*/ 4921383 w 4921383"/>
                <a:gd name="connsiteY1" fmla="*/ 0 h 360040"/>
                <a:gd name="connsiteX2" fmla="*/ 4921383 w 4921383"/>
                <a:gd name="connsiteY2" fmla="*/ 360040 h 360040"/>
                <a:gd name="connsiteX3" fmla="*/ 0 w 4921383"/>
                <a:gd name="connsiteY3" fmla="*/ 360040 h 360040"/>
                <a:gd name="connsiteX4" fmla="*/ 142875 w 4921383"/>
                <a:gd name="connsiteY4" fmla="*/ 4763 h 360040"/>
                <a:gd name="connsiteX0" fmla="*/ 317793 w 4921383"/>
                <a:gd name="connsiteY0" fmla="*/ 0 h 361627"/>
                <a:gd name="connsiteX1" fmla="*/ 4921383 w 4921383"/>
                <a:gd name="connsiteY1" fmla="*/ 1587 h 361627"/>
                <a:gd name="connsiteX2" fmla="*/ 4921383 w 4921383"/>
                <a:gd name="connsiteY2" fmla="*/ 361627 h 361627"/>
                <a:gd name="connsiteX3" fmla="*/ 0 w 4921383"/>
                <a:gd name="connsiteY3" fmla="*/ 361627 h 361627"/>
                <a:gd name="connsiteX4" fmla="*/ 317793 w 4921383"/>
                <a:gd name="connsiteY4" fmla="*/ 0 h 361627"/>
                <a:gd name="connsiteX0" fmla="*/ 317793 w 6583103"/>
                <a:gd name="connsiteY0" fmla="*/ 0 h 361627"/>
                <a:gd name="connsiteX1" fmla="*/ 6583103 w 6583103"/>
                <a:gd name="connsiteY1" fmla="*/ 1587 h 361627"/>
                <a:gd name="connsiteX2" fmla="*/ 4921383 w 6583103"/>
                <a:gd name="connsiteY2" fmla="*/ 361627 h 361627"/>
                <a:gd name="connsiteX3" fmla="*/ 0 w 6583103"/>
                <a:gd name="connsiteY3" fmla="*/ 361627 h 361627"/>
                <a:gd name="connsiteX4" fmla="*/ 317793 w 6583103"/>
                <a:gd name="connsiteY4" fmla="*/ 0 h 361627"/>
                <a:gd name="connsiteX0" fmla="*/ 317793 w 6583103"/>
                <a:gd name="connsiteY0" fmla="*/ 0 h 364802"/>
                <a:gd name="connsiteX1" fmla="*/ 6583103 w 6583103"/>
                <a:gd name="connsiteY1" fmla="*/ 1587 h 364802"/>
                <a:gd name="connsiteX2" fmla="*/ 6575815 w 6583103"/>
                <a:gd name="connsiteY2" fmla="*/ 364802 h 364802"/>
                <a:gd name="connsiteX3" fmla="*/ 0 w 6583103"/>
                <a:gd name="connsiteY3" fmla="*/ 361627 h 364802"/>
                <a:gd name="connsiteX4" fmla="*/ 317793 w 6583103"/>
                <a:gd name="connsiteY4" fmla="*/ 0 h 36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103" h="364802">
                  <a:moveTo>
                    <a:pt x="317793" y="0"/>
                  </a:moveTo>
                  <a:lnTo>
                    <a:pt x="6583103" y="1587"/>
                  </a:lnTo>
                  <a:lnTo>
                    <a:pt x="6575815" y="364802"/>
                  </a:lnTo>
                  <a:lnTo>
                    <a:pt x="0" y="361627"/>
                  </a:lnTo>
                  <a:lnTo>
                    <a:pt x="31779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B4B4B"/>
                </a:gs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0" name="19 CuadroTexto">
              <a:extLst>
                <a:ext uri="{FF2B5EF4-FFF2-40B4-BE49-F238E27FC236}">
                  <a16:creationId xmlns:a16="http://schemas.microsoft.com/office/drawing/2014/main" id="{9C4CDA83-850A-4453-AD1C-738CE2503A78}"/>
                </a:ext>
              </a:extLst>
            </p:cNvPr>
            <p:cNvSpPr txBox="1"/>
            <p:nvPr/>
          </p:nvSpPr>
          <p:spPr>
            <a:xfrm>
              <a:off x="1187624" y="955103"/>
              <a:ext cx="244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IDENTIDAD…</a:t>
              </a:r>
            </a:p>
          </p:txBody>
        </p:sp>
      </p:grpSp>
      <p:sp>
        <p:nvSpPr>
          <p:cNvPr id="31" name="12 Rectángulo">
            <a:extLst>
              <a:ext uri="{FF2B5EF4-FFF2-40B4-BE49-F238E27FC236}">
                <a16:creationId xmlns:a16="http://schemas.microsoft.com/office/drawing/2014/main" id="{814EE49D-911C-48AA-BED0-796DE03433F5}"/>
              </a:ext>
            </a:extLst>
          </p:cNvPr>
          <p:cNvSpPr/>
          <p:nvPr/>
        </p:nvSpPr>
        <p:spPr>
          <a:xfrm>
            <a:off x="8175403" y="3035987"/>
            <a:ext cx="3600000" cy="3646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Los/las participantes identifica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rán el uso del poder en las relaciones entre hombres y mujeres, así como sus consecuencias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1 Grupo">
            <a:extLst>
              <a:ext uri="{FF2B5EF4-FFF2-40B4-BE49-F238E27FC236}">
                <a16:creationId xmlns:a16="http://schemas.microsoft.com/office/drawing/2014/main" id="{2AB1CC09-C61E-4B3F-BF09-3D63FBA74BD1}"/>
              </a:ext>
            </a:extLst>
          </p:cNvPr>
          <p:cNvGrpSpPr/>
          <p:nvPr/>
        </p:nvGrpSpPr>
        <p:grpSpPr>
          <a:xfrm>
            <a:off x="8175403" y="3036732"/>
            <a:ext cx="3603900" cy="364802"/>
            <a:chOff x="35816" y="933721"/>
            <a:chExt cx="3603900" cy="364802"/>
          </a:xfrm>
        </p:grpSpPr>
        <p:sp>
          <p:nvSpPr>
            <p:cNvPr id="33" name="4 Rectángulo">
              <a:extLst>
                <a:ext uri="{FF2B5EF4-FFF2-40B4-BE49-F238E27FC236}">
                  <a16:creationId xmlns:a16="http://schemas.microsoft.com/office/drawing/2014/main" id="{8C1CCD0C-3233-4646-ABC7-DF1518B4C636}"/>
                </a:ext>
              </a:extLst>
            </p:cNvPr>
            <p:cNvSpPr/>
            <p:nvPr/>
          </p:nvSpPr>
          <p:spPr>
            <a:xfrm>
              <a:off x="35816" y="935308"/>
              <a:ext cx="848224" cy="360040"/>
            </a:xfrm>
            <a:custGeom>
              <a:avLst/>
              <a:gdLst>
                <a:gd name="connsiteX0" fmla="*/ 0 w 684582"/>
                <a:gd name="connsiteY0" fmla="*/ 0 h 360040"/>
                <a:gd name="connsiteX1" fmla="*/ 684582 w 684582"/>
                <a:gd name="connsiteY1" fmla="*/ 0 h 360040"/>
                <a:gd name="connsiteX2" fmla="*/ 684582 w 684582"/>
                <a:gd name="connsiteY2" fmla="*/ 360040 h 360040"/>
                <a:gd name="connsiteX3" fmla="*/ 0 w 684582"/>
                <a:gd name="connsiteY3" fmla="*/ 360040 h 360040"/>
                <a:gd name="connsiteX4" fmla="*/ 0 w 684582"/>
                <a:gd name="connsiteY4" fmla="*/ 0 h 360040"/>
                <a:gd name="connsiteX0" fmla="*/ 0 w 832220"/>
                <a:gd name="connsiteY0" fmla="*/ 0 h 360040"/>
                <a:gd name="connsiteX1" fmla="*/ 832220 w 832220"/>
                <a:gd name="connsiteY1" fmla="*/ 0 h 360040"/>
                <a:gd name="connsiteX2" fmla="*/ 684582 w 832220"/>
                <a:gd name="connsiteY2" fmla="*/ 360040 h 360040"/>
                <a:gd name="connsiteX3" fmla="*/ 0 w 832220"/>
                <a:gd name="connsiteY3" fmla="*/ 360040 h 360040"/>
                <a:gd name="connsiteX4" fmla="*/ 0 w 832220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220" h="360040">
                  <a:moveTo>
                    <a:pt x="0" y="0"/>
                  </a:moveTo>
                  <a:lnTo>
                    <a:pt x="832220" y="0"/>
                  </a:lnTo>
                  <a:lnTo>
                    <a:pt x="684582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4" name="18 Rectángulo">
              <a:extLst>
                <a:ext uri="{FF2B5EF4-FFF2-40B4-BE49-F238E27FC236}">
                  <a16:creationId xmlns:a16="http://schemas.microsoft.com/office/drawing/2014/main" id="{7CD168E9-0CC9-4A55-B1D2-9F043FBDCDF0}"/>
                </a:ext>
              </a:extLst>
            </p:cNvPr>
            <p:cNvSpPr/>
            <p:nvPr/>
          </p:nvSpPr>
          <p:spPr>
            <a:xfrm>
              <a:off x="771899" y="933721"/>
              <a:ext cx="2867817" cy="364802"/>
            </a:xfrm>
            <a:custGeom>
              <a:avLst/>
              <a:gdLst>
                <a:gd name="connsiteX0" fmla="*/ 0 w 4921383"/>
                <a:gd name="connsiteY0" fmla="*/ 0 h 360040"/>
                <a:gd name="connsiteX1" fmla="*/ 4921383 w 4921383"/>
                <a:gd name="connsiteY1" fmla="*/ 0 h 360040"/>
                <a:gd name="connsiteX2" fmla="*/ 4921383 w 4921383"/>
                <a:gd name="connsiteY2" fmla="*/ 360040 h 360040"/>
                <a:gd name="connsiteX3" fmla="*/ 0 w 4921383"/>
                <a:gd name="connsiteY3" fmla="*/ 360040 h 360040"/>
                <a:gd name="connsiteX4" fmla="*/ 0 w 4921383"/>
                <a:gd name="connsiteY4" fmla="*/ 0 h 360040"/>
                <a:gd name="connsiteX0" fmla="*/ 142875 w 4921383"/>
                <a:gd name="connsiteY0" fmla="*/ 4763 h 360040"/>
                <a:gd name="connsiteX1" fmla="*/ 4921383 w 4921383"/>
                <a:gd name="connsiteY1" fmla="*/ 0 h 360040"/>
                <a:gd name="connsiteX2" fmla="*/ 4921383 w 4921383"/>
                <a:gd name="connsiteY2" fmla="*/ 360040 h 360040"/>
                <a:gd name="connsiteX3" fmla="*/ 0 w 4921383"/>
                <a:gd name="connsiteY3" fmla="*/ 360040 h 360040"/>
                <a:gd name="connsiteX4" fmla="*/ 142875 w 4921383"/>
                <a:gd name="connsiteY4" fmla="*/ 4763 h 360040"/>
                <a:gd name="connsiteX0" fmla="*/ 317793 w 4921383"/>
                <a:gd name="connsiteY0" fmla="*/ 0 h 361627"/>
                <a:gd name="connsiteX1" fmla="*/ 4921383 w 4921383"/>
                <a:gd name="connsiteY1" fmla="*/ 1587 h 361627"/>
                <a:gd name="connsiteX2" fmla="*/ 4921383 w 4921383"/>
                <a:gd name="connsiteY2" fmla="*/ 361627 h 361627"/>
                <a:gd name="connsiteX3" fmla="*/ 0 w 4921383"/>
                <a:gd name="connsiteY3" fmla="*/ 361627 h 361627"/>
                <a:gd name="connsiteX4" fmla="*/ 317793 w 4921383"/>
                <a:gd name="connsiteY4" fmla="*/ 0 h 361627"/>
                <a:gd name="connsiteX0" fmla="*/ 317793 w 6583103"/>
                <a:gd name="connsiteY0" fmla="*/ 0 h 361627"/>
                <a:gd name="connsiteX1" fmla="*/ 6583103 w 6583103"/>
                <a:gd name="connsiteY1" fmla="*/ 1587 h 361627"/>
                <a:gd name="connsiteX2" fmla="*/ 4921383 w 6583103"/>
                <a:gd name="connsiteY2" fmla="*/ 361627 h 361627"/>
                <a:gd name="connsiteX3" fmla="*/ 0 w 6583103"/>
                <a:gd name="connsiteY3" fmla="*/ 361627 h 361627"/>
                <a:gd name="connsiteX4" fmla="*/ 317793 w 6583103"/>
                <a:gd name="connsiteY4" fmla="*/ 0 h 361627"/>
                <a:gd name="connsiteX0" fmla="*/ 317793 w 6583103"/>
                <a:gd name="connsiteY0" fmla="*/ 0 h 364802"/>
                <a:gd name="connsiteX1" fmla="*/ 6583103 w 6583103"/>
                <a:gd name="connsiteY1" fmla="*/ 1587 h 364802"/>
                <a:gd name="connsiteX2" fmla="*/ 6575815 w 6583103"/>
                <a:gd name="connsiteY2" fmla="*/ 364802 h 364802"/>
                <a:gd name="connsiteX3" fmla="*/ 0 w 6583103"/>
                <a:gd name="connsiteY3" fmla="*/ 361627 h 364802"/>
                <a:gd name="connsiteX4" fmla="*/ 317793 w 6583103"/>
                <a:gd name="connsiteY4" fmla="*/ 0 h 36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103" h="364802">
                  <a:moveTo>
                    <a:pt x="317793" y="0"/>
                  </a:moveTo>
                  <a:lnTo>
                    <a:pt x="6583103" y="1587"/>
                  </a:lnTo>
                  <a:lnTo>
                    <a:pt x="6575815" y="364802"/>
                  </a:lnTo>
                  <a:lnTo>
                    <a:pt x="0" y="361627"/>
                  </a:lnTo>
                  <a:lnTo>
                    <a:pt x="31779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B4B4B"/>
                </a:gs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19 CuadroTexto">
              <a:extLst>
                <a:ext uri="{FF2B5EF4-FFF2-40B4-BE49-F238E27FC236}">
                  <a16:creationId xmlns:a16="http://schemas.microsoft.com/office/drawing/2014/main" id="{2A566F9E-59E4-4ADB-B17B-DB87B25B4BF6}"/>
                </a:ext>
              </a:extLst>
            </p:cNvPr>
            <p:cNvSpPr txBox="1"/>
            <p:nvPr/>
          </p:nvSpPr>
          <p:spPr>
            <a:xfrm>
              <a:off x="884040" y="955103"/>
              <a:ext cx="2751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SOCIODRAMA ¿TENGO PODER?…</a:t>
              </a:r>
            </a:p>
          </p:txBody>
        </p:sp>
      </p:grpSp>
      <p:sp>
        <p:nvSpPr>
          <p:cNvPr id="36" name="Rectángulo: esquinas diagonales cortadas 35">
            <a:extLst>
              <a:ext uri="{FF2B5EF4-FFF2-40B4-BE49-F238E27FC236}">
                <a16:creationId xmlns:a16="http://schemas.microsoft.com/office/drawing/2014/main" id="{9D0BF111-9630-4351-A44E-57B215F9D057}"/>
              </a:ext>
            </a:extLst>
          </p:cNvPr>
          <p:cNvSpPr/>
          <p:nvPr/>
        </p:nvSpPr>
        <p:spPr>
          <a:xfrm>
            <a:off x="277073" y="6546319"/>
            <a:ext cx="3013212" cy="249409"/>
          </a:xfrm>
          <a:prstGeom prst="snip2Diag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Instituto de Aguascalentense</a:t>
            </a:r>
          </a:p>
        </p:txBody>
      </p:sp>
      <p:pic>
        <p:nvPicPr>
          <p:cNvPr id="37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A754DCFA-8927-489C-9526-7D2D4B81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0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id="{0EC40D75-C2A9-4076-B555-951EA30B8B01}"/>
              </a:ext>
            </a:extLst>
          </p:cNvPr>
          <p:cNvSpPr txBox="1">
            <a:spLocks/>
          </p:cNvSpPr>
          <p:nvPr/>
        </p:nvSpPr>
        <p:spPr bwMode="auto">
          <a:xfrm>
            <a:off x="1910687" y="175864"/>
            <a:ext cx="8856840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DISEÑO DE LA PROPUESTA</a:t>
            </a:r>
            <a:endParaRPr lang="es-EC" sz="3200" dirty="0"/>
          </a:p>
        </p:txBody>
      </p:sp>
      <p:sp>
        <p:nvSpPr>
          <p:cNvPr id="3" name="Flecha: cheurón 15">
            <a:extLst>
              <a:ext uri="{FF2B5EF4-FFF2-40B4-BE49-F238E27FC236}">
                <a16:creationId xmlns:a16="http://schemas.microsoft.com/office/drawing/2014/main" id="{5CBAD321-EBF1-456D-8357-5CC715373859}"/>
              </a:ext>
            </a:extLst>
          </p:cNvPr>
          <p:cNvSpPr/>
          <p:nvPr/>
        </p:nvSpPr>
        <p:spPr>
          <a:xfrm>
            <a:off x="972309" y="1141915"/>
            <a:ext cx="198159" cy="272680"/>
          </a:xfrm>
          <a:prstGeom prst="chevron">
            <a:avLst>
              <a:gd name="adj" fmla="val 62302"/>
            </a:avLst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DE89A-0D56-426C-B0C6-9848C35D1998}"/>
              </a:ext>
            </a:extLst>
          </p:cNvPr>
          <p:cNvSpPr txBox="1"/>
          <p:nvPr/>
        </p:nvSpPr>
        <p:spPr>
          <a:xfrm>
            <a:off x="289809" y="1131252"/>
            <a:ext cx="568039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C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cheurón 21">
            <a:extLst>
              <a:ext uri="{FF2B5EF4-FFF2-40B4-BE49-F238E27FC236}">
                <a16:creationId xmlns:a16="http://schemas.microsoft.com/office/drawing/2014/main" id="{250AB922-2F40-44BA-BB97-49AD5A1F93F8}"/>
              </a:ext>
            </a:extLst>
          </p:cNvPr>
          <p:cNvSpPr/>
          <p:nvPr/>
        </p:nvSpPr>
        <p:spPr>
          <a:xfrm>
            <a:off x="1300300" y="1131252"/>
            <a:ext cx="173603" cy="297198"/>
          </a:xfrm>
          <a:prstGeom prst="chevron">
            <a:avLst>
              <a:gd name="adj" fmla="val 62302"/>
            </a:avLst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cheurón 19">
            <a:extLst>
              <a:ext uri="{FF2B5EF4-FFF2-40B4-BE49-F238E27FC236}">
                <a16:creationId xmlns:a16="http://schemas.microsoft.com/office/drawing/2014/main" id="{9A28CA3C-5E88-4E77-B836-CD692B525AB5}"/>
              </a:ext>
            </a:extLst>
          </p:cNvPr>
          <p:cNvSpPr/>
          <p:nvPr/>
        </p:nvSpPr>
        <p:spPr>
          <a:xfrm>
            <a:off x="1143232" y="1141915"/>
            <a:ext cx="198159" cy="272680"/>
          </a:xfrm>
          <a:prstGeom prst="chevron">
            <a:avLst>
              <a:gd name="adj" fmla="val 62302"/>
            </a:avLst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diagonales cortadas 6">
            <a:extLst>
              <a:ext uri="{FF2B5EF4-FFF2-40B4-BE49-F238E27FC236}">
                <a16:creationId xmlns:a16="http://schemas.microsoft.com/office/drawing/2014/main" id="{89860E53-E0A0-4F0A-AE34-51959B9DDFCF}"/>
              </a:ext>
            </a:extLst>
          </p:cNvPr>
          <p:cNvSpPr/>
          <p:nvPr/>
        </p:nvSpPr>
        <p:spPr>
          <a:xfrm>
            <a:off x="1612919" y="1044404"/>
            <a:ext cx="6075505" cy="489855"/>
          </a:xfrm>
          <a:prstGeom prst="snip2Diag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Creación del Centro de Liderazgo del Ejército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B616B68-57D3-4DFE-AC2D-392F50189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752605"/>
              </p:ext>
            </p:extLst>
          </p:nvPr>
        </p:nvGraphicFramePr>
        <p:xfrm>
          <a:off x="1821074" y="1534260"/>
          <a:ext cx="8345946" cy="532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MANUAL LIDERAZGO MILITAR - EJ\u00c9RCITO ECUATORIANO MI7-TASE8-02 MANUALDE LIDERAZGO  MILITAR COMANDO DE EDUCACI\u00d3N Y DOCTRINA DEL EJ\u00c9RCITO 2015 Comando  | Course Hero">
            <a:extLst>
              <a:ext uri="{FF2B5EF4-FFF2-40B4-BE49-F238E27FC236}">
                <a16:creationId xmlns:a16="http://schemas.microsoft.com/office/drawing/2014/main" id="{91E60C85-EAB2-48AC-9391-34330653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80" y="4274044"/>
            <a:ext cx="1714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PT - LIDERAZGO MILITAR Y DON DE MANDO PowerPoint Presentation, free  download - ID:6034706">
            <a:extLst>
              <a:ext uri="{FF2B5EF4-FFF2-40B4-BE49-F238E27FC236}">
                <a16:creationId xmlns:a16="http://schemas.microsoft.com/office/drawing/2014/main" id="{1A08553B-10F7-4C06-88C4-D4A4547E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32" y="127825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diagonales cortadas 10">
            <a:extLst>
              <a:ext uri="{FF2B5EF4-FFF2-40B4-BE49-F238E27FC236}">
                <a16:creationId xmlns:a16="http://schemas.microsoft.com/office/drawing/2014/main" id="{3F404073-4C79-4CDA-B413-55E1AD1152C2}"/>
              </a:ext>
            </a:extLst>
          </p:cNvPr>
          <p:cNvSpPr/>
          <p:nvPr/>
        </p:nvSpPr>
        <p:spPr>
          <a:xfrm>
            <a:off x="625097" y="6498356"/>
            <a:ext cx="4783734" cy="272680"/>
          </a:xfrm>
          <a:prstGeom prst="snip2Diag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kumimoji="0" lang="es-EC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Crnl</a:t>
            </a:r>
            <a:r>
              <a:rPr kumimoji="0" lang="es-EC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Hernández A Agregado de la República de Chile</a:t>
            </a:r>
          </a:p>
        </p:txBody>
      </p:sp>
      <p:pic>
        <p:nvPicPr>
          <p:cNvPr id="12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EDED7E98-A96B-4733-8494-5F2C9EBC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0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id="{0EC40D75-C2A9-4076-B555-951EA30B8B01}"/>
              </a:ext>
            </a:extLst>
          </p:cNvPr>
          <p:cNvSpPr txBox="1">
            <a:spLocks/>
          </p:cNvSpPr>
          <p:nvPr/>
        </p:nvSpPr>
        <p:spPr bwMode="auto">
          <a:xfrm>
            <a:off x="2568332" y="175864"/>
            <a:ext cx="7055336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DISEÑO DE LA PROPUESTA</a:t>
            </a:r>
            <a:endParaRPr lang="es-EC" sz="3200" dirty="0"/>
          </a:p>
        </p:txBody>
      </p:sp>
      <p:sp>
        <p:nvSpPr>
          <p:cNvPr id="3" name="Flecha: cheurón 15">
            <a:extLst>
              <a:ext uri="{FF2B5EF4-FFF2-40B4-BE49-F238E27FC236}">
                <a16:creationId xmlns:a16="http://schemas.microsoft.com/office/drawing/2014/main" id="{5CBAD321-EBF1-456D-8357-5CC715373859}"/>
              </a:ext>
            </a:extLst>
          </p:cNvPr>
          <p:cNvSpPr/>
          <p:nvPr/>
        </p:nvSpPr>
        <p:spPr>
          <a:xfrm>
            <a:off x="972309" y="1428523"/>
            <a:ext cx="198159" cy="272680"/>
          </a:xfrm>
          <a:prstGeom prst="chevron">
            <a:avLst>
              <a:gd name="adj" fmla="val 62302"/>
            </a:avLst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DE89A-0D56-426C-B0C6-9848C35D1998}"/>
              </a:ext>
            </a:extLst>
          </p:cNvPr>
          <p:cNvSpPr txBox="1"/>
          <p:nvPr/>
        </p:nvSpPr>
        <p:spPr>
          <a:xfrm>
            <a:off x="289809" y="1417860"/>
            <a:ext cx="568039" cy="369332"/>
          </a:xfrm>
          <a:prstGeom prst="rect">
            <a:avLst/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C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cheurón 21">
            <a:extLst>
              <a:ext uri="{FF2B5EF4-FFF2-40B4-BE49-F238E27FC236}">
                <a16:creationId xmlns:a16="http://schemas.microsoft.com/office/drawing/2014/main" id="{250AB922-2F40-44BA-BB97-49AD5A1F93F8}"/>
              </a:ext>
            </a:extLst>
          </p:cNvPr>
          <p:cNvSpPr/>
          <p:nvPr/>
        </p:nvSpPr>
        <p:spPr>
          <a:xfrm>
            <a:off x="1300300" y="1417860"/>
            <a:ext cx="173603" cy="297198"/>
          </a:xfrm>
          <a:prstGeom prst="chevron">
            <a:avLst>
              <a:gd name="adj" fmla="val 62302"/>
            </a:avLst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cheurón 19">
            <a:extLst>
              <a:ext uri="{FF2B5EF4-FFF2-40B4-BE49-F238E27FC236}">
                <a16:creationId xmlns:a16="http://schemas.microsoft.com/office/drawing/2014/main" id="{9A28CA3C-5E88-4E77-B836-CD692B525AB5}"/>
              </a:ext>
            </a:extLst>
          </p:cNvPr>
          <p:cNvSpPr/>
          <p:nvPr/>
        </p:nvSpPr>
        <p:spPr>
          <a:xfrm>
            <a:off x="1143232" y="1428523"/>
            <a:ext cx="198159" cy="272680"/>
          </a:xfrm>
          <a:prstGeom prst="chevron">
            <a:avLst>
              <a:gd name="adj" fmla="val 62302"/>
            </a:avLst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diagonales cortadas 6">
            <a:extLst>
              <a:ext uri="{FF2B5EF4-FFF2-40B4-BE49-F238E27FC236}">
                <a16:creationId xmlns:a16="http://schemas.microsoft.com/office/drawing/2014/main" id="{89860E53-E0A0-4F0A-AE34-51959B9DDFCF}"/>
              </a:ext>
            </a:extLst>
          </p:cNvPr>
          <p:cNvSpPr/>
          <p:nvPr/>
        </p:nvSpPr>
        <p:spPr>
          <a:xfrm>
            <a:off x="1612919" y="1331012"/>
            <a:ext cx="6579359" cy="489855"/>
          </a:xfrm>
          <a:prstGeom prst="snip2DiagRect">
            <a:avLst/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Instrumentos para evaluar la cultura organizacional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B4A871-D786-46B4-9E84-3B79BB63B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290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95496024-E4A4-4E1C-BE3E-FBE9EE49E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28570"/>
              </p:ext>
            </p:extLst>
          </p:nvPr>
        </p:nvGraphicFramePr>
        <p:xfrm>
          <a:off x="1473902" y="2166966"/>
          <a:ext cx="8996059" cy="39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5487655" imgH="2667213" progId="Excel.Sheet.12">
                  <p:embed/>
                </p:oleObj>
              </mc:Choice>
              <mc:Fallback>
                <p:oleObj name="Worksheet" r:id="rId3" imgW="5487655" imgH="26672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3902" y="2166966"/>
                        <a:ext cx="8996059" cy="3985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: esquinas diagonales cortadas 9">
            <a:extLst>
              <a:ext uri="{FF2B5EF4-FFF2-40B4-BE49-F238E27FC236}">
                <a16:creationId xmlns:a16="http://schemas.microsoft.com/office/drawing/2014/main" id="{53631A8E-BF56-4CFB-8801-68CAA6EA2B0F}"/>
              </a:ext>
            </a:extLst>
          </p:cNvPr>
          <p:cNvSpPr/>
          <p:nvPr/>
        </p:nvSpPr>
        <p:spPr>
          <a:xfrm>
            <a:off x="398923" y="6438906"/>
            <a:ext cx="2427991" cy="273397"/>
          </a:xfrm>
          <a:prstGeom prst="snip2DiagRect">
            <a:avLst/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Lic. Montalvo ESMIL</a:t>
            </a:r>
          </a:p>
        </p:txBody>
      </p:sp>
      <p:pic>
        <p:nvPicPr>
          <p:cNvPr id="12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7943C98C-0027-4FD8-B7D7-915ADBB3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5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id="{0EC40D75-C2A9-4076-B555-951EA30B8B01}"/>
              </a:ext>
            </a:extLst>
          </p:cNvPr>
          <p:cNvSpPr txBox="1">
            <a:spLocks/>
          </p:cNvSpPr>
          <p:nvPr/>
        </p:nvSpPr>
        <p:spPr bwMode="auto">
          <a:xfrm>
            <a:off x="2568332" y="175864"/>
            <a:ext cx="7055336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DISEÑO DE LA PROPUESTA</a:t>
            </a:r>
            <a:endParaRPr lang="es-EC" sz="3200" dirty="0"/>
          </a:p>
        </p:txBody>
      </p:sp>
      <p:sp>
        <p:nvSpPr>
          <p:cNvPr id="3" name="Flecha: cheurón 15">
            <a:extLst>
              <a:ext uri="{FF2B5EF4-FFF2-40B4-BE49-F238E27FC236}">
                <a16:creationId xmlns:a16="http://schemas.microsoft.com/office/drawing/2014/main" id="{5CBAD321-EBF1-456D-8357-5CC715373859}"/>
              </a:ext>
            </a:extLst>
          </p:cNvPr>
          <p:cNvSpPr/>
          <p:nvPr/>
        </p:nvSpPr>
        <p:spPr>
          <a:xfrm>
            <a:off x="972309" y="1428523"/>
            <a:ext cx="198159" cy="272680"/>
          </a:xfrm>
          <a:prstGeom prst="chevron">
            <a:avLst>
              <a:gd name="adj" fmla="val 62302"/>
            </a:avLst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DE89A-0D56-426C-B0C6-9848C35D1998}"/>
              </a:ext>
            </a:extLst>
          </p:cNvPr>
          <p:cNvSpPr txBox="1"/>
          <p:nvPr/>
        </p:nvSpPr>
        <p:spPr>
          <a:xfrm>
            <a:off x="289809" y="1417860"/>
            <a:ext cx="568039" cy="369332"/>
          </a:xfrm>
          <a:prstGeom prst="rect">
            <a:avLst/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C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cheurón 21">
            <a:extLst>
              <a:ext uri="{FF2B5EF4-FFF2-40B4-BE49-F238E27FC236}">
                <a16:creationId xmlns:a16="http://schemas.microsoft.com/office/drawing/2014/main" id="{250AB922-2F40-44BA-BB97-49AD5A1F93F8}"/>
              </a:ext>
            </a:extLst>
          </p:cNvPr>
          <p:cNvSpPr/>
          <p:nvPr/>
        </p:nvSpPr>
        <p:spPr>
          <a:xfrm>
            <a:off x="1300300" y="1417860"/>
            <a:ext cx="173603" cy="297198"/>
          </a:xfrm>
          <a:prstGeom prst="chevron">
            <a:avLst>
              <a:gd name="adj" fmla="val 62302"/>
            </a:avLst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cheurón 19">
            <a:extLst>
              <a:ext uri="{FF2B5EF4-FFF2-40B4-BE49-F238E27FC236}">
                <a16:creationId xmlns:a16="http://schemas.microsoft.com/office/drawing/2014/main" id="{9A28CA3C-5E88-4E77-B836-CD692B525AB5}"/>
              </a:ext>
            </a:extLst>
          </p:cNvPr>
          <p:cNvSpPr/>
          <p:nvPr/>
        </p:nvSpPr>
        <p:spPr>
          <a:xfrm>
            <a:off x="1143232" y="1428523"/>
            <a:ext cx="198159" cy="272680"/>
          </a:xfrm>
          <a:prstGeom prst="chevron">
            <a:avLst>
              <a:gd name="adj" fmla="val 62302"/>
            </a:avLst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diagonales cortadas 6">
            <a:extLst>
              <a:ext uri="{FF2B5EF4-FFF2-40B4-BE49-F238E27FC236}">
                <a16:creationId xmlns:a16="http://schemas.microsoft.com/office/drawing/2014/main" id="{89860E53-E0A0-4F0A-AE34-51959B9DDFCF}"/>
              </a:ext>
            </a:extLst>
          </p:cNvPr>
          <p:cNvSpPr/>
          <p:nvPr/>
        </p:nvSpPr>
        <p:spPr>
          <a:xfrm>
            <a:off x="1612919" y="1331012"/>
            <a:ext cx="6579359" cy="489855"/>
          </a:xfrm>
          <a:prstGeom prst="snip2DiagRect">
            <a:avLst/>
          </a:prstGeom>
          <a:solidFill>
            <a:srgbClr val="FF93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Instrumentos para evaluar la cultura organizacional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B4A871-D786-46B4-9E84-3B79BB63B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290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4" name="1 Arco de bloque">
            <a:extLst>
              <a:ext uri="{FF2B5EF4-FFF2-40B4-BE49-F238E27FC236}">
                <a16:creationId xmlns:a16="http://schemas.microsoft.com/office/drawing/2014/main" id="{24BF53C4-B912-4552-939E-EA43D2732771}"/>
              </a:ext>
            </a:extLst>
          </p:cNvPr>
          <p:cNvSpPr/>
          <p:nvPr/>
        </p:nvSpPr>
        <p:spPr>
          <a:xfrm>
            <a:off x="4453812" y="3030664"/>
            <a:ext cx="2827362" cy="2950291"/>
          </a:xfrm>
          <a:prstGeom prst="blockArc">
            <a:avLst>
              <a:gd name="adj1" fmla="val 16202192"/>
              <a:gd name="adj2" fmla="val 0"/>
              <a:gd name="adj3" fmla="val 4570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5" name="22 Arco de bloque">
            <a:extLst>
              <a:ext uri="{FF2B5EF4-FFF2-40B4-BE49-F238E27FC236}">
                <a16:creationId xmlns:a16="http://schemas.microsoft.com/office/drawing/2014/main" id="{16F6EF20-8CB8-4C76-973C-B384DB5CD2FC}"/>
              </a:ext>
            </a:extLst>
          </p:cNvPr>
          <p:cNvSpPr/>
          <p:nvPr/>
        </p:nvSpPr>
        <p:spPr>
          <a:xfrm rot="5400000">
            <a:off x="4392347" y="3238181"/>
            <a:ext cx="2827362" cy="2950291"/>
          </a:xfrm>
          <a:prstGeom prst="blockArc">
            <a:avLst>
              <a:gd name="adj1" fmla="val 16202192"/>
              <a:gd name="adj2" fmla="val 0"/>
              <a:gd name="adj3" fmla="val 4570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6" name="23 Arco de bloque">
            <a:extLst>
              <a:ext uri="{FF2B5EF4-FFF2-40B4-BE49-F238E27FC236}">
                <a16:creationId xmlns:a16="http://schemas.microsoft.com/office/drawing/2014/main" id="{EE8144F2-11C5-4182-8591-634A1BBDF102}"/>
              </a:ext>
            </a:extLst>
          </p:cNvPr>
          <p:cNvSpPr/>
          <p:nvPr/>
        </p:nvSpPr>
        <p:spPr>
          <a:xfrm rot="10800000">
            <a:off x="4067294" y="3176717"/>
            <a:ext cx="2827362" cy="2950291"/>
          </a:xfrm>
          <a:prstGeom prst="blockArc">
            <a:avLst>
              <a:gd name="adj1" fmla="val 16202192"/>
              <a:gd name="adj2" fmla="val 0"/>
              <a:gd name="adj3" fmla="val 45704"/>
            </a:avLst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7" name="24 Arco de bloque">
            <a:extLst>
              <a:ext uri="{FF2B5EF4-FFF2-40B4-BE49-F238E27FC236}">
                <a16:creationId xmlns:a16="http://schemas.microsoft.com/office/drawing/2014/main" id="{6C1967CC-30D0-4CB3-B489-9004217F443C}"/>
              </a:ext>
            </a:extLst>
          </p:cNvPr>
          <p:cNvSpPr/>
          <p:nvPr/>
        </p:nvSpPr>
        <p:spPr>
          <a:xfrm rot="16200000">
            <a:off x="4128758" y="2969200"/>
            <a:ext cx="2827362" cy="2950291"/>
          </a:xfrm>
          <a:prstGeom prst="blockArc">
            <a:avLst>
              <a:gd name="adj1" fmla="val 16202192"/>
              <a:gd name="adj2" fmla="val 0"/>
              <a:gd name="adj3" fmla="val 4570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8" name="2 Elipse">
            <a:extLst>
              <a:ext uri="{FF2B5EF4-FFF2-40B4-BE49-F238E27FC236}">
                <a16:creationId xmlns:a16="http://schemas.microsoft.com/office/drawing/2014/main" id="{C9E65E14-2D5E-4E06-9F6B-8F07CB745D8B}"/>
              </a:ext>
            </a:extLst>
          </p:cNvPr>
          <p:cNvSpPr/>
          <p:nvPr/>
        </p:nvSpPr>
        <p:spPr>
          <a:xfrm>
            <a:off x="4859381" y="3870756"/>
            <a:ext cx="1559210" cy="155921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25 CuadroTexto">
            <a:extLst>
              <a:ext uri="{FF2B5EF4-FFF2-40B4-BE49-F238E27FC236}">
                <a16:creationId xmlns:a16="http://schemas.microsoft.com/office/drawing/2014/main" id="{EA53CC7C-981D-430A-BE80-1C32C24CED2D}"/>
              </a:ext>
            </a:extLst>
          </p:cNvPr>
          <p:cNvSpPr txBox="1"/>
          <p:nvPr/>
        </p:nvSpPr>
        <p:spPr>
          <a:xfrm>
            <a:off x="6227534" y="349374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0" name="27 Rectángulo">
            <a:extLst>
              <a:ext uri="{FF2B5EF4-FFF2-40B4-BE49-F238E27FC236}">
                <a16:creationId xmlns:a16="http://schemas.microsoft.com/office/drawing/2014/main" id="{FBD96C70-87E3-467C-B861-DC1EBA5D3254}"/>
              </a:ext>
            </a:extLst>
          </p:cNvPr>
          <p:cNvSpPr/>
          <p:nvPr/>
        </p:nvSpPr>
        <p:spPr>
          <a:xfrm>
            <a:off x="7459969" y="2053580"/>
            <a:ext cx="2295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38"/>
              </a:spcBef>
            </a:pPr>
            <a:r>
              <a:rPr lang="es-ES" altLang="es-EC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s-EC" altLang="es-EC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 ORGANIZACIONAL</a:t>
            </a:r>
            <a:endParaRPr lang="es-ES_tradnl" altLang="es-EC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38 CuadroTexto">
            <a:extLst>
              <a:ext uri="{FF2B5EF4-FFF2-40B4-BE49-F238E27FC236}">
                <a16:creationId xmlns:a16="http://schemas.microsoft.com/office/drawing/2014/main" id="{48AD9214-733D-40C7-82C6-DC394F3B8216}"/>
              </a:ext>
            </a:extLst>
          </p:cNvPr>
          <p:cNvSpPr txBox="1"/>
          <p:nvPr/>
        </p:nvSpPr>
        <p:spPr>
          <a:xfrm>
            <a:off x="4520350" y="34937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2" name="39 CuadroTexto">
            <a:extLst>
              <a:ext uri="{FF2B5EF4-FFF2-40B4-BE49-F238E27FC236}">
                <a16:creationId xmlns:a16="http://schemas.microsoft.com/office/drawing/2014/main" id="{850E31A6-A7D1-4027-9251-2F34DD4C9971}"/>
              </a:ext>
            </a:extLst>
          </p:cNvPr>
          <p:cNvSpPr txBox="1"/>
          <p:nvPr/>
        </p:nvSpPr>
        <p:spPr>
          <a:xfrm>
            <a:off x="6234575" y="510680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3" name="40 CuadroTexto">
            <a:extLst>
              <a:ext uri="{FF2B5EF4-FFF2-40B4-BE49-F238E27FC236}">
                <a16:creationId xmlns:a16="http://schemas.microsoft.com/office/drawing/2014/main" id="{4D5C8616-A6AD-4A65-8271-BC6173E93B67}"/>
              </a:ext>
            </a:extLst>
          </p:cNvPr>
          <p:cNvSpPr txBox="1"/>
          <p:nvPr/>
        </p:nvSpPr>
        <p:spPr>
          <a:xfrm>
            <a:off x="4418734" y="507634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4" name="49 Rectángulo">
            <a:extLst>
              <a:ext uri="{FF2B5EF4-FFF2-40B4-BE49-F238E27FC236}">
                <a16:creationId xmlns:a16="http://schemas.microsoft.com/office/drawing/2014/main" id="{A3CBA60C-9ADA-4C89-8D57-B7E7044A688F}"/>
              </a:ext>
            </a:extLst>
          </p:cNvPr>
          <p:cNvSpPr/>
          <p:nvPr/>
        </p:nvSpPr>
        <p:spPr>
          <a:xfrm>
            <a:off x="2190885" y="2238757"/>
            <a:ext cx="2622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38"/>
              </a:spcBef>
            </a:pPr>
            <a:r>
              <a:rPr lang="es-EC" altLang="es-EC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LIDERAZGO</a:t>
            </a:r>
            <a:endParaRPr lang="es-EC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48 Rectángulo">
            <a:extLst>
              <a:ext uri="{FF2B5EF4-FFF2-40B4-BE49-F238E27FC236}">
                <a16:creationId xmlns:a16="http://schemas.microsoft.com/office/drawing/2014/main" id="{354A66EB-2232-4BB3-889E-72297E9E32B2}"/>
              </a:ext>
            </a:extLst>
          </p:cNvPr>
          <p:cNvSpPr/>
          <p:nvPr/>
        </p:nvSpPr>
        <p:spPr>
          <a:xfrm>
            <a:off x="1979062" y="5623359"/>
            <a:ext cx="2629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38"/>
              </a:spcBef>
            </a:pPr>
            <a:r>
              <a:rPr lang="es-ES_tradnl" altLang="es-EC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CULTURA ORGANIZACIONAL</a:t>
            </a:r>
          </a:p>
        </p:txBody>
      </p:sp>
      <p:sp>
        <p:nvSpPr>
          <p:cNvPr id="67" name="45 Rectángulo">
            <a:extLst>
              <a:ext uri="{FF2B5EF4-FFF2-40B4-BE49-F238E27FC236}">
                <a16:creationId xmlns:a16="http://schemas.microsoft.com/office/drawing/2014/main" id="{87025629-2097-48BF-93D1-3A144EB05EB6}"/>
              </a:ext>
            </a:extLst>
          </p:cNvPr>
          <p:cNvSpPr/>
          <p:nvPr/>
        </p:nvSpPr>
        <p:spPr>
          <a:xfrm>
            <a:off x="7667693" y="5581972"/>
            <a:ext cx="2358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38"/>
              </a:spcBef>
            </a:pPr>
            <a:r>
              <a:rPr lang="es-EC" altLang="es-EC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 DE LA MISIÓN</a:t>
            </a:r>
            <a:endParaRPr lang="es-EC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81 Forma libre">
            <a:extLst>
              <a:ext uri="{FF2B5EF4-FFF2-40B4-BE49-F238E27FC236}">
                <a16:creationId xmlns:a16="http://schemas.microsoft.com/office/drawing/2014/main" id="{AD7ECD87-0EEC-4F1C-92B8-3FB9E31BA859}"/>
              </a:ext>
            </a:extLst>
          </p:cNvPr>
          <p:cNvSpPr/>
          <p:nvPr/>
        </p:nvSpPr>
        <p:spPr>
          <a:xfrm>
            <a:off x="7017586" y="6064498"/>
            <a:ext cx="2124075" cy="309562"/>
          </a:xfrm>
          <a:custGeom>
            <a:avLst/>
            <a:gdLst>
              <a:gd name="connsiteX0" fmla="*/ 0 w 2124075"/>
              <a:gd name="connsiteY0" fmla="*/ 0 h 309562"/>
              <a:gd name="connsiteX1" fmla="*/ 276225 w 2124075"/>
              <a:gd name="connsiteY1" fmla="*/ 309562 h 309562"/>
              <a:gd name="connsiteX2" fmla="*/ 2124075 w 2124075"/>
              <a:gd name="connsiteY2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4075" h="309562">
                <a:moveTo>
                  <a:pt x="0" y="0"/>
                </a:moveTo>
                <a:lnTo>
                  <a:pt x="276225" y="309562"/>
                </a:lnTo>
                <a:lnTo>
                  <a:pt x="2124075" y="30956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88 Forma libre">
            <a:extLst>
              <a:ext uri="{FF2B5EF4-FFF2-40B4-BE49-F238E27FC236}">
                <a16:creationId xmlns:a16="http://schemas.microsoft.com/office/drawing/2014/main" id="{822D5167-81E4-4508-824E-7F9D31C2B9ED}"/>
              </a:ext>
            </a:extLst>
          </p:cNvPr>
          <p:cNvSpPr/>
          <p:nvPr/>
        </p:nvSpPr>
        <p:spPr>
          <a:xfrm flipH="1">
            <a:off x="2159243" y="6054946"/>
            <a:ext cx="2124075" cy="309562"/>
          </a:xfrm>
          <a:custGeom>
            <a:avLst/>
            <a:gdLst>
              <a:gd name="connsiteX0" fmla="*/ 0 w 2124075"/>
              <a:gd name="connsiteY0" fmla="*/ 0 h 309562"/>
              <a:gd name="connsiteX1" fmla="*/ 276225 w 2124075"/>
              <a:gd name="connsiteY1" fmla="*/ 309562 h 309562"/>
              <a:gd name="connsiteX2" fmla="*/ 2124075 w 2124075"/>
              <a:gd name="connsiteY2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4075" h="309562">
                <a:moveTo>
                  <a:pt x="0" y="0"/>
                </a:moveTo>
                <a:lnTo>
                  <a:pt x="276225" y="309562"/>
                </a:lnTo>
                <a:lnTo>
                  <a:pt x="2124075" y="30956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90 Forma libre">
            <a:extLst>
              <a:ext uri="{FF2B5EF4-FFF2-40B4-BE49-F238E27FC236}">
                <a16:creationId xmlns:a16="http://schemas.microsoft.com/office/drawing/2014/main" id="{8970BF94-EA7D-4E59-B78A-080CC2159A6E}"/>
              </a:ext>
            </a:extLst>
          </p:cNvPr>
          <p:cNvSpPr/>
          <p:nvPr/>
        </p:nvSpPr>
        <p:spPr>
          <a:xfrm flipH="1" flipV="1">
            <a:off x="2267094" y="2989684"/>
            <a:ext cx="2124075" cy="309562"/>
          </a:xfrm>
          <a:custGeom>
            <a:avLst/>
            <a:gdLst>
              <a:gd name="connsiteX0" fmla="*/ 0 w 2124075"/>
              <a:gd name="connsiteY0" fmla="*/ 0 h 309562"/>
              <a:gd name="connsiteX1" fmla="*/ 276225 w 2124075"/>
              <a:gd name="connsiteY1" fmla="*/ 309562 h 309562"/>
              <a:gd name="connsiteX2" fmla="*/ 2124075 w 2124075"/>
              <a:gd name="connsiteY2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4075" h="309562">
                <a:moveTo>
                  <a:pt x="0" y="0"/>
                </a:moveTo>
                <a:lnTo>
                  <a:pt x="276225" y="309562"/>
                </a:lnTo>
                <a:lnTo>
                  <a:pt x="2124075" y="30956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91 Forma libre">
            <a:extLst>
              <a:ext uri="{FF2B5EF4-FFF2-40B4-BE49-F238E27FC236}">
                <a16:creationId xmlns:a16="http://schemas.microsoft.com/office/drawing/2014/main" id="{7D367E78-F7B0-43B1-AF3A-AF207F575CCC}"/>
              </a:ext>
            </a:extLst>
          </p:cNvPr>
          <p:cNvSpPr/>
          <p:nvPr/>
        </p:nvSpPr>
        <p:spPr>
          <a:xfrm flipV="1">
            <a:off x="6898748" y="2915935"/>
            <a:ext cx="2124074" cy="300834"/>
          </a:xfrm>
          <a:custGeom>
            <a:avLst/>
            <a:gdLst>
              <a:gd name="connsiteX0" fmla="*/ 0 w 2124075"/>
              <a:gd name="connsiteY0" fmla="*/ 0 h 309562"/>
              <a:gd name="connsiteX1" fmla="*/ 276225 w 2124075"/>
              <a:gd name="connsiteY1" fmla="*/ 309562 h 309562"/>
              <a:gd name="connsiteX2" fmla="*/ 2124075 w 2124075"/>
              <a:gd name="connsiteY2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4075" h="309562">
                <a:moveTo>
                  <a:pt x="0" y="0"/>
                </a:moveTo>
                <a:lnTo>
                  <a:pt x="276225" y="309562"/>
                </a:lnTo>
                <a:lnTo>
                  <a:pt x="2124075" y="30956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2" name="92 Elipse">
            <a:extLst>
              <a:ext uri="{FF2B5EF4-FFF2-40B4-BE49-F238E27FC236}">
                <a16:creationId xmlns:a16="http://schemas.microsoft.com/office/drawing/2014/main" id="{1154531D-B432-40BA-99D9-9AD00867200C}"/>
              </a:ext>
            </a:extLst>
          </p:cNvPr>
          <p:cNvSpPr/>
          <p:nvPr/>
        </p:nvSpPr>
        <p:spPr>
          <a:xfrm rot="10800000" flipV="1">
            <a:off x="1751191" y="2290334"/>
            <a:ext cx="227870" cy="23437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93 Elipse">
            <a:extLst>
              <a:ext uri="{FF2B5EF4-FFF2-40B4-BE49-F238E27FC236}">
                <a16:creationId xmlns:a16="http://schemas.microsoft.com/office/drawing/2014/main" id="{75D11B7E-D656-4E3F-BDF5-D4E56153DD08}"/>
              </a:ext>
            </a:extLst>
          </p:cNvPr>
          <p:cNvSpPr/>
          <p:nvPr/>
        </p:nvSpPr>
        <p:spPr>
          <a:xfrm rot="10800000" flipV="1">
            <a:off x="1751190" y="5870756"/>
            <a:ext cx="227870" cy="23437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94 Elipse">
            <a:extLst>
              <a:ext uri="{FF2B5EF4-FFF2-40B4-BE49-F238E27FC236}">
                <a16:creationId xmlns:a16="http://schemas.microsoft.com/office/drawing/2014/main" id="{43BCE970-7BF8-470E-BC95-8CA8C7335DF7}"/>
              </a:ext>
            </a:extLst>
          </p:cNvPr>
          <p:cNvSpPr/>
          <p:nvPr/>
        </p:nvSpPr>
        <p:spPr>
          <a:xfrm rot="10800000" flipV="1">
            <a:off x="7281174" y="5842466"/>
            <a:ext cx="227870" cy="23437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95 Elipse">
            <a:extLst>
              <a:ext uri="{FF2B5EF4-FFF2-40B4-BE49-F238E27FC236}">
                <a16:creationId xmlns:a16="http://schemas.microsoft.com/office/drawing/2014/main" id="{E458DF66-ABF8-4156-9FCD-45B78E76DB6E}"/>
              </a:ext>
            </a:extLst>
          </p:cNvPr>
          <p:cNvSpPr/>
          <p:nvPr/>
        </p:nvSpPr>
        <p:spPr>
          <a:xfrm rot="10800000" flipV="1">
            <a:off x="6933260" y="2302422"/>
            <a:ext cx="227870" cy="2343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6" name="Picture 4">
            <a:extLst>
              <a:ext uri="{FF2B5EF4-FFF2-40B4-BE49-F238E27FC236}">
                <a16:creationId xmlns:a16="http://schemas.microsoft.com/office/drawing/2014/main" id="{807C94C2-12E9-429E-8E83-0A2C8957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46" y="4844510"/>
            <a:ext cx="720081" cy="44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F7C6C9E6-9C1E-4547-AE39-0CAB967579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1" y="3971499"/>
            <a:ext cx="1628756" cy="145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47BD763F-1991-4AE6-A4C7-ABBA47FD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0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BF06D59-211B-42E3-A2C7-A5BCE2311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31109"/>
              </p:ext>
            </p:extLst>
          </p:nvPr>
        </p:nvGraphicFramePr>
        <p:xfrm>
          <a:off x="588963" y="581285"/>
          <a:ext cx="5507037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3" imgW="5506739" imgH="6020672" progId="Excel.Sheet.12">
                  <p:embed/>
                </p:oleObj>
              </mc:Choice>
              <mc:Fallback>
                <p:oleObj name="Worksheet" r:id="rId3" imgW="5506739" imgH="60206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963" y="581285"/>
                        <a:ext cx="5507037" cy="60213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F7F4B43-900D-408D-8391-E198C1C37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06697"/>
              </p:ext>
            </p:extLst>
          </p:nvPr>
        </p:nvGraphicFramePr>
        <p:xfrm>
          <a:off x="6311142" y="1715554"/>
          <a:ext cx="5764213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5" imgW="5763838" imgH="3753469" progId="Excel.Sheet.12">
                  <p:embed/>
                </p:oleObj>
              </mc:Choice>
              <mc:Fallback>
                <p:oleObj name="Worksheet" r:id="rId5" imgW="5763838" imgH="37534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1142" y="1715554"/>
                        <a:ext cx="5764213" cy="37528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86CB5B4C-54E4-4607-8613-13F8023B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0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C9C476A-7180-4B52-B919-43DD02711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56500"/>
              </p:ext>
            </p:extLst>
          </p:nvPr>
        </p:nvGraphicFramePr>
        <p:xfrm>
          <a:off x="311943" y="1741488"/>
          <a:ext cx="5783263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5782923" imgH="3143553" progId="Excel.Sheet.12">
                  <p:embed/>
                </p:oleObj>
              </mc:Choice>
              <mc:Fallback>
                <p:oleObj name="Worksheet" r:id="rId3" imgW="5782923" imgH="3143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43" y="1741488"/>
                        <a:ext cx="5783263" cy="31432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DA6638F-416C-4007-B7BB-2BD728DF6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30385"/>
              </p:ext>
            </p:extLst>
          </p:nvPr>
        </p:nvGraphicFramePr>
        <p:xfrm>
          <a:off x="6190456" y="1398588"/>
          <a:ext cx="5830887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r:id="rId5" imgW="5830814" imgH="3829439" progId="Excel.Sheet.12">
                  <p:embed/>
                </p:oleObj>
              </mc:Choice>
              <mc:Fallback>
                <p:oleObj name="Worksheet" r:id="rId5" imgW="5830814" imgH="38294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0456" y="1398588"/>
                        <a:ext cx="5830887" cy="38290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2C7109F9-185D-4852-8FFD-E5A934C0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42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trocinadores de la revista">
            <a:extLst>
              <a:ext uri="{FF2B5EF4-FFF2-40B4-BE49-F238E27FC236}">
                <a16:creationId xmlns:a16="http://schemas.microsoft.com/office/drawing/2014/main" id="{3C118BDB-2DDC-4DEC-A35B-010E41A3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71" y="1038924"/>
            <a:ext cx="5564457" cy="55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110546" y="4907316"/>
            <a:ext cx="2821260" cy="1569660"/>
          </a:xfrm>
          <a:prstGeom prst="rect">
            <a:avLst/>
          </a:prstGeom>
          <a:noFill/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POR SU ATENCIÓN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11638614-8394-4638-AE11-178D2C0EA8A3}"/>
              </a:ext>
            </a:extLst>
          </p:cNvPr>
          <p:cNvSpPr txBox="1">
            <a:spLocks/>
          </p:cNvSpPr>
          <p:nvPr/>
        </p:nvSpPr>
        <p:spPr bwMode="auto">
          <a:xfrm>
            <a:off x="1882462" y="410929"/>
            <a:ext cx="8726132" cy="51077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dirty="0"/>
              <a:t>UNIVERSIDAD DE LAS FUERZAS ARMADAS ESPE</a:t>
            </a:r>
            <a:endParaRPr lang="es-EC" dirty="0"/>
          </a:p>
        </p:txBody>
      </p:sp>
      <p:pic>
        <p:nvPicPr>
          <p:cNvPr id="7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67A78795-EAF5-46B0-8FAB-CB52C442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F3B5E3-0A77-4C4F-9329-A440BB1FA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37" t="37911" r="20833" b="15575"/>
          <a:stretch/>
        </p:blipFill>
        <p:spPr>
          <a:xfrm>
            <a:off x="7229363" y="1032180"/>
            <a:ext cx="4684295" cy="2163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 redondeado 2"/>
          <p:cNvSpPr/>
          <p:nvPr/>
        </p:nvSpPr>
        <p:spPr>
          <a:xfrm>
            <a:off x="106576" y="2005264"/>
            <a:ext cx="6637012" cy="914400"/>
          </a:xfrm>
          <a:prstGeom prst="roundRect">
            <a:avLst/>
          </a:prstGeom>
          <a:solidFill>
            <a:schemeClr val="accent1">
              <a:lumMod val="75000"/>
              <a:alpha val="74902"/>
            </a:scheme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año 2013, MDN, emitió las políticas de equidad de género de las FFAA.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EL PROBLEMA DE INVESTIGACIÓN</a:t>
            </a:r>
            <a:endParaRPr lang="es-EC" sz="3200" dirty="0"/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E57F28C1-8C9F-4E77-8098-7EE4B41AFB60}"/>
              </a:ext>
            </a:extLst>
          </p:cNvPr>
          <p:cNvSpPr/>
          <p:nvPr/>
        </p:nvSpPr>
        <p:spPr>
          <a:xfrm>
            <a:off x="684878" y="1189754"/>
            <a:ext cx="1996539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D99D84-A36E-4B43-8AB2-5BDCB8321FC2}"/>
              </a:ext>
            </a:extLst>
          </p:cNvPr>
          <p:cNvSpPr/>
          <p:nvPr/>
        </p:nvSpPr>
        <p:spPr>
          <a:xfrm>
            <a:off x="414742" y="1182831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C410AE-E2C2-4091-91EA-2BF3FD117CAB}"/>
              </a:ext>
            </a:extLst>
          </p:cNvPr>
          <p:cNvSpPr/>
          <p:nvPr/>
        </p:nvSpPr>
        <p:spPr>
          <a:xfrm>
            <a:off x="208811" y="1189754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redondeado 2">
            <a:extLst>
              <a:ext uri="{FF2B5EF4-FFF2-40B4-BE49-F238E27FC236}">
                <a16:creationId xmlns:a16="http://schemas.microsoft.com/office/drawing/2014/main" id="{A404D606-A0FE-4CCD-B1C4-06893F3C9408}"/>
              </a:ext>
            </a:extLst>
          </p:cNvPr>
          <p:cNvSpPr/>
          <p:nvPr/>
        </p:nvSpPr>
        <p:spPr>
          <a:xfrm>
            <a:off x="106576" y="5147569"/>
            <a:ext cx="6637012" cy="1443455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ervicio militar voluntario femenino (SMVF); la promesa que realizó el presidente fue iniciar la conscripción con un 5% de mujeres del total de conscriptos.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redondeado 2">
            <a:extLst>
              <a:ext uri="{FF2B5EF4-FFF2-40B4-BE49-F238E27FC236}">
                <a16:creationId xmlns:a16="http://schemas.microsoft.com/office/drawing/2014/main" id="{96B104B1-A7D7-4079-8F94-17A0DAB56A40}"/>
              </a:ext>
            </a:extLst>
          </p:cNvPr>
          <p:cNvSpPr/>
          <p:nvPr/>
        </p:nvSpPr>
        <p:spPr>
          <a:xfrm>
            <a:off x="106576" y="2993580"/>
            <a:ext cx="6637012" cy="1275943"/>
          </a:xfrm>
          <a:prstGeom prst="roundRect">
            <a:avLst/>
          </a:prstGeom>
          <a:solidFill>
            <a:schemeClr val="accent1">
              <a:lumMod val="75000"/>
              <a:alpha val="74902"/>
            </a:scheme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bjetivo: la integración de la mujer a la institución militar para garantizar la igualdad de derechos y oportunidades entre hombres y mujeres militares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ectángulo redondeado 2">
            <a:extLst>
              <a:ext uri="{FF2B5EF4-FFF2-40B4-BE49-F238E27FC236}">
                <a16:creationId xmlns:a16="http://schemas.microsoft.com/office/drawing/2014/main" id="{52007556-7D8D-43F8-9600-0A66238452CF}"/>
              </a:ext>
            </a:extLst>
          </p:cNvPr>
          <p:cNvSpPr/>
          <p:nvPr/>
        </p:nvSpPr>
        <p:spPr>
          <a:xfrm>
            <a:off x="106576" y="4343439"/>
            <a:ext cx="6637012" cy="697831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 con 1 oficial y 20 voluntarios.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0807DE-641B-4D15-BD6F-AAFD2223A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7" t="24580" r="27347" b="13168"/>
          <a:stretch/>
        </p:blipFill>
        <p:spPr>
          <a:xfrm>
            <a:off x="7449257" y="3336956"/>
            <a:ext cx="4325650" cy="3403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B47360CF-FD33-4C18-811E-60CBFA10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918" y="105061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881147" y="1291581"/>
            <a:ext cx="9126659" cy="3360222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 es la incidencia de las políticas de equidad de género en la gestión de las unidades militares?</a:t>
            </a:r>
            <a:endParaRPr lang="es-EC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¿La cultura organizacional, los valores, los paradigmas ejercen una influencia significativa en la aplicación de las políticas de equidad de género en la FT?</a:t>
            </a:r>
            <a:endParaRPr lang="es-EC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 de estos factores ejerce mayor influencia sobre la aplicación de las políticas de equidad de género en la FT?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EL PROBLEMA DE INVESTIGACIÓN</a:t>
            </a:r>
            <a:endParaRPr lang="es-EC" sz="3200" dirty="0"/>
          </a:p>
        </p:txBody>
      </p:sp>
      <p:pic>
        <p:nvPicPr>
          <p:cNvPr id="1030" name="Picture 6" descr="La equidad de género golpea las puertas de los cuarteles | Vistazo">
            <a:extLst>
              <a:ext uri="{FF2B5EF4-FFF2-40B4-BE49-F238E27FC236}">
                <a16:creationId xmlns:a16="http://schemas.microsoft.com/office/drawing/2014/main" id="{64DC4B07-13D7-43AC-A95C-ECA0237D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6" y="4815886"/>
            <a:ext cx="2993350" cy="179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FFA0960-350E-4201-AF36-5AF0A38934E2}"/>
              </a:ext>
            </a:extLst>
          </p:cNvPr>
          <p:cNvSpPr/>
          <p:nvPr/>
        </p:nvSpPr>
        <p:spPr>
          <a:xfrm>
            <a:off x="599301" y="2607248"/>
            <a:ext cx="1996539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F29114F-1248-4892-BE30-E62FDCA39E89}"/>
              </a:ext>
            </a:extLst>
          </p:cNvPr>
          <p:cNvSpPr/>
          <p:nvPr/>
        </p:nvSpPr>
        <p:spPr>
          <a:xfrm>
            <a:off x="329165" y="2600325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E27160-497E-4E29-B86C-26E40196F8EC}"/>
              </a:ext>
            </a:extLst>
          </p:cNvPr>
          <p:cNvSpPr/>
          <p:nvPr/>
        </p:nvSpPr>
        <p:spPr>
          <a:xfrm>
            <a:off x="123234" y="2607248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nstruye para tu empresa una cultura equilibrada | Grandes Pymes">
            <a:extLst>
              <a:ext uri="{FF2B5EF4-FFF2-40B4-BE49-F238E27FC236}">
                <a16:creationId xmlns:a16="http://schemas.microsoft.com/office/drawing/2014/main" id="{73CAEAA1-3A6C-4B98-84E8-234DB159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92" y="4815886"/>
            <a:ext cx="3192907" cy="179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749DF088-2977-4D65-A43E-C7A89ED3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EL PROBLEMA DE INVESTIGACIÓN</a:t>
            </a:r>
            <a:endParaRPr lang="es-EC" sz="3200" dirty="0"/>
          </a:p>
        </p:txBody>
      </p:sp>
      <p:pic>
        <p:nvPicPr>
          <p:cNvPr id="1026" name="Picture 2" descr="Cartilla de Género FF.AA. Ecuador 2017 by Ministerio Defensa Ecuador - issuu">
            <a:extLst>
              <a:ext uri="{FF2B5EF4-FFF2-40B4-BE49-F238E27FC236}">
                <a16:creationId xmlns:a16="http://schemas.microsoft.com/office/drawing/2014/main" id="{48D00D25-3B49-4B70-A8A0-86A2672B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3" y="387201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Telégrafo - Rosy Granja, la primera mujer piloto de las Fuerzas Armadas  del Ecuador">
            <a:extLst>
              <a:ext uri="{FF2B5EF4-FFF2-40B4-BE49-F238E27FC236}">
                <a16:creationId xmlns:a16="http://schemas.microsoft.com/office/drawing/2014/main" id="{7A081416-B4F4-4BF0-842D-DD9E9B0C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3" y="1378472"/>
            <a:ext cx="1999433" cy="13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255AFFD-A600-47C2-93FB-9E88C13B86A8}"/>
              </a:ext>
            </a:extLst>
          </p:cNvPr>
          <p:cNvSpPr/>
          <p:nvPr/>
        </p:nvSpPr>
        <p:spPr>
          <a:xfrm>
            <a:off x="611889" y="2973456"/>
            <a:ext cx="1996539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FORMULACIÓN DEL PROBLEMA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9C58AD4-041E-4B8D-9E98-9C97D34877E0}"/>
              </a:ext>
            </a:extLst>
          </p:cNvPr>
          <p:cNvSpPr/>
          <p:nvPr/>
        </p:nvSpPr>
        <p:spPr>
          <a:xfrm>
            <a:off x="341753" y="2966533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9B11713-F06E-4879-9CED-DDE81C88F322}"/>
              </a:ext>
            </a:extLst>
          </p:cNvPr>
          <p:cNvSpPr/>
          <p:nvPr/>
        </p:nvSpPr>
        <p:spPr>
          <a:xfrm>
            <a:off x="135822" y="2973456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">
            <a:extLst>
              <a:ext uri="{FF2B5EF4-FFF2-40B4-BE49-F238E27FC236}">
                <a16:creationId xmlns:a16="http://schemas.microsoft.com/office/drawing/2014/main" id="{F877832B-F4EC-4938-AE96-EA2501A01DC7}"/>
              </a:ext>
            </a:extLst>
          </p:cNvPr>
          <p:cNvSpPr/>
          <p:nvPr/>
        </p:nvSpPr>
        <p:spPr>
          <a:xfrm>
            <a:off x="2929519" y="1430571"/>
            <a:ext cx="9126659" cy="4388115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como el fomentar el servicio militar femenino voluntario, o promover el aprovechamiento de las capacidades del personal militar de las FFAA</a:t>
            </a:r>
          </a:p>
          <a:p>
            <a:pPr algn="just">
              <a:lnSpc>
                <a:spcPct val="150000"/>
              </a:lnSpc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obstáculos que no permiten el cumplimiento de estas políticas?</a:t>
            </a:r>
          </a:p>
          <a:p>
            <a:pPr algn="just">
              <a:lnSpc>
                <a:spcPct val="150000"/>
              </a:lnSpc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medida la cultura organizacional afecta negativamente la aplicación de las políticas de equidad de género en la FT?</a:t>
            </a:r>
          </a:p>
        </p:txBody>
      </p:sp>
      <p:pic>
        <p:nvPicPr>
          <p:cNvPr id="9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B9359C63-F1EA-45BE-B6F1-7B5B260A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EL PROBLEMA DE INVESTIGACIÓN</a:t>
            </a:r>
            <a:endParaRPr lang="es-EC" sz="3200" dirty="0"/>
          </a:p>
        </p:txBody>
      </p:sp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FB7932CE-2C8C-45E8-A1C1-B8C8C5B0351B}"/>
              </a:ext>
            </a:extLst>
          </p:cNvPr>
          <p:cNvSpPr/>
          <p:nvPr/>
        </p:nvSpPr>
        <p:spPr>
          <a:xfrm>
            <a:off x="628853" y="1847850"/>
            <a:ext cx="1996539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01E5B6C-9BF1-43F7-BC94-CE72D693DFF7}"/>
              </a:ext>
            </a:extLst>
          </p:cNvPr>
          <p:cNvSpPr/>
          <p:nvPr/>
        </p:nvSpPr>
        <p:spPr>
          <a:xfrm>
            <a:off x="358717" y="1840927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A8B43FE-A4D3-460A-BEE6-5FCD4475B306}"/>
              </a:ext>
            </a:extLst>
          </p:cNvPr>
          <p:cNvSpPr/>
          <p:nvPr/>
        </p:nvSpPr>
        <p:spPr>
          <a:xfrm>
            <a:off x="152786" y="1847850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">
            <a:extLst>
              <a:ext uri="{FF2B5EF4-FFF2-40B4-BE49-F238E27FC236}">
                <a16:creationId xmlns:a16="http://schemas.microsoft.com/office/drawing/2014/main" id="{F877832B-F4EC-4938-AE96-EA2501A01DC7}"/>
              </a:ext>
            </a:extLst>
          </p:cNvPr>
          <p:cNvSpPr/>
          <p:nvPr/>
        </p:nvSpPr>
        <p:spPr>
          <a:xfrm>
            <a:off x="2874145" y="1395664"/>
            <a:ext cx="9126659" cy="4989094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en qué medida está afectando la cultura organizacional a la aplicación de las políticas de equidad de género en la FT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ESPECÍFICOS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s-EC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Analizar la cultura organización en las unidades de la FT.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s-EC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Evaluar cómo se está aplicando las políticas de equidad de género en las unidades militares de la FT.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Formular una propuesta para mejorar la implementación de las políticas de equidad de género en la FT.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cuartelamiento de Mujeres Servicio Militar Ecuador 2021 elyex">
            <a:extLst>
              <a:ext uri="{FF2B5EF4-FFF2-40B4-BE49-F238E27FC236}">
                <a16:creationId xmlns:a16="http://schemas.microsoft.com/office/drawing/2014/main" id="{D3EBAEC6-3B59-4C4E-B9F8-95BCFD7B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6" y="2843630"/>
            <a:ext cx="2422763" cy="13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equidad de género golpea las puertas de los cuarteles en Ecuador |  Sociedad | Edición América | Agencia EFE">
            <a:extLst>
              <a:ext uri="{FF2B5EF4-FFF2-40B4-BE49-F238E27FC236}">
                <a16:creationId xmlns:a16="http://schemas.microsoft.com/office/drawing/2014/main" id="{E2933804-56E7-43ED-A18A-7D9C1E51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6" y="4621246"/>
            <a:ext cx="2422763" cy="16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EEB851CB-EE9F-445B-B219-B5CD17A1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MARCO TEÓRICO</a:t>
            </a:r>
            <a:endParaRPr lang="es-EC" sz="3200" dirty="0"/>
          </a:p>
        </p:txBody>
      </p:sp>
      <p:pic>
        <p:nvPicPr>
          <p:cNvPr id="1028" name="Picture 4" descr="Mujer militar: su inclusión en las fuerzas armadas by Academia Nacional de  Historia Militar del Ecuador - issuu">
            <a:extLst>
              <a:ext uri="{FF2B5EF4-FFF2-40B4-BE49-F238E27FC236}">
                <a16:creationId xmlns:a16="http://schemas.microsoft.com/office/drawing/2014/main" id="{B1396411-7B72-4617-A6F3-3D216493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156" y="3148394"/>
            <a:ext cx="766326" cy="10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7">
            <a:extLst>
              <a:ext uri="{FF2B5EF4-FFF2-40B4-BE49-F238E27FC236}">
                <a16:creationId xmlns:a16="http://schemas.microsoft.com/office/drawing/2014/main" id="{A560F15D-9737-443B-BC77-4EE816FB204B}"/>
              </a:ext>
            </a:extLst>
          </p:cNvPr>
          <p:cNvGrpSpPr/>
          <p:nvPr/>
        </p:nvGrpSpPr>
        <p:grpSpPr>
          <a:xfrm>
            <a:off x="39907" y="1243262"/>
            <a:ext cx="6918156" cy="2967711"/>
            <a:chOff x="609440" y="1340768"/>
            <a:chExt cx="5460544" cy="2438235"/>
          </a:xfrm>
          <a:effectLst/>
        </p:grpSpPr>
        <p:sp>
          <p:nvSpPr>
            <p:cNvPr id="18" name="Arrow: Chevron 5">
              <a:extLst>
                <a:ext uri="{FF2B5EF4-FFF2-40B4-BE49-F238E27FC236}">
                  <a16:creationId xmlns:a16="http://schemas.microsoft.com/office/drawing/2014/main" id="{8870A0B6-E74A-4901-801E-E2CDA77E49F0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5">
              <a:extLst>
                <a:ext uri="{FF2B5EF4-FFF2-40B4-BE49-F238E27FC236}">
                  <a16:creationId xmlns:a16="http://schemas.microsoft.com/office/drawing/2014/main" id="{F3DCCFDA-7CFB-41F7-8C0A-5B045CF7F74D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86953415-5193-4932-A2BC-DDAB40791947}"/>
              </a:ext>
            </a:extLst>
          </p:cNvPr>
          <p:cNvGrpSpPr/>
          <p:nvPr/>
        </p:nvGrpSpPr>
        <p:grpSpPr>
          <a:xfrm flipH="1">
            <a:off x="5255652" y="1291037"/>
            <a:ext cx="6918156" cy="2967711"/>
            <a:chOff x="609440" y="1340768"/>
            <a:chExt cx="5460544" cy="2438235"/>
          </a:xfrm>
          <a:solidFill>
            <a:schemeClr val="accent3"/>
          </a:solidFill>
        </p:grpSpPr>
        <p:sp>
          <p:nvSpPr>
            <p:cNvPr id="21" name="Arrow: Chevron 5">
              <a:extLst>
                <a:ext uri="{FF2B5EF4-FFF2-40B4-BE49-F238E27FC236}">
                  <a16:creationId xmlns:a16="http://schemas.microsoft.com/office/drawing/2014/main" id="{2895958B-6DC0-478F-8D02-AB879C9009F5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2" name="Arrow: Chevron 5">
              <a:extLst>
                <a:ext uri="{FF2B5EF4-FFF2-40B4-BE49-F238E27FC236}">
                  <a16:creationId xmlns:a16="http://schemas.microsoft.com/office/drawing/2014/main" id="{EBFA71BD-7135-4BFA-9EFE-07F46F08C04D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AF0D4F5C-6186-4173-8AE9-0DF861844C3D}"/>
              </a:ext>
            </a:extLst>
          </p:cNvPr>
          <p:cNvGrpSpPr/>
          <p:nvPr/>
        </p:nvGrpSpPr>
        <p:grpSpPr>
          <a:xfrm flipV="1">
            <a:off x="39907" y="3131085"/>
            <a:ext cx="6918156" cy="3024888"/>
            <a:chOff x="609440" y="1340768"/>
            <a:chExt cx="5460544" cy="2438235"/>
          </a:xfrm>
          <a:solidFill>
            <a:schemeClr val="accent4"/>
          </a:solidFill>
          <a:effectLst/>
        </p:grpSpPr>
        <p:sp>
          <p:nvSpPr>
            <p:cNvPr id="24" name="Arrow: Chevron 5">
              <a:extLst>
                <a:ext uri="{FF2B5EF4-FFF2-40B4-BE49-F238E27FC236}">
                  <a16:creationId xmlns:a16="http://schemas.microsoft.com/office/drawing/2014/main" id="{09523C39-C62B-423B-BF78-02B336F4040D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5" name="Arrow: Chevron 5">
              <a:extLst>
                <a:ext uri="{FF2B5EF4-FFF2-40B4-BE49-F238E27FC236}">
                  <a16:creationId xmlns:a16="http://schemas.microsoft.com/office/drawing/2014/main" id="{31530791-B8A6-47EE-AF67-AEE70B1BA7C5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14">
            <a:extLst>
              <a:ext uri="{FF2B5EF4-FFF2-40B4-BE49-F238E27FC236}">
                <a16:creationId xmlns:a16="http://schemas.microsoft.com/office/drawing/2014/main" id="{F356DA75-39A1-4817-991E-FCC2CF2EDBAC}"/>
              </a:ext>
            </a:extLst>
          </p:cNvPr>
          <p:cNvGrpSpPr/>
          <p:nvPr/>
        </p:nvGrpSpPr>
        <p:grpSpPr>
          <a:xfrm flipH="1" flipV="1">
            <a:off x="5255652" y="3142440"/>
            <a:ext cx="6918156" cy="3017928"/>
            <a:chOff x="609440" y="1340768"/>
            <a:chExt cx="5460544" cy="2438235"/>
          </a:xfrm>
          <a:solidFill>
            <a:schemeClr val="accent6"/>
          </a:solidFill>
        </p:grpSpPr>
        <p:sp>
          <p:nvSpPr>
            <p:cNvPr id="27" name="Arrow: Chevron 5">
              <a:extLst>
                <a:ext uri="{FF2B5EF4-FFF2-40B4-BE49-F238E27FC236}">
                  <a16:creationId xmlns:a16="http://schemas.microsoft.com/office/drawing/2014/main" id="{2BA8D054-7961-4736-A155-B8E759326CDA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8" name="Arrow: Chevron 5">
              <a:extLst>
                <a:ext uri="{FF2B5EF4-FFF2-40B4-BE49-F238E27FC236}">
                  <a16:creationId xmlns:a16="http://schemas.microsoft.com/office/drawing/2014/main" id="{AA6B59A4-36EA-44F1-89C6-7C2ED888BFE0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11EBEF4E-C9CA-49C9-BE52-B17F208FAD33}"/>
              </a:ext>
            </a:extLst>
          </p:cNvPr>
          <p:cNvGrpSpPr/>
          <p:nvPr/>
        </p:nvGrpSpPr>
        <p:grpSpPr>
          <a:xfrm>
            <a:off x="1080694" y="1367185"/>
            <a:ext cx="3472137" cy="1270053"/>
            <a:chOff x="1151765" y="1501118"/>
            <a:chExt cx="2521647" cy="1058701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A2CEDD65-0FEE-43C5-8606-4F0C8635362E}"/>
                </a:ext>
              </a:extLst>
            </p:cNvPr>
            <p:cNvSpPr txBox="1"/>
            <p:nvPr/>
          </p:nvSpPr>
          <p:spPr>
            <a:xfrm>
              <a:off x="1151766" y="1501118"/>
              <a:ext cx="2521646" cy="2333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C" sz="18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Estado del Arte</a:t>
              </a: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87CF1D19-148A-48D1-AEC2-FC0B0EA1C81B}"/>
                </a:ext>
              </a:extLst>
            </p:cNvPr>
            <p:cNvSpPr txBox="1"/>
            <p:nvPr/>
          </p:nvSpPr>
          <p:spPr>
            <a:xfrm>
              <a:off x="1151765" y="1944077"/>
              <a:ext cx="2521646" cy="6157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C" sz="16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(Carrillo </a:t>
              </a:r>
              <a:r>
                <a:rPr lang="es-EC" sz="1600" b="1" dirty="0" err="1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Punina</a:t>
              </a:r>
              <a:r>
                <a:rPr lang="es-EC" sz="16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, 2016)</a:t>
              </a:r>
            </a:p>
            <a:p>
              <a:r>
                <a:rPr lang="es-EC" sz="16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MEDICIÓN DE LA CULTURA ORGANIZACIONAL</a:t>
              </a: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8B82795E-758A-4964-B019-1CA7F4E80C7C}"/>
              </a:ext>
            </a:extLst>
          </p:cNvPr>
          <p:cNvGrpSpPr/>
          <p:nvPr/>
        </p:nvGrpSpPr>
        <p:grpSpPr>
          <a:xfrm>
            <a:off x="1049312" y="4519935"/>
            <a:ext cx="3496297" cy="956519"/>
            <a:chOff x="1128974" y="1469868"/>
            <a:chExt cx="2539194" cy="797343"/>
          </a:xfrm>
        </p:grpSpPr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7B584B7F-BC92-460C-B1A8-EEE01D46CB45}"/>
                </a:ext>
              </a:extLst>
            </p:cNvPr>
            <p:cNvSpPr txBox="1"/>
            <p:nvPr/>
          </p:nvSpPr>
          <p:spPr>
            <a:xfrm>
              <a:off x="1128974" y="1469868"/>
              <a:ext cx="2521646" cy="230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C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Sistema de variables</a:t>
              </a:r>
              <a:endParaRPr lang="es-EC" sz="1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639D1046-589D-45C4-A98E-AC53A2A84533}"/>
                </a:ext>
              </a:extLst>
            </p:cNvPr>
            <p:cNvSpPr txBox="1"/>
            <p:nvPr/>
          </p:nvSpPr>
          <p:spPr>
            <a:xfrm>
              <a:off x="1146522" y="1856716"/>
              <a:ext cx="2521646" cy="4104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C" sz="16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Las variables pueden ser medidas</a:t>
              </a:r>
            </a:p>
            <a:p>
              <a:endParaRPr lang="es-EC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1">
            <a:extLst>
              <a:ext uri="{FF2B5EF4-FFF2-40B4-BE49-F238E27FC236}">
                <a16:creationId xmlns:a16="http://schemas.microsoft.com/office/drawing/2014/main" id="{952F4BB1-AB07-40D4-948B-BB383AA2AF60}"/>
              </a:ext>
            </a:extLst>
          </p:cNvPr>
          <p:cNvGrpSpPr/>
          <p:nvPr/>
        </p:nvGrpSpPr>
        <p:grpSpPr>
          <a:xfrm>
            <a:off x="6998873" y="4531922"/>
            <a:ext cx="4384011" cy="1100132"/>
            <a:chOff x="1486278" y="1479861"/>
            <a:chExt cx="3183899" cy="917057"/>
          </a:xfrm>
        </p:grpSpPr>
        <p:sp>
          <p:nvSpPr>
            <p:cNvPr id="36" name="TextBox 32">
              <a:extLst>
                <a:ext uri="{FF2B5EF4-FFF2-40B4-BE49-F238E27FC236}">
                  <a16:creationId xmlns:a16="http://schemas.microsoft.com/office/drawing/2014/main" id="{254DB91F-71D1-4BEF-9375-AF786D3235A0}"/>
                </a:ext>
              </a:extLst>
            </p:cNvPr>
            <p:cNvSpPr txBox="1"/>
            <p:nvPr/>
          </p:nvSpPr>
          <p:spPr>
            <a:xfrm>
              <a:off x="1989857" y="1479861"/>
              <a:ext cx="2680320" cy="230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s-EC" sz="18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Operacionalización de variables</a:t>
              </a:r>
            </a:p>
          </p:txBody>
        </p:sp>
        <p:sp>
          <p:nvSpPr>
            <p:cNvPr id="37" name="TextBox 33">
              <a:extLst>
                <a:ext uri="{FF2B5EF4-FFF2-40B4-BE49-F238E27FC236}">
                  <a16:creationId xmlns:a16="http://schemas.microsoft.com/office/drawing/2014/main" id="{5E7C9873-96DF-4A80-B78A-BB927B0F0C2E}"/>
                </a:ext>
              </a:extLst>
            </p:cNvPr>
            <p:cNvSpPr txBox="1"/>
            <p:nvPr/>
          </p:nvSpPr>
          <p:spPr>
            <a:xfrm>
              <a:off x="1486278" y="1986423"/>
              <a:ext cx="3124505" cy="4104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s-EC" sz="16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Actividades u operaciones que deben realizarse para medir una variable</a:t>
              </a:r>
            </a:p>
          </p:txBody>
        </p:sp>
      </p:grpSp>
      <p:sp>
        <p:nvSpPr>
          <p:cNvPr id="38" name="TextBox 34">
            <a:extLst>
              <a:ext uri="{FF2B5EF4-FFF2-40B4-BE49-F238E27FC236}">
                <a16:creationId xmlns:a16="http://schemas.microsoft.com/office/drawing/2014/main" id="{604A9ADC-2AFD-4296-A9EF-46030E53F055}"/>
              </a:ext>
            </a:extLst>
          </p:cNvPr>
          <p:cNvSpPr txBox="1"/>
          <p:nvPr/>
        </p:nvSpPr>
        <p:spPr>
          <a:xfrm>
            <a:off x="208886" y="1850429"/>
            <a:ext cx="68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CB0AF863-67DB-489E-A4C7-523644C9AA74}"/>
              </a:ext>
            </a:extLst>
          </p:cNvPr>
          <p:cNvSpPr txBox="1"/>
          <p:nvPr/>
        </p:nvSpPr>
        <p:spPr>
          <a:xfrm>
            <a:off x="11341914" y="1915226"/>
            <a:ext cx="66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D3F308DA-AB4E-4122-95F4-D49ED37EE355}"/>
              </a:ext>
            </a:extLst>
          </p:cNvPr>
          <p:cNvSpPr txBox="1"/>
          <p:nvPr/>
        </p:nvSpPr>
        <p:spPr>
          <a:xfrm>
            <a:off x="208886" y="4998420"/>
            <a:ext cx="74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D28DBA3F-3055-4595-919E-CA733B516874}"/>
              </a:ext>
            </a:extLst>
          </p:cNvPr>
          <p:cNvSpPr txBox="1"/>
          <p:nvPr/>
        </p:nvSpPr>
        <p:spPr>
          <a:xfrm>
            <a:off x="11382884" y="4984011"/>
            <a:ext cx="72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42" name="Oval 38">
            <a:extLst>
              <a:ext uri="{FF2B5EF4-FFF2-40B4-BE49-F238E27FC236}">
                <a16:creationId xmlns:a16="http://schemas.microsoft.com/office/drawing/2014/main" id="{92047A44-4F17-4574-AFFC-B5760601215E}"/>
              </a:ext>
            </a:extLst>
          </p:cNvPr>
          <p:cNvSpPr/>
          <p:nvPr/>
        </p:nvSpPr>
        <p:spPr>
          <a:xfrm>
            <a:off x="5093886" y="2727263"/>
            <a:ext cx="2025942" cy="20130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04800" dist="1778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/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D4A4882C-3308-47E5-9CC9-4EAA366F9A30}"/>
              </a:ext>
            </a:extLst>
          </p:cNvPr>
          <p:cNvSpPr txBox="1"/>
          <p:nvPr/>
        </p:nvSpPr>
        <p:spPr>
          <a:xfrm>
            <a:off x="7828968" y="1377897"/>
            <a:ext cx="3472135" cy="27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C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Hipótesis</a:t>
            </a:r>
            <a:endParaRPr lang="es-EC" sz="18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8B91E222-03EB-4FEA-A276-6E213D1D10FC}"/>
              </a:ext>
            </a:extLst>
          </p:cNvPr>
          <p:cNvSpPr txBox="1"/>
          <p:nvPr/>
        </p:nvSpPr>
        <p:spPr>
          <a:xfrm>
            <a:off x="7570347" y="1827035"/>
            <a:ext cx="3608836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HIPÓTESIS CORRELACIONAL</a:t>
            </a:r>
          </a:p>
          <a:p>
            <a:pPr algn="r"/>
            <a:endParaRPr lang="es-ES" b="1" dirty="0">
              <a:latin typeface="Times New Roman" panose="020206030504050203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600" b="1" dirty="0">
                <a:latin typeface="Times New Roman" panose="020206030504050203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A mayor X, mayor Y</a:t>
            </a:r>
          </a:p>
          <a:p>
            <a:pPr algn="r"/>
            <a:r>
              <a:rPr lang="es-ES" sz="1600" b="1" dirty="0">
                <a:latin typeface="Times New Roman" panose="020206030504050203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A mayor Y, mayor X</a:t>
            </a:r>
            <a:endParaRPr lang="es-EC" sz="16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rtilla de Género FF.AA. Ecuador 2017 by Ministerio Defensa Ecuador - issuu">
            <a:extLst>
              <a:ext uri="{FF2B5EF4-FFF2-40B4-BE49-F238E27FC236}">
                <a16:creationId xmlns:a16="http://schemas.microsoft.com/office/drawing/2014/main" id="{48D00D25-3B49-4B70-A8A0-86A2672B7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1"/>
          <a:stretch/>
        </p:blipFill>
        <p:spPr bwMode="auto">
          <a:xfrm>
            <a:off x="5064170" y="2753280"/>
            <a:ext cx="2085376" cy="201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ros de la Revolución Ciudadana en Clave de Género by CN IgualdadGenero -  issuu">
            <a:extLst>
              <a:ext uri="{FF2B5EF4-FFF2-40B4-BE49-F238E27FC236}">
                <a16:creationId xmlns:a16="http://schemas.microsoft.com/office/drawing/2014/main" id="{1214A7E2-5AFC-49ED-A934-457EA651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9" y="3056792"/>
            <a:ext cx="1649651" cy="12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uerza Aérea de Ecuador gradua a sus dos primeras mujeres pilotos de  combate | La República EC">
            <a:extLst>
              <a:ext uri="{FF2B5EF4-FFF2-40B4-BE49-F238E27FC236}">
                <a16:creationId xmlns:a16="http://schemas.microsoft.com/office/drawing/2014/main" id="{B98C2A0D-EE86-4CFD-876F-A9C9DA60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75" y="3084803"/>
            <a:ext cx="2149020" cy="1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cuador empieza alistamiento de mujeres para servicio militar | La  República EC">
            <a:extLst>
              <a:ext uri="{FF2B5EF4-FFF2-40B4-BE49-F238E27FC236}">
                <a16:creationId xmlns:a16="http://schemas.microsoft.com/office/drawing/2014/main" id="{A3C25C9A-0919-4AFB-878B-C7D14172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70" y="3137969"/>
            <a:ext cx="1599364" cy="11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CD0D3EBA-138C-42BA-A706-0BEBB4EE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MARCO TEÓRICO</a:t>
            </a:r>
            <a:endParaRPr lang="es-EC" sz="3200" dirty="0"/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FFA0960-350E-4201-AF36-5AF0A38934E2}"/>
              </a:ext>
            </a:extLst>
          </p:cNvPr>
          <p:cNvSpPr/>
          <p:nvPr/>
        </p:nvSpPr>
        <p:spPr>
          <a:xfrm>
            <a:off x="587707" y="1291581"/>
            <a:ext cx="1996539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ESTADO DEL ARTE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F29114F-1248-4892-BE30-E62FDCA39E89}"/>
              </a:ext>
            </a:extLst>
          </p:cNvPr>
          <p:cNvSpPr/>
          <p:nvPr/>
        </p:nvSpPr>
        <p:spPr>
          <a:xfrm>
            <a:off x="317571" y="1284658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E27160-497E-4E29-B86C-26E40196F8EC}"/>
              </a:ext>
            </a:extLst>
          </p:cNvPr>
          <p:cNvSpPr/>
          <p:nvPr/>
        </p:nvSpPr>
        <p:spPr>
          <a:xfrm>
            <a:off x="111640" y="1291581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nstruye para tu empresa una cultura equilibrada | Grandes Pymes">
            <a:extLst>
              <a:ext uri="{FF2B5EF4-FFF2-40B4-BE49-F238E27FC236}">
                <a16:creationId xmlns:a16="http://schemas.microsoft.com/office/drawing/2014/main" id="{73CAEAA1-3A6C-4B98-84E8-234DB159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" y="4348906"/>
            <a:ext cx="2472606" cy="13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2">
            <a:extLst>
              <a:ext uri="{FF2B5EF4-FFF2-40B4-BE49-F238E27FC236}">
                <a16:creationId xmlns:a16="http://schemas.microsoft.com/office/drawing/2014/main" id="{A2A475C2-2EFE-4425-A807-27B9E150F79F}"/>
              </a:ext>
            </a:extLst>
          </p:cNvPr>
          <p:cNvSpPr/>
          <p:nvPr/>
        </p:nvSpPr>
        <p:spPr>
          <a:xfrm>
            <a:off x="3223396" y="1095500"/>
            <a:ext cx="8576050" cy="914400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atención a lo teórico y menos atención a lo práctico es decir enfocadas más en la parte administrativa (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Castrillon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2013)</a:t>
            </a:r>
            <a:endParaRPr lang="es-ES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2">
            <a:extLst>
              <a:ext uri="{FF2B5EF4-FFF2-40B4-BE49-F238E27FC236}">
                <a16:creationId xmlns:a16="http://schemas.microsoft.com/office/drawing/2014/main" id="{39203FF6-E91E-42FC-B860-0404346710C3}"/>
              </a:ext>
            </a:extLst>
          </p:cNvPr>
          <p:cNvSpPr/>
          <p:nvPr/>
        </p:nvSpPr>
        <p:spPr>
          <a:xfrm>
            <a:off x="3223396" y="4624948"/>
            <a:ext cx="8576050" cy="1752600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ejes principales: La performatividad, género e inclusión de las mujeres en Fuerzas Armadas y la cultura institucional y proceso de modernización y transformación como parte del cambio en las Fuerzas Armadas latinoamericanas (Zambrano, 2011)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2">
            <a:extLst>
              <a:ext uri="{FF2B5EF4-FFF2-40B4-BE49-F238E27FC236}">
                <a16:creationId xmlns:a16="http://schemas.microsoft.com/office/drawing/2014/main" id="{881BDE30-582D-4C7D-9E0E-C18845DD8EFD}"/>
              </a:ext>
            </a:extLst>
          </p:cNvPr>
          <p:cNvSpPr/>
          <p:nvPr/>
        </p:nvSpPr>
        <p:spPr>
          <a:xfrm>
            <a:off x="3223396" y="2121193"/>
            <a:ext cx="8576050" cy="1307807"/>
          </a:xfrm>
          <a:prstGeom prst="roundRect">
            <a:avLst/>
          </a:prstGeom>
          <a:solidFill>
            <a:schemeClr val="accent1">
              <a:lumMod val="75000"/>
              <a:alpha val="74902"/>
            </a:scheme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cultura organizacional se mide en relación a la estrategia, estructura, trabajo en equipo, liderazgo, propietarios, innovación, orientación a resultados y orientación a personas (Carrillo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Punina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2016)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2">
            <a:extLst>
              <a:ext uri="{FF2B5EF4-FFF2-40B4-BE49-F238E27FC236}">
                <a16:creationId xmlns:a16="http://schemas.microsoft.com/office/drawing/2014/main" id="{76808D23-28C4-46F9-BE4D-132DC668DB6E}"/>
              </a:ext>
            </a:extLst>
          </p:cNvPr>
          <p:cNvSpPr/>
          <p:nvPr/>
        </p:nvSpPr>
        <p:spPr>
          <a:xfrm>
            <a:off x="3223396" y="3583548"/>
            <a:ext cx="8576050" cy="886852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cultura débil es la que no está ampliamente sostenida y no disfruta de la aceptación en toda la compañía  (Quiroga, 2018)</a:t>
            </a:r>
            <a:endParaRPr lang="es-ES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ujeres en la Fuerza Aérea Ecuatoriana - Aeromundo Magazine">
            <a:extLst>
              <a:ext uri="{FF2B5EF4-FFF2-40B4-BE49-F238E27FC236}">
                <a16:creationId xmlns:a16="http://schemas.microsoft.com/office/drawing/2014/main" id="{79174FCF-F25B-4DD7-A1B5-42AFB516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5" y="2509094"/>
            <a:ext cx="2086262" cy="13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DF1F0045-4EAE-4B7D-85CD-D129BCCC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79C18B-B6C6-4527-B51D-A2DDC1FB5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" t="54567" r="59000" b="30433"/>
          <a:stretch/>
        </p:blipFill>
        <p:spPr>
          <a:xfrm>
            <a:off x="7229228" y="2644977"/>
            <a:ext cx="4703568" cy="1235547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14742" y="2490986"/>
            <a:ext cx="6637012" cy="1626288"/>
          </a:xfrm>
          <a:prstGeom prst="roundRect">
            <a:avLst/>
          </a:prstGeom>
          <a:solidFill>
            <a:srgbClr val="767171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hipótesis correlacionales son las que muestran la relación o como están vinculadas dos o más variables, alcanzan un nivel de predicción y de explicación; el orden de las variables no afecta a la hipótesis</a:t>
            </a:r>
            <a:endParaRPr lang="es-ES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108481" y="175864"/>
            <a:ext cx="8391077" cy="6469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AR" sz="3200" dirty="0"/>
              <a:t>MARCO TEÓRICO</a:t>
            </a:r>
            <a:endParaRPr lang="es-EC" sz="3200" dirty="0"/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E57F28C1-8C9F-4E77-8098-7EE4B41AFB60}"/>
              </a:ext>
            </a:extLst>
          </p:cNvPr>
          <p:cNvSpPr/>
          <p:nvPr/>
        </p:nvSpPr>
        <p:spPr>
          <a:xfrm>
            <a:off x="684878" y="1189754"/>
            <a:ext cx="1996539" cy="658096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D99D84-A36E-4B43-8AB2-5BDCB8321FC2}"/>
              </a:ext>
            </a:extLst>
          </p:cNvPr>
          <p:cNvSpPr/>
          <p:nvPr/>
        </p:nvSpPr>
        <p:spPr>
          <a:xfrm>
            <a:off x="414742" y="1182831"/>
            <a:ext cx="152400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C410AE-E2C2-4091-91EA-2BF3FD117CAB}"/>
              </a:ext>
            </a:extLst>
          </p:cNvPr>
          <p:cNvSpPr/>
          <p:nvPr/>
        </p:nvSpPr>
        <p:spPr>
          <a:xfrm>
            <a:off x="208811" y="1189754"/>
            <a:ext cx="97171" cy="6580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redondeado 2">
            <a:extLst>
              <a:ext uri="{FF2B5EF4-FFF2-40B4-BE49-F238E27FC236}">
                <a16:creationId xmlns:a16="http://schemas.microsoft.com/office/drawing/2014/main" id="{96B104B1-A7D7-4079-8F94-17A0DAB56A40}"/>
              </a:ext>
            </a:extLst>
          </p:cNvPr>
          <p:cNvSpPr/>
          <p:nvPr/>
        </p:nvSpPr>
        <p:spPr>
          <a:xfrm>
            <a:off x="1900461" y="4213023"/>
            <a:ext cx="8747219" cy="2523705"/>
          </a:xfrm>
          <a:prstGeom prst="roundRect">
            <a:avLst/>
          </a:prstGeom>
          <a:solidFill>
            <a:schemeClr val="accent1">
              <a:lumMod val="75000"/>
              <a:alpha val="74902"/>
            </a:schemeClr>
          </a:solidFill>
          <a:ln w="38100">
            <a:noFill/>
            <a:miter lim="800000"/>
            <a:headEnd/>
            <a:tailEnd/>
          </a:ln>
          <a:effectLst>
            <a:outerShdw blurRad="76200" dist="50800" dir="3600000" algn="ctr" rotWithShape="0">
              <a:schemeClr val="bg1"/>
            </a:outerShdw>
          </a:effectLst>
        </p:spPr>
        <p:txBody>
          <a:bodyPr vert="horz" wrap="square" lIns="180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Mientras menor sea la implementación de los factores de la cultura organizacional como el trabajo en equipo y el liderazgo; menor será la aplicación de las políticas de equidad de género en la FT y su incidencia se verá reflejada en la gestión de las unidades militares”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Qué son las hipótesis de investigación">
            <a:extLst>
              <a:ext uri="{FF2B5EF4-FFF2-40B4-BE49-F238E27FC236}">
                <a16:creationId xmlns:a16="http://schemas.microsoft.com/office/drawing/2014/main" id="{F0A27E2E-280B-471B-9A81-77C56F842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71" y="1007778"/>
            <a:ext cx="2682209" cy="148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SPE - UNIVERSIDAD DE LAS FUERZAS ARMADAS - Universidades de Ecuador">
            <a:extLst>
              <a:ext uri="{FF2B5EF4-FFF2-40B4-BE49-F238E27FC236}">
                <a16:creationId xmlns:a16="http://schemas.microsoft.com/office/drawing/2014/main" id="{F82B83B5-44F7-4482-9691-1133635B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69" y="138514"/>
            <a:ext cx="866788" cy="8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1486</Words>
  <Application>Microsoft Office PowerPoint</Application>
  <PresentationFormat>Panorámica</PresentationFormat>
  <Paragraphs>195</Paragraphs>
  <Slides>26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Open Sans</vt:lpstr>
      <vt:lpstr>Symbol</vt:lpstr>
      <vt:lpstr>Times New Roman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Escudero Vallejo Freddy Fabricio</cp:lastModifiedBy>
  <cp:revision>43</cp:revision>
  <dcterms:created xsi:type="dcterms:W3CDTF">2021-05-27T14:50:36Z</dcterms:created>
  <dcterms:modified xsi:type="dcterms:W3CDTF">2021-10-26T16:30:54Z</dcterms:modified>
</cp:coreProperties>
</file>