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43"/>
  </p:notesMasterIdLst>
  <p:sldIdLst>
    <p:sldId id="256" r:id="rId2"/>
    <p:sldId id="258" r:id="rId3"/>
    <p:sldId id="259" r:id="rId4"/>
    <p:sldId id="263" r:id="rId5"/>
    <p:sldId id="264" r:id="rId6"/>
    <p:sldId id="257" r:id="rId7"/>
    <p:sldId id="260" r:id="rId8"/>
    <p:sldId id="279" r:id="rId9"/>
    <p:sldId id="332" r:id="rId10"/>
    <p:sldId id="261" r:id="rId11"/>
    <p:sldId id="271" r:id="rId12"/>
    <p:sldId id="269" r:id="rId13"/>
    <p:sldId id="315" r:id="rId14"/>
    <p:sldId id="313" r:id="rId15"/>
    <p:sldId id="316" r:id="rId16"/>
    <p:sldId id="268" r:id="rId17"/>
    <p:sldId id="273" r:id="rId18"/>
    <p:sldId id="284" r:id="rId19"/>
    <p:sldId id="267" r:id="rId20"/>
    <p:sldId id="282" r:id="rId21"/>
    <p:sldId id="270" r:id="rId22"/>
    <p:sldId id="280" r:id="rId23"/>
    <p:sldId id="276" r:id="rId24"/>
    <p:sldId id="285" r:id="rId25"/>
    <p:sldId id="281" r:id="rId26"/>
    <p:sldId id="326" r:id="rId27"/>
    <p:sldId id="327" r:id="rId28"/>
    <p:sldId id="328" r:id="rId29"/>
    <p:sldId id="329" r:id="rId30"/>
    <p:sldId id="330" r:id="rId31"/>
    <p:sldId id="331" r:id="rId32"/>
    <p:sldId id="324" r:id="rId33"/>
    <p:sldId id="325" r:id="rId34"/>
    <p:sldId id="317" r:id="rId35"/>
    <p:sldId id="318" r:id="rId36"/>
    <p:sldId id="319" r:id="rId37"/>
    <p:sldId id="320" r:id="rId38"/>
    <p:sldId id="321" r:id="rId39"/>
    <p:sldId id="322" r:id="rId40"/>
    <p:sldId id="283" r:id="rId41"/>
    <p:sldId id="323"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CFF"/>
    <a:srgbClr val="EF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0BBC2-CAEB-4924-B3C2-8CB0BCCB6B31}">
  <a:tblStyle styleId="{CD00BBC2-CAEB-4924-B3C2-8CB0BCCB6B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0"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0109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c80b10891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c80b10891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96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c6f19fb589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c6f19fb589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578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c7205f8999_5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c7205f8999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58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c7205f8999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c7205f8999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31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c7205f8999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c7205f8999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7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c7205f8999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c7205f8999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61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c7205f8999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c7205f8999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05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c7205f8999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c7205f8999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5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c7205f8999_5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c7205f8999_5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640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gc7205f8999_5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5" name="Google Shape;2075;gc7205f8999_5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799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7205f8999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7205f8999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52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c6f06c5a63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c6f06c5a63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230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c7205f8999_5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c7205f8999_5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20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c7205f8999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c7205f8999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48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c7205f8999_5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c7205f8999_5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13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c7205f8999_5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c7205f8999_5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1542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729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89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91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252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577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66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c6f06c5a63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c6f06c5a63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292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156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825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365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656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967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196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528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187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7205f8999_5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7205f8999_5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183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c7205f8999_5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c7205f8999_5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82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c6f19fb589_2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c6f19fb589_2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819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c7205f8999_5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c7205f8999_5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123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c7205f8999_5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c7205f8999_5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0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c6f19fb589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c6f19fb589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31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c6f19fb589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c6f19fb589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54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c6f19fb589_2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c6f19fb589_2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88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c7205f8999_5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c7205f8999_5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36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c6f19fb589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c6f19fb589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126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1000" y="1075075"/>
            <a:ext cx="3628200" cy="26769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500" b="1">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756650" y="4126675"/>
            <a:ext cx="5630700" cy="299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257859" y="1721233"/>
            <a:ext cx="375486" cy="368036"/>
            <a:chOff x="345125" y="732100"/>
            <a:chExt cx="240650" cy="235875"/>
          </a:xfrm>
        </p:grpSpPr>
        <p:sp>
          <p:nvSpPr>
            <p:cNvPr id="13" name="Google Shape;13;p2"/>
            <p:cNvSpPr/>
            <p:nvPr/>
          </p:nvSpPr>
          <p:spPr>
            <a:xfrm>
              <a:off x="345125" y="743000"/>
              <a:ext cx="192525" cy="220550"/>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1400" y="732100"/>
              <a:ext cx="234375" cy="235875"/>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8155688" y="2232180"/>
            <a:ext cx="1196566" cy="538224"/>
            <a:chOff x="811725" y="381250"/>
            <a:chExt cx="1421775" cy="639525"/>
          </a:xfrm>
        </p:grpSpPr>
        <p:sp>
          <p:nvSpPr>
            <p:cNvPr id="16" name="Google Shape;16;p2"/>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2330650">
            <a:off x="7630497" y="3721270"/>
            <a:ext cx="606832" cy="1747908"/>
            <a:chOff x="3217925" y="402700"/>
            <a:chExt cx="326450" cy="940300"/>
          </a:xfrm>
        </p:grpSpPr>
        <p:sp>
          <p:nvSpPr>
            <p:cNvPr id="19" name="Google Shape;19;p2"/>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271908" y="4153715"/>
            <a:ext cx="237469" cy="124992"/>
            <a:chOff x="1666175" y="3369125"/>
            <a:chExt cx="237469" cy="197553"/>
          </a:xfrm>
        </p:grpSpPr>
        <p:sp>
          <p:nvSpPr>
            <p:cNvPr id="22" name="Google Shape;22;p2"/>
            <p:cNvSpPr/>
            <p:nvPr/>
          </p:nvSpPr>
          <p:spPr>
            <a:xfrm>
              <a:off x="1681602" y="3369125"/>
              <a:ext cx="222042" cy="197553"/>
            </a:xfrm>
            <a:custGeom>
              <a:avLst/>
              <a:gdLst/>
              <a:ahLst/>
              <a:cxnLst/>
              <a:rect l="l" t="t" r="r" b="b"/>
              <a:pathLst>
                <a:path w="43115" h="14287" extrusionOk="0">
                  <a:moveTo>
                    <a:pt x="43115" y="13199"/>
                  </a:moveTo>
                  <a:cubicBezTo>
                    <a:pt x="28534" y="16844"/>
                    <a:pt x="10628" y="10628"/>
                    <a:pt x="0" y="0"/>
                  </a:cubicBezTo>
                </a:path>
              </a:pathLst>
            </a:custGeom>
            <a:noFill/>
            <a:ln w="9525" cap="flat" cmpd="sng">
              <a:solidFill>
                <a:schemeClr val="dk2"/>
              </a:solidFill>
              <a:prstDash val="solid"/>
              <a:round/>
              <a:headEnd type="none" w="med" len="med"/>
              <a:tailEnd type="none" w="med" len="med"/>
            </a:ln>
          </p:spPr>
        </p:sp>
        <p:sp>
          <p:nvSpPr>
            <p:cNvPr id="23" name="Google Shape;23;p2"/>
            <p:cNvSpPr/>
            <p:nvPr/>
          </p:nvSpPr>
          <p:spPr>
            <a:xfrm>
              <a:off x="1666175" y="3410219"/>
              <a:ext cx="50444" cy="104854"/>
            </a:xfrm>
            <a:custGeom>
              <a:avLst/>
              <a:gdLst/>
              <a:ahLst/>
              <a:cxnLst/>
              <a:rect l="l" t="t" r="r" b="b"/>
              <a:pathLst>
                <a:path w="9795" h="7583" extrusionOk="0">
                  <a:moveTo>
                    <a:pt x="9795" y="7583"/>
                  </a:moveTo>
                  <a:cubicBezTo>
                    <a:pt x="5812" y="6496"/>
                    <a:pt x="1534" y="3834"/>
                    <a:pt x="0" y="0"/>
                  </a:cubicBezTo>
                </a:path>
              </a:pathLst>
            </a:custGeom>
            <a:noFill/>
            <a:ln w="9525" cap="flat" cmpd="sng">
              <a:solidFill>
                <a:schemeClr val="dk2"/>
              </a:solidFill>
              <a:prstDash val="solid"/>
              <a:round/>
              <a:headEnd type="none" w="med" len="med"/>
              <a:tailEnd type="none" w="med" len="med"/>
            </a:ln>
          </p:spPr>
        </p:sp>
      </p:grpSp>
      <p:grpSp>
        <p:nvGrpSpPr>
          <p:cNvPr id="24" name="Google Shape;24;p2"/>
          <p:cNvGrpSpPr/>
          <p:nvPr/>
        </p:nvGrpSpPr>
        <p:grpSpPr>
          <a:xfrm flipH="1">
            <a:off x="8372409" y="1137986"/>
            <a:ext cx="196685" cy="368052"/>
            <a:chOff x="6238667" y="1228635"/>
            <a:chExt cx="66818" cy="124997"/>
          </a:xfrm>
        </p:grpSpPr>
        <p:sp>
          <p:nvSpPr>
            <p:cNvPr id="25" name="Google Shape;25;p2"/>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26" name="Google Shape;26;p2"/>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27" name="Google Shape;27;p2"/>
          <p:cNvGrpSpPr/>
          <p:nvPr/>
        </p:nvGrpSpPr>
        <p:grpSpPr>
          <a:xfrm rot="-1221528">
            <a:off x="2323890" y="-286428"/>
            <a:ext cx="611208" cy="667585"/>
            <a:chOff x="1412400" y="717050"/>
            <a:chExt cx="755375" cy="825050"/>
          </a:xfrm>
        </p:grpSpPr>
        <p:sp>
          <p:nvSpPr>
            <p:cNvPr id="28" name="Google Shape;28;p2"/>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rgbClr val="E1B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407014" y="4153729"/>
            <a:ext cx="463101" cy="1312478"/>
            <a:chOff x="2667125" y="535325"/>
            <a:chExt cx="237500" cy="673100"/>
          </a:xfrm>
        </p:grpSpPr>
        <p:sp>
          <p:nvSpPr>
            <p:cNvPr id="31" name="Google Shape;31;p2"/>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7032041" y="-133618"/>
            <a:ext cx="278493" cy="789277"/>
            <a:chOff x="2667125" y="535325"/>
            <a:chExt cx="237500" cy="673100"/>
          </a:xfrm>
        </p:grpSpPr>
        <p:sp>
          <p:nvSpPr>
            <p:cNvPr id="34" name="Google Shape;34;p2"/>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Google Shape;259;p13"/>
          <p:cNvSpPr txBox="1">
            <a:spLocks noGrp="1"/>
          </p:cNvSpPr>
          <p:nvPr>
            <p:ph type="title" hasCustomPrompt="1"/>
          </p:nvPr>
        </p:nvSpPr>
        <p:spPr>
          <a:xfrm flipH="1">
            <a:off x="1580375" y="1776741"/>
            <a:ext cx="850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000"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260" name="Google Shape;260;p13"/>
          <p:cNvSpPr txBox="1">
            <a:spLocks noGrp="1"/>
          </p:cNvSpPr>
          <p:nvPr>
            <p:ph type="subTitle" idx="1"/>
          </p:nvPr>
        </p:nvSpPr>
        <p:spPr>
          <a:xfrm>
            <a:off x="927575" y="2661023"/>
            <a:ext cx="21564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1" name="Google Shape;261;p13"/>
          <p:cNvSpPr txBox="1">
            <a:spLocks noGrp="1"/>
          </p:cNvSpPr>
          <p:nvPr>
            <p:ph type="subTitle" idx="2"/>
          </p:nvPr>
        </p:nvSpPr>
        <p:spPr>
          <a:xfrm>
            <a:off x="927563" y="2319704"/>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Architects Daughter"/>
                <a:ea typeface="Architects Daughter"/>
                <a:cs typeface="Architects Daughter"/>
                <a:sym typeface="Architects Daugh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2" name="Google Shape;262;p13"/>
          <p:cNvSpPr txBox="1">
            <a:spLocks noGrp="1"/>
          </p:cNvSpPr>
          <p:nvPr>
            <p:ph type="title" idx="3" hasCustomPrompt="1"/>
          </p:nvPr>
        </p:nvSpPr>
        <p:spPr>
          <a:xfrm flipH="1">
            <a:off x="4146600" y="2401816"/>
            <a:ext cx="850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000"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263" name="Google Shape;263;p13"/>
          <p:cNvSpPr txBox="1">
            <a:spLocks noGrp="1"/>
          </p:cNvSpPr>
          <p:nvPr>
            <p:ph type="subTitle" idx="4"/>
          </p:nvPr>
        </p:nvSpPr>
        <p:spPr>
          <a:xfrm>
            <a:off x="3493800" y="3298363"/>
            <a:ext cx="21564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4" name="Google Shape;264;p13"/>
          <p:cNvSpPr txBox="1">
            <a:spLocks noGrp="1"/>
          </p:cNvSpPr>
          <p:nvPr>
            <p:ph type="subTitle" idx="5"/>
          </p:nvPr>
        </p:nvSpPr>
        <p:spPr>
          <a:xfrm>
            <a:off x="3493788" y="2944779"/>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Architects Daughter"/>
                <a:ea typeface="Architects Daughter"/>
                <a:cs typeface="Architects Daughter"/>
                <a:sym typeface="Architects Daugh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5" name="Google Shape;265;p13"/>
          <p:cNvSpPr txBox="1">
            <a:spLocks noGrp="1"/>
          </p:cNvSpPr>
          <p:nvPr>
            <p:ph type="title" idx="6" hasCustomPrompt="1"/>
          </p:nvPr>
        </p:nvSpPr>
        <p:spPr>
          <a:xfrm flipH="1">
            <a:off x="6719500" y="3028204"/>
            <a:ext cx="850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000"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266" name="Google Shape;266;p13"/>
          <p:cNvSpPr txBox="1">
            <a:spLocks noGrp="1"/>
          </p:cNvSpPr>
          <p:nvPr>
            <p:ph type="subTitle" idx="7"/>
          </p:nvPr>
        </p:nvSpPr>
        <p:spPr>
          <a:xfrm>
            <a:off x="6066700" y="3916625"/>
            <a:ext cx="21564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267" name="Google Shape;267;p13"/>
          <p:cNvSpPr txBox="1">
            <a:spLocks noGrp="1"/>
          </p:cNvSpPr>
          <p:nvPr>
            <p:ph type="subTitle" idx="8"/>
          </p:nvPr>
        </p:nvSpPr>
        <p:spPr>
          <a:xfrm>
            <a:off x="6066688" y="3571166"/>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Architects Daughter"/>
                <a:ea typeface="Architects Daughter"/>
                <a:cs typeface="Architects Daughter"/>
                <a:sym typeface="Architects Daugh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268" name="Google Shape;268;p13"/>
          <p:cNvSpPr txBox="1">
            <a:spLocks noGrp="1"/>
          </p:cNvSpPr>
          <p:nvPr>
            <p:ph type="title" idx="9"/>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9" name="Google Shape;269;p1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grpSp>
        <p:nvGrpSpPr>
          <p:cNvPr id="270" name="Google Shape;270;p13"/>
          <p:cNvGrpSpPr/>
          <p:nvPr/>
        </p:nvGrpSpPr>
        <p:grpSpPr>
          <a:xfrm rot="5400000">
            <a:off x="8860575" y="-128575"/>
            <a:ext cx="326450" cy="940300"/>
            <a:chOff x="3217925" y="402700"/>
            <a:chExt cx="326450" cy="940300"/>
          </a:xfrm>
        </p:grpSpPr>
        <p:sp>
          <p:nvSpPr>
            <p:cNvPr id="271" name="Google Shape;271;p13"/>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199325" y="4736175"/>
            <a:ext cx="237500" cy="673100"/>
            <a:chOff x="2667125" y="535325"/>
            <a:chExt cx="237500" cy="673100"/>
          </a:xfrm>
        </p:grpSpPr>
        <p:sp>
          <p:nvSpPr>
            <p:cNvPr id="274" name="Google Shape;274;p13"/>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3"/>
          <p:cNvGrpSpPr/>
          <p:nvPr/>
        </p:nvGrpSpPr>
        <p:grpSpPr>
          <a:xfrm>
            <a:off x="-330937" y="938168"/>
            <a:ext cx="1196566" cy="538224"/>
            <a:chOff x="811725" y="381250"/>
            <a:chExt cx="1421775" cy="639525"/>
          </a:xfrm>
        </p:grpSpPr>
        <p:sp>
          <p:nvSpPr>
            <p:cNvPr id="277" name="Google Shape;277;p13"/>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13"/>
          <p:cNvGrpSpPr/>
          <p:nvPr/>
        </p:nvGrpSpPr>
        <p:grpSpPr>
          <a:xfrm rot="1221632" flipH="1">
            <a:off x="7800798" y="1030872"/>
            <a:ext cx="349761" cy="382022"/>
            <a:chOff x="1412400" y="717050"/>
            <a:chExt cx="755375" cy="825050"/>
          </a:xfrm>
        </p:grpSpPr>
        <p:sp>
          <p:nvSpPr>
            <p:cNvPr id="280" name="Google Shape;280;p13"/>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rgbClr val="E1B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3"/>
          <p:cNvGrpSpPr/>
          <p:nvPr/>
        </p:nvGrpSpPr>
        <p:grpSpPr>
          <a:xfrm>
            <a:off x="6391067" y="1685835"/>
            <a:ext cx="66818" cy="124997"/>
            <a:chOff x="6238667" y="1228635"/>
            <a:chExt cx="66818" cy="124997"/>
          </a:xfrm>
        </p:grpSpPr>
        <p:sp>
          <p:nvSpPr>
            <p:cNvPr id="283" name="Google Shape;283;p13"/>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284" name="Google Shape;284;p13"/>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285" name="Google Shape;285;p13"/>
          <p:cNvGrpSpPr/>
          <p:nvPr/>
        </p:nvGrpSpPr>
        <p:grpSpPr>
          <a:xfrm rot="-5574714" flipH="1">
            <a:off x="1514342" y="3971661"/>
            <a:ext cx="66817" cy="124995"/>
            <a:chOff x="6238667" y="1228635"/>
            <a:chExt cx="66818" cy="124997"/>
          </a:xfrm>
        </p:grpSpPr>
        <p:sp>
          <p:nvSpPr>
            <p:cNvPr id="286" name="Google Shape;286;p13"/>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287" name="Google Shape;287;p13"/>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288" name="Google Shape;288;p13"/>
          <p:cNvGrpSpPr/>
          <p:nvPr/>
        </p:nvGrpSpPr>
        <p:grpSpPr>
          <a:xfrm rot="5400000">
            <a:off x="9071550" y="3495512"/>
            <a:ext cx="312360" cy="885261"/>
            <a:chOff x="2667125" y="535325"/>
            <a:chExt cx="237500" cy="673100"/>
          </a:xfrm>
        </p:grpSpPr>
        <p:sp>
          <p:nvSpPr>
            <p:cNvPr id="289" name="Google Shape;289;p13"/>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13"/>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bg>
      <p:bgPr>
        <a:blipFill>
          <a:blip r:embed="rId2">
            <a:alphaModFix/>
          </a:blip>
          <a:stretch>
            <a:fillRect/>
          </a:stretch>
        </a:blipFill>
        <a:effectLst/>
      </p:bgPr>
    </p:bg>
    <p:spTree>
      <p:nvGrpSpPr>
        <p:cNvPr id="1" name="Shape 292"/>
        <p:cNvGrpSpPr/>
        <p:nvPr/>
      </p:nvGrpSpPr>
      <p:grpSpPr>
        <a:xfrm>
          <a:off x="0" y="0"/>
          <a:ext cx="0" cy="0"/>
          <a:chOff x="0" y="0"/>
          <a:chExt cx="0" cy="0"/>
        </a:xfrm>
      </p:grpSpPr>
      <p:sp>
        <p:nvSpPr>
          <p:cNvPr id="293" name="Google Shape;293;p14"/>
          <p:cNvSpPr txBox="1">
            <a:spLocks noGrp="1"/>
          </p:cNvSpPr>
          <p:nvPr>
            <p:ph type="title"/>
          </p:nvPr>
        </p:nvSpPr>
        <p:spPr>
          <a:xfrm>
            <a:off x="3063150" y="3756813"/>
            <a:ext cx="3018000" cy="37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4" name="Google Shape;294;p14"/>
          <p:cNvSpPr txBox="1">
            <a:spLocks noGrp="1"/>
          </p:cNvSpPr>
          <p:nvPr>
            <p:ph type="subTitle" idx="1"/>
          </p:nvPr>
        </p:nvSpPr>
        <p:spPr>
          <a:xfrm>
            <a:off x="2835600" y="1766925"/>
            <a:ext cx="3473100" cy="152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5" name="Google Shape;295;p14"/>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grpSp>
        <p:nvGrpSpPr>
          <p:cNvPr id="296" name="Google Shape;296;p14"/>
          <p:cNvGrpSpPr/>
          <p:nvPr/>
        </p:nvGrpSpPr>
        <p:grpSpPr>
          <a:xfrm rot="10800000">
            <a:off x="7316153" y="-255302"/>
            <a:ext cx="531089" cy="1062610"/>
            <a:chOff x="7456359" y="4218916"/>
            <a:chExt cx="585867" cy="1172212"/>
          </a:xfrm>
        </p:grpSpPr>
        <p:sp>
          <p:nvSpPr>
            <p:cNvPr id="297" name="Google Shape;297;p14"/>
            <p:cNvSpPr/>
            <p:nvPr/>
          </p:nvSpPr>
          <p:spPr>
            <a:xfrm rot="5544237" flipH="1">
              <a:off x="7238958" y="4599973"/>
              <a:ext cx="1130612" cy="428879"/>
            </a:xfrm>
            <a:custGeom>
              <a:avLst/>
              <a:gdLst/>
              <a:ahLst/>
              <a:cxnLst/>
              <a:rect l="l" t="t" r="r" b="b"/>
              <a:pathLst>
                <a:path w="43210" h="16391" extrusionOk="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rot="5544237" flipH="1">
              <a:off x="7156148" y="4553126"/>
              <a:ext cx="1152094" cy="503791"/>
            </a:xfrm>
            <a:custGeom>
              <a:avLst/>
              <a:gdLst/>
              <a:ahLst/>
              <a:cxnLst/>
              <a:rect l="l" t="t" r="r" b="b"/>
              <a:pathLst>
                <a:path w="44031" h="19254" extrusionOk="0">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rot="-5400000" flipH="1">
            <a:off x="-121450" y="3205975"/>
            <a:ext cx="460817" cy="1327327"/>
            <a:chOff x="3217925" y="402700"/>
            <a:chExt cx="326450" cy="940300"/>
          </a:xfrm>
        </p:grpSpPr>
        <p:sp>
          <p:nvSpPr>
            <p:cNvPr id="300" name="Google Shape;300;p14"/>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4"/>
          <p:cNvGrpSpPr/>
          <p:nvPr/>
        </p:nvGrpSpPr>
        <p:grpSpPr>
          <a:xfrm rot="5173169" flipH="1">
            <a:off x="554094" y="644938"/>
            <a:ext cx="108534" cy="203038"/>
            <a:chOff x="6238667" y="1228635"/>
            <a:chExt cx="66818" cy="124997"/>
          </a:xfrm>
        </p:grpSpPr>
        <p:sp>
          <p:nvSpPr>
            <p:cNvPr id="303" name="Google Shape;303;p14"/>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304" name="Google Shape;304;p14"/>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305" name="Google Shape;305;p14"/>
          <p:cNvGrpSpPr/>
          <p:nvPr/>
        </p:nvGrpSpPr>
        <p:grpSpPr>
          <a:xfrm rot="1800044" flipH="1">
            <a:off x="1413569" y="2108910"/>
            <a:ext cx="394380" cy="390399"/>
            <a:chOff x="6907281" y="1838619"/>
            <a:chExt cx="394389" cy="390408"/>
          </a:xfrm>
        </p:grpSpPr>
        <p:sp>
          <p:nvSpPr>
            <p:cNvPr id="306" name="Google Shape;306;p14"/>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14"/>
          <p:cNvGrpSpPr/>
          <p:nvPr/>
        </p:nvGrpSpPr>
        <p:grpSpPr>
          <a:xfrm rot="-5400000" flipH="1">
            <a:off x="8993526" y="1569437"/>
            <a:ext cx="312360" cy="885261"/>
            <a:chOff x="2667125" y="535325"/>
            <a:chExt cx="237500" cy="673100"/>
          </a:xfrm>
        </p:grpSpPr>
        <p:sp>
          <p:nvSpPr>
            <p:cNvPr id="309" name="Google Shape;309;p14"/>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4"/>
          <p:cNvGrpSpPr/>
          <p:nvPr/>
        </p:nvGrpSpPr>
        <p:grpSpPr>
          <a:xfrm rot="-6713287">
            <a:off x="7613335" y="2114859"/>
            <a:ext cx="94295" cy="176411"/>
            <a:chOff x="6238667" y="1228635"/>
            <a:chExt cx="66818" cy="124997"/>
          </a:xfrm>
        </p:grpSpPr>
        <p:sp>
          <p:nvSpPr>
            <p:cNvPr id="312" name="Google Shape;312;p14"/>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313" name="Google Shape;313;p14"/>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314" name="Google Shape;314;p14"/>
          <p:cNvGrpSpPr/>
          <p:nvPr/>
        </p:nvGrpSpPr>
        <p:grpSpPr>
          <a:xfrm rot="-3114728">
            <a:off x="2335466" y="-238510"/>
            <a:ext cx="352822" cy="637109"/>
            <a:chOff x="-1647381" y="438903"/>
            <a:chExt cx="649881" cy="1173523"/>
          </a:xfrm>
        </p:grpSpPr>
        <p:sp>
          <p:nvSpPr>
            <p:cNvPr id="315" name="Google Shape;315;p14"/>
            <p:cNvSpPr/>
            <p:nvPr/>
          </p:nvSpPr>
          <p:spPr>
            <a:xfrm>
              <a:off x="-1413107" y="492639"/>
              <a:ext cx="398847" cy="1093962"/>
            </a:xfrm>
            <a:custGeom>
              <a:avLst/>
              <a:gdLst/>
              <a:ahLst/>
              <a:cxnLst/>
              <a:rect l="l" t="t" r="r" b="b"/>
              <a:pathLst>
                <a:path w="4973" h="13640" extrusionOk="0">
                  <a:moveTo>
                    <a:pt x="4373" y="0"/>
                  </a:moveTo>
                  <a:cubicBezTo>
                    <a:pt x="4258" y="0"/>
                    <a:pt x="4142" y="45"/>
                    <a:pt x="4047" y="151"/>
                  </a:cubicBezTo>
                  <a:cubicBezTo>
                    <a:pt x="3485" y="788"/>
                    <a:pt x="2905" y="1409"/>
                    <a:pt x="2334" y="2030"/>
                  </a:cubicBezTo>
                  <a:cubicBezTo>
                    <a:pt x="1871" y="2551"/>
                    <a:pt x="1333" y="3048"/>
                    <a:pt x="911" y="3619"/>
                  </a:cubicBezTo>
                  <a:cubicBezTo>
                    <a:pt x="853" y="3652"/>
                    <a:pt x="820" y="3710"/>
                    <a:pt x="803" y="3776"/>
                  </a:cubicBezTo>
                  <a:cubicBezTo>
                    <a:pt x="770" y="3817"/>
                    <a:pt x="745" y="3850"/>
                    <a:pt x="721" y="3892"/>
                  </a:cubicBezTo>
                  <a:cubicBezTo>
                    <a:pt x="596" y="4057"/>
                    <a:pt x="605" y="4281"/>
                    <a:pt x="745" y="4430"/>
                  </a:cubicBezTo>
                  <a:cubicBezTo>
                    <a:pt x="514" y="7351"/>
                    <a:pt x="1" y="10272"/>
                    <a:pt x="50" y="13202"/>
                  </a:cubicBezTo>
                  <a:cubicBezTo>
                    <a:pt x="59" y="13488"/>
                    <a:pt x="276" y="13640"/>
                    <a:pt x="497" y="13640"/>
                  </a:cubicBezTo>
                  <a:cubicBezTo>
                    <a:pt x="678" y="13640"/>
                    <a:pt x="861" y="13538"/>
                    <a:pt x="936" y="13326"/>
                  </a:cubicBezTo>
                  <a:cubicBezTo>
                    <a:pt x="2343" y="9122"/>
                    <a:pt x="3708" y="4918"/>
                    <a:pt x="4883" y="639"/>
                  </a:cubicBezTo>
                  <a:cubicBezTo>
                    <a:pt x="4973" y="305"/>
                    <a:pt x="4674" y="0"/>
                    <a:pt x="4373" y="0"/>
                  </a:cubicBezTo>
                  <a:close/>
                </a:path>
              </a:pathLst>
            </a:custGeom>
            <a:solidFill>
              <a:srgbClr val="A0D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1647381" y="438903"/>
              <a:ext cx="649881" cy="1173523"/>
            </a:xfrm>
            <a:custGeom>
              <a:avLst/>
              <a:gdLst/>
              <a:ahLst/>
              <a:cxnLst/>
              <a:rect l="l" t="t" r="r" b="b"/>
              <a:pathLst>
                <a:path w="8103" h="14632" extrusionOk="0">
                  <a:moveTo>
                    <a:pt x="274" y="225"/>
                  </a:moveTo>
                  <a:cubicBezTo>
                    <a:pt x="505" y="260"/>
                    <a:pt x="741" y="270"/>
                    <a:pt x="979" y="270"/>
                  </a:cubicBezTo>
                  <a:cubicBezTo>
                    <a:pt x="1312" y="270"/>
                    <a:pt x="1647" y="250"/>
                    <a:pt x="1970" y="250"/>
                  </a:cubicBezTo>
                  <a:cubicBezTo>
                    <a:pt x="2624" y="250"/>
                    <a:pt x="3269" y="258"/>
                    <a:pt x="3923" y="267"/>
                  </a:cubicBezTo>
                  <a:cubicBezTo>
                    <a:pt x="5197" y="300"/>
                    <a:pt x="6464" y="391"/>
                    <a:pt x="7738" y="432"/>
                  </a:cubicBezTo>
                  <a:cubicBezTo>
                    <a:pt x="7101" y="1069"/>
                    <a:pt x="6348" y="1574"/>
                    <a:pt x="5727" y="2236"/>
                  </a:cubicBezTo>
                  <a:cubicBezTo>
                    <a:pt x="5379" y="2609"/>
                    <a:pt x="5048" y="2989"/>
                    <a:pt x="4709" y="3370"/>
                  </a:cubicBezTo>
                  <a:cubicBezTo>
                    <a:pt x="4428" y="3693"/>
                    <a:pt x="4022" y="4015"/>
                    <a:pt x="3857" y="4429"/>
                  </a:cubicBezTo>
                  <a:cubicBezTo>
                    <a:pt x="3857" y="4413"/>
                    <a:pt x="3857" y="4404"/>
                    <a:pt x="3848" y="4396"/>
                  </a:cubicBezTo>
                  <a:cubicBezTo>
                    <a:pt x="3377" y="3635"/>
                    <a:pt x="2740" y="2948"/>
                    <a:pt x="2152" y="2278"/>
                  </a:cubicBezTo>
                  <a:cubicBezTo>
                    <a:pt x="1854" y="1938"/>
                    <a:pt x="1556" y="1607"/>
                    <a:pt x="1250" y="1285"/>
                  </a:cubicBezTo>
                  <a:cubicBezTo>
                    <a:pt x="1068" y="1103"/>
                    <a:pt x="894" y="912"/>
                    <a:pt x="712" y="738"/>
                  </a:cubicBezTo>
                  <a:cubicBezTo>
                    <a:pt x="621" y="647"/>
                    <a:pt x="530" y="556"/>
                    <a:pt x="439" y="465"/>
                  </a:cubicBezTo>
                  <a:cubicBezTo>
                    <a:pt x="331" y="432"/>
                    <a:pt x="265" y="333"/>
                    <a:pt x="274" y="225"/>
                  </a:cubicBezTo>
                  <a:close/>
                  <a:moveTo>
                    <a:pt x="7730" y="796"/>
                  </a:moveTo>
                  <a:cubicBezTo>
                    <a:pt x="7001" y="3014"/>
                    <a:pt x="6298" y="5240"/>
                    <a:pt x="5586" y="7458"/>
                  </a:cubicBezTo>
                  <a:cubicBezTo>
                    <a:pt x="4941" y="9452"/>
                    <a:pt x="4246" y="11439"/>
                    <a:pt x="3658" y="13441"/>
                  </a:cubicBezTo>
                  <a:cubicBezTo>
                    <a:pt x="3683" y="12953"/>
                    <a:pt x="3691" y="12456"/>
                    <a:pt x="3708" y="11976"/>
                  </a:cubicBezTo>
                  <a:cubicBezTo>
                    <a:pt x="3749" y="11124"/>
                    <a:pt x="3782" y="10280"/>
                    <a:pt x="3815" y="9428"/>
                  </a:cubicBezTo>
                  <a:cubicBezTo>
                    <a:pt x="3840" y="8584"/>
                    <a:pt x="3865" y="7731"/>
                    <a:pt x="3890" y="6887"/>
                  </a:cubicBezTo>
                  <a:cubicBezTo>
                    <a:pt x="3906" y="6134"/>
                    <a:pt x="4031" y="5257"/>
                    <a:pt x="3873" y="4520"/>
                  </a:cubicBezTo>
                  <a:lnTo>
                    <a:pt x="3906" y="4520"/>
                  </a:lnTo>
                  <a:cubicBezTo>
                    <a:pt x="4337" y="4313"/>
                    <a:pt x="4643" y="3817"/>
                    <a:pt x="4949" y="3469"/>
                  </a:cubicBezTo>
                  <a:cubicBezTo>
                    <a:pt x="5313" y="3072"/>
                    <a:pt x="5661" y="2667"/>
                    <a:pt x="6033" y="2278"/>
                  </a:cubicBezTo>
                  <a:cubicBezTo>
                    <a:pt x="6406" y="1897"/>
                    <a:pt x="6795" y="1541"/>
                    <a:pt x="7217" y="1218"/>
                  </a:cubicBezTo>
                  <a:cubicBezTo>
                    <a:pt x="7390" y="1078"/>
                    <a:pt x="7572" y="945"/>
                    <a:pt x="7730" y="796"/>
                  </a:cubicBezTo>
                  <a:close/>
                  <a:moveTo>
                    <a:pt x="406" y="805"/>
                  </a:moveTo>
                  <a:lnTo>
                    <a:pt x="406" y="805"/>
                  </a:lnTo>
                  <a:cubicBezTo>
                    <a:pt x="580" y="970"/>
                    <a:pt x="754" y="1111"/>
                    <a:pt x="811" y="1177"/>
                  </a:cubicBezTo>
                  <a:cubicBezTo>
                    <a:pt x="1829" y="2245"/>
                    <a:pt x="2698" y="3428"/>
                    <a:pt x="3683" y="4520"/>
                  </a:cubicBezTo>
                  <a:cubicBezTo>
                    <a:pt x="3700" y="4537"/>
                    <a:pt x="3724" y="4545"/>
                    <a:pt x="3757" y="4545"/>
                  </a:cubicBezTo>
                  <a:cubicBezTo>
                    <a:pt x="3592" y="5249"/>
                    <a:pt x="3683" y="6068"/>
                    <a:pt x="3666" y="6779"/>
                  </a:cubicBezTo>
                  <a:cubicBezTo>
                    <a:pt x="3650" y="7632"/>
                    <a:pt x="3625" y="8476"/>
                    <a:pt x="3592" y="9328"/>
                  </a:cubicBezTo>
                  <a:cubicBezTo>
                    <a:pt x="3559" y="10139"/>
                    <a:pt x="3526" y="10959"/>
                    <a:pt x="3484" y="11770"/>
                  </a:cubicBezTo>
                  <a:cubicBezTo>
                    <a:pt x="3451" y="12597"/>
                    <a:pt x="3352" y="13449"/>
                    <a:pt x="3369" y="14277"/>
                  </a:cubicBezTo>
                  <a:cubicBezTo>
                    <a:pt x="3087" y="13193"/>
                    <a:pt x="2756" y="12125"/>
                    <a:pt x="2516" y="11033"/>
                  </a:cubicBezTo>
                  <a:cubicBezTo>
                    <a:pt x="2268" y="9850"/>
                    <a:pt x="2036" y="8666"/>
                    <a:pt x="1796" y="7491"/>
                  </a:cubicBezTo>
                  <a:cubicBezTo>
                    <a:pt x="1341" y="5265"/>
                    <a:pt x="952" y="3014"/>
                    <a:pt x="406" y="805"/>
                  </a:cubicBezTo>
                  <a:close/>
                  <a:moveTo>
                    <a:pt x="1184" y="0"/>
                  </a:moveTo>
                  <a:cubicBezTo>
                    <a:pt x="851" y="0"/>
                    <a:pt x="516" y="16"/>
                    <a:pt x="199" y="85"/>
                  </a:cubicBezTo>
                  <a:cubicBezTo>
                    <a:pt x="190" y="82"/>
                    <a:pt x="182" y="81"/>
                    <a:pt x="174" y="81"/>
                  </a:cubicBezTo>
                  <a:cubicBezTo>
                    <a:pt x="153" y="81"/>
                    <a:pt x="134" y="89"/>
                    <a:pt x="116" y="101"/>
                  </a:cubicBezTo>
                  <a:cubicBezTo>
                    <a:pt x="100" y="109"/>
                    <a:pt x="83" y="118"/>
                    <a:pt x="83" y="134"/>
                  </a:cubicBezTo>
                  <a:cubicBezTo>
                    <a:pt x="67" y="143"/>
                    <a:pt x="58" y="159"/>
                    <a:pt x="50" y="176"/>
                  </a:cubicBezTo>
                  <a:cubicBezTo>
                    <a:pt x="0" y="275"/>
                    <a:pt x="58" y="407"/>
                    <a:pt x="166" y="548"/>
                  </a:cubicBezTo>
                  <a:cubicBezTo>
                    <a:pt x="538" y="2923"/>
                    <a:pt x="1101" y="5290"/>
                    <a:pt x="1581" y="7648"/>
                  </a:cubicBezTo>
                  <a:cubicBezTo>
                    <a:pt x="1821" y="8832"/>
                    <a:pt x="2053" y="10007"/>
                    <a:pt x="2309" y="11190"/>
                  </a:cubicBezTo>
                  <a:cubicBezTo>
                    <a:pt x="2549" y="12291"/>
                    <a:pt x="2773" y="13458"/>
                    <a:pt x="3211" y="14500"/>
                  </a:cubicBezTo>
                  <a:cubicBezTo>
                    <a:pt x="3227" y="14533"/>
                    <a:pt x="3261" y="14551"/>
                    <a:pt x="3293" y="14551"/>
                  </a:cubicBezTo>
                  <a:cubicBezTo>
                    <a:pt x="3311" y="14551"/>
                    <a:pt x="3329" y="14545"/>
                    <a:pt x="3344" y="14534"/>
                  </a:cubicBezTo>
                  <a:lnTo>
                    <a:pt x="3344" y="14534"/>
                  </a:lnTo>
                  <a:cubicBezTo>
                    <a:pt x="3329" y="14593"/>
                    <a:pt x="3379" y="14632"/>
                    <a:pt x="3428" y="14632"/>
                  </a:cubicBezTo>
                  <a:cubicBezTo>
                    <a:pt x="3460" y="14632"/>
                    <a:pt x="3491" y="14615"/>
                    <a:pt x="3501" y="14575"/>
                  </a:cubicBezTo>
                  <a:cubicBezTo>
                    <a:pt x="3509" y="14542"/>
                    <a:pt x="3517" y="14517"/>
                    <a:pt x="3526" y="14484"/>
                  </a:cubicBezTo>
                  <a:cubicBezTo>
                    <a:pt x="3542" y="14476"/>
                    <a:pt x="3559" y="14459"/>
                    <a:pt x="3559" y="14434"/>
                  </a:cubicBezTo>
                  <a:lnTo>
                    <a:pt x="3567" y="14385"/>
                  </a:lnTo>
                  <a:cubicBezTo>
                    <a:pt x="4403" y="12134"/>
                    <a:pt x="5073" y="9808"/>
                    <a:pt x="5818" y="7516"/>
                  </a:cubicBezTo>
                  <a:cubicBezTo>
                    <a:pt x="6571" y="5157"/>
                    <a:pt x="7349" y="2816"/>
                    <a:pt x="8094" y="449"/>
                  </a:cubicBezTo>
                  <a:cubicBezTo>
                    <a:pt x="8102" y="416"/>
                    <a:pt x="8094" y="374"/>
                    <a:pt x="8069" y="341"/>
                  </a:cubicBezTo>
                  <a:cubicBezTo>
                    <a:pt x="8061" y="316"/>
                    <a:pt x="8044" y="292"/>
                    <a:pt x="8019" y="275"/>
                  </a:cubicBezTo>
                  <a:cubicBezTo>
                    <a:pt x="8003" y="242"/>
                    <a:pt x="7970" y="217"/>
                    <a:pt x="7928" y="209"/>
                  </a:cubicBezTo>
                  <a:cubicBezTo>
                    <a:pt x="6604" y="76"/>
                    <a:pt x="5255" y="52"/>
                    <a:pt x="3923" y="27"/>
                  </a:cubicBezTo>
                  <a:cubicBezTo>
                    <a:pt x="3277" y="10"/>
                    <a:pt x="2624" y="10"/>
                    <a:pt x="1970" y="10"/>
                  </a:cubicBezTo>
                  <a:cubicBezTo>
                    <a:pt x="1716" y="10"/>
                    <a:pt x="1451" y="0"/>
                    <a:pt x="1184" y="0"/>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14"/>
          <p:cNvGrpSpPr/>
          <p:nvPr/>
        </p:nvGrpSpPr>
        <p:grpSpPr>
          <a:xfrm>
            <a:off x="8022539" y="3571469"/>
            <a:ext cx="198865" cy="513293"/>
            <a:chOff x="-3700272" y="2182046"/>
            <a:chExt cx="357864" cy="923853"/>
          </a:xfrm>
        </p:grpSpPr>
        <p:sp>
          <p:nvSpPr>
            <p:cNvPr id="318" name="Google Shape;318;p14"/>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4"/>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5_1">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16"/>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329" name="Google Shape;329;p16"/>
          <p:cNvSpPr txBox="1">
            <a:spLocks noGrp="1"/>
          </p:cNvSpPr>
          <p:nvPr>
            <p:ph type="title"/>
          </p:nvPr>
        </p:nvSpPr>
        <p:spPr>
          <a:xfrm>
            <a:off x="713225" y="439125"/>
            <a:ext cx="77175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330" name="Google Shape;330;p16"/>
          <p:cNvGrpSpPr/>
          <p:nvPr/>
        </p:nvGrpSpPr>
        <p:grpSpPr>
          <a:xfrm rot="5400000">
            <a:off x="-307750" y="2796050"/>
            <a:ext cx="326450" cy="940300"/>
            <a:chOff x="3217925" y="402700"/>
            <a:chExt cx="326450" cy="940300"/>
          </a:xfrm>
        </p:grpSpPr>
        <p:sp>
          <p:nvSpPr>
            <p:cNvPr id="331" name="Google Shape;331;p16"/>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6"/>
          <p:cNvGrpSpPr/>
          <p:nvPr/>
        </p:nvGrpSpPr>
        <p:grpSpPr>
          <a:xfrm rot="-1496791" flipH="1">
            <a:off x="738231" y="457129"/>
            <a:ext cx="198883" cy="513225"/>
            <a:chOff x="-3700272" y="2182046"/>
            <a:chExt cx="357864" cy="923853"/>
          </a:xfrm>
        </p:grpSpPr>
        <p:sp>
          <p:nvSpPr>
            <p:cNvPr id="334" name="Google Shape;334;p16"/>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6"/>
          <p:cNvGrpSpPr/>
          <p:nvPr/>
        </p:nvGrpSpPr>
        <p:grpSpPr>
          <a:xfrm>
            <a:off x="8101437" y="1112325"/>
            <a:ext cx="240650" cy="235875"/>
            <a:chOff x="345125" y="732100"/>
            <a:chExt cx="240650" cy="235875"/>
          </a:xfrm>
        </p:grpSpPr>
        <p:sp>
          <p:nvSpPr>
            <p:cNvPr id="337" name="Google Shape;337;p16"/>
            <p:cNvSpPr/>
            <p:nvPr/>
          </p:nvSpPr>
          <p:spPr>
            <a:xfrm>
              <a:off x="345125" y="743000"/>
              <a:ext cx="192525" cy="220550"/>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351400" y="732100"/>
              <a:ext cx="234375" cy="235875"/>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6"/>
          <p:cNvGrpSpPr/>
          <p:nvPr/>
        </p:nvGrpSpPr>
        <p:grpSpPr>
          <a:xfrm>
            <a:off x="8696413" y="4608225"/>
            <a:ext cx="237500" cy="673100"/>
            <a:chOff x="2667125" y="535325"/>
            <a:chExt cx="237500" cy="673100"/>
          </a:xfrm>
        </p:grpSpPr>
        <p:sp>
          <p:nvSpPr>
            <p:cNvPr id="340" name="Google Shape;340;p16"/>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6"/>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CUSTOM_5_1_1">
    <p:bg>
      <p:bgPr>
        <a:blipFill>
          <a:blip r:embed="rId2">
            <a:alphaModFix/>
          </a:blip>
          <a:stretch>
            <a:fillRect/>
          </a:stretch>
        </a:blipFill>
        <a:effectLst/>
      </p:bgPr>
    </p:bg>
    <p:spTree>
      <p:nvGrpSpPr>
        <p:cNvPr id="1" name="Shape 343"/>
        <p:cNvGrpSpPr/>
        <p:nvPr/>
      </p:nvGrpSpPr>
      <p:grpSpPr>
        <a:xfrm>
          <a:off x="0" y="0"/>
          <a:ext cx="0" cy="0"/>
          <a:chOff x="0" y="0"/>
          <a:chExt cx="0" cy="0"/>
        </a:xfrm>
      </p:grpSpPr>
      <p:sp>
        <p:nvSpPr>
          <p:cNvPr id="344" name="Google Shape;344;p1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345" name="Google Shape;345;p17"/>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346" name="Google Shape;346;p17"/>
          <p:cNvGrpSpPr/>
          <p:nvPr/>
        </p:nvGrpSpPr>
        <p:grpSpPr>
          <a:xfrm rot="6299940" flipH="1">
            <a:off x="8747164" y="2731780"/>
            <a:ext cx="531079" cy="1062591"/>
            <a:chOff x="7456359" y="4218916"/>
            <a:chExt cx="585867" cy="1172212"/>
          </a:xfrm>
        </p:grpSpPr>
        <p:sp>
          <p:nvSpPr>
            <p:cNvPr id="347" name="Google Shape;347;p17"/>
            <p:cNvSpPr/>
            <p:nvPr/>
          </p:nvSpPr>
          <p:spPr>
            <a:xfrm rot="5544237" flipH="1">
              <a:off x="7238958" y="4599973"/>
              <a:ext cx="1130612" cy="428879"/>
            </a:xfrm>
            <a:custGeom>
              <a:avLst/>
              <a:gdLst/>
              <a:ahLst/>
              <a:cxnLst/>
              <a:rect l="l" t="t" r="r" b="b"/>
              <a:pathLst>
                <a:path w="43210" h="16391" extrusionOk="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rot="5544237" flipH="1">
              <a:off x="7156148" y="4553126"/>
              <a:ext cx="1152094" cy="503791"/>
            </a:xfrm>
            <a:custGeom>
              <a:avLst/>
              <a:gdLst/>
              <a:ahLst/>
              <a:cxnLst/>
              <a:rect l="l" t="t" r="r" b="b"/>
              <a:pathLst>
                <a:path w="44031" h="19254" extrusionOk="0">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7"/>
          <p:cNvGrpSpPr/>
          <p:nvPr/>
        </p:nvGrpSpPr>
        <p:grpSpPr>
          <a:xfrm>
            <a:off x="861938" y="-466581"/>
            <a:ext cx="393601" cy="1133720"/>
            <a:chOff x="3217925" y="402700"/>
            <a:chExt cx="326450" cy="940300"/>
          </a:xfrm>
        </p:grpSpPr>
        <p:sp>
          <p:nvSpPr>
            <p:cNvPr id="350" name="Google Shape;350;p17"/>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7"/>
          <p:cNvGrpSpPr/>
          <p:nvPr/>
        </p:nvGrpSpPr>
        <p:grpSpPr>
          <a:xfrm rot="-1221632">
            <a:off x="7530836" y="730597"/>
            <a:ext cx="349761" cy="382022"/>
            <a:chOff x="1412400" y="717050"/>
            <a:chExt cx="755375" cy="825050"/>
          </a:xfrm>
        </p:grpSpPr>
        <p:sp>
          <p:nvSpPr>
            <p:cNvPr id="353" name="Google Shape;353;p17"/>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7"/>
          <p:cNvGrpSpPr/>
          <p:nvPr/>
        </p:nvGrpSpPr>
        <p:grpSpPr>
          <a:xfrm rot="1800176" flipH="1">
            <a:off x="370875" y="3190929"/>
            <a:ext cx="290008" cy="287047"/>
            <a:chOff x="6907281" y="1838619"/>
            <a:chExt cx="394389" cy="390408"/>
          </a:xfrm>
        </p:grpSpPr>
        <p:sp>
          <p:nvSpPr>
            <p:cNvPr id="356" name="Google Shape;356;p17"/>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7"/>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6">
  <p:cSld name="CUSTOM_5_1_1_1_1">
    <p:bg>
      <p:bgPr>
        <a:blipFill>
          <a:blip r:embed="rId2">
            <a:alphaModFix/>
          </a:blip>
          <a:stretch>
            <a:fillRect/>
          </a:stretch>
        </a:blipFill>
        <a:effectLst/>
      </p:bgPr>
    </p:bg>
    <p:spTree>
      <p:nvGrpSpPr>
        <p:cNvPr id="1" name="Shape 372"/>
        <p:cNvGrpSpPr/>
        <p:nvPr/>
      </p:nvGrpSpPr>
      <p:grpSpPr>
        <a:xfrm>
          <a:off x="0" y="0"/>
          <a:ext cx="0" cy="0"/>
          <a:chOff x="0" y="0"/>
          <a:chExt cx="0" cy="0"/>
        </a:xfrm>
      </p:grpSpPr>
      <p:sp>
        <p:nvSpPr>
          <p:cNvPr id="373" name="Google Shape;373;p1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374" name="Google Shape;374;p19"/>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375" name="Google Shape;375;p19"/>
          <p:cNvGrpSpPr/>
          <p:nvPr/>
        </p:nvGrpSpPr>
        <p:grpSpPr>
          <a:xfrm rot="-5400000" flipH="1">
            <a:off x="-489566" y="306597"/>
            <a:ext cx="393601" cy="1133720"/>
            <a:chOff x="3217925" y="402700"/>
            <a:chExt cx="326450" cy="940300"/>
          </a:xfrm>
        </p:grpSpPr>
        <p:sp>
          <p:nvSpPr>
            <p:cNvPr id="376" name="Google Shape;376;p19"/>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9"/>
          <p:cNvGrpSpPr/>
          <p:nvPr/>
        </p:nvGrpSpPr>
        <p:grpSpPr>
          <a:xfrm rot="-2700000">
            <a:off x="7653105" y="-166412"/>
            <a:ext cx="820710" cy="487076"/>
            <a:chOff x="-6199175" y="2156140"/>
            <a:chExt cx="1882353" cy="1117141"/>
          </a:xfrm>
        </p:grpSpPr>
        <p:sp>
          <p:nvSpPr>
            <p:cNvPr id="379" name="Google Shape;379;p19"/>
            <p:cNvSpPr/>
            <p:nvPr/>
          </p:nvSpPr>
          <p:spPr>
            <a:xfrm>
              <a:off x="-6043821" y="2166165"/>
              <a:ext cx="1708794" cy="984486"/>
            </a:xfrm>
            <a:custGeom>
              <a:avLst/>
              <a:gdLst/>
              <a:ahLst/>
              <a:cxnLst/>
              <a:rect l="l" t="t" r="r" b="b"/>
              <a:pathLst>
                <a:path w="21306" h="12275" extrusionOk="0">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6199175" y="2156140"/>
              <a:ext cx="1882353" cy="1117141"/>
            </a:xfrm>
            <a:custGeom>
              <a:avLst/>
              <a:gdLst/>
              <a:ahLst/>
              <a:cxnLst/>
              <a:rect l="l" t="t" r="r" b="b"/>
              <a:pathLst>
                <a:path w="23470" h="13929" extrusionOk="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68001" y="2322241"/>
              <a:ext cx="1026432" cy="633840"/>
            </a:xfrm>
            <a:custGeom>
              <a:avLst/>
              <a:gdLst/>
              <a:ahLst/>
              <a:cxnLst/>
              <a:rect l="l" t="t" r="r" b="b"/>
              <a:pathLst>
                <a:path w="12798" h="7903" extrusionOk="0">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rot="-2700000" flipH="1">
            <a:off x="8308634" y="1539009"/>
            <a:ext cx="66817" cy="124995"/>
            <a:chOff x="6238667" y="1228635"/>
            <a:chExt cx="66818" cy="124997"/>
          </a:xfrm>
        </p:grpSpPr>
        <p:sp>
          <p:nvSpPr>
            <p:cNvPr id="383" name="Google Shape;383;p19"/>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384" name="Google Shape;384;p19"/>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385" name="Google Shape;385;p19"/>
          <p:cNvGrpSpPr/>
          <p:nvPr/>
        </p:nvGrpSpPr>
        <p:grpSpPr>
          <a:xfrm rot="-7794056">
            <a:off x="330643" y="2509248"/>
            <a:ext cx="66822" cy="125004"/>
            <a:chOff x="6238667" y="1228635"/>
            <a:chExt cx="66818" cy="124997"/>
          </a:xfrm>
        </p:grpSpPr>
        <p:sp>
          <p:nvSpPr>
            <p:cNvPr id="386" name="Google Shape;386;p19"/>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387" name="Google Shape;387;p19"/>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388" name="Google Shape;388;p19"/>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8">
  <p:cSld name="CUSTOM_5_1_1_1_1_1_1">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21"/>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409" name="Google Shape;409;p21"/>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410" name="Google Shape;410;p21"/>
          <p:cNvGrpSpPr/>
          <p:nvPr/>
        </p:nvGrpSpPr>
        <p:grpSpPr>
          <a:xfrm rot="1800176" flipH="1">
            <a:off x="489163" y="1595554"/>
            <a:ext cx="290008" cy="287047"/>
            <a:chOff x="6907281" y="1838619"/>
            <a:chExt cx="394389" cy="390408"/>
          </a:xfrm>
        </p:grpSpPr>
        <p:sp>
          <p:nvSpPr>
            <p:cNvPr id="411" name="Google Shape;411;p21"/>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1"/>
          <p:cNvGrpSpPr/>
          <p:nvPr/>
        </p:nvGrpSpPr>
        <p:grpSpPr>
          <a:xfrm rot="-1221632">
            <a:off x="7303336" y="1452022"/>
            <a:ext cx="349761" cy="382022"/>
            <a:chOff x="1412400" y="717050"/>
            <a:chExt cx="755375" cy="825050"/>
          </a:xfrm>
        </p:grpSpPr>
        <p:sp>
          <p:nvSpPr>
            <p:cNvPr id="414" name="Google Shape;414;p21"/>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21"/>
          <p:cNvGrpSpPr/>
          <p:nvPr/>
        </p:nvGrpSpPr>
        <p:grpSpPr>
          <a:xfrm rot="-5400000" flipH="1">
            <a:off x="8800409" y="363686"/>
            <a:ext cx="393601" cy="1133720"/>
            <a:chOff x="3217925" y="402700"/>
            <a:chExt cx="326450" cy="940300"/>
          </a:xfrm>
        </p:grpSpPr>
        <p:sp>
          <p:nvSpPr>
            <p:cNvPr id="417" name="Google Shape;417;p21"/>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1661650" y="-128025"/>
            <a:ext cx="326450" cy="940300"/>
            <a:chOff x="3217925" y="402700"/>
            <a:chExt cx="326450" cy="940300"/>
          </a:xfrm>
        </p:grpSpPr>
        <p:sp>
          <p:nvSpPr>
            <p:cNvPr id="420" name="Google Shape;420;p21"/>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21"/>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9">
  <p:cSld name="CUSTOM_5_1_1_1_1_1_1_1">
    <p:bg>
      <p:bgPr>
        <a:blipFill>
          <a:blip r:embed="rId2">
            <a:alphaModFix/>
          </a:blip>
          <a:stretch>
            <a:fillRect/>
          </a:stretch>
        </a:blipFill>
        <a:effectLst/>
      </p:bgPr>
    </p:bg>
    <p:spTree>
      <p:nvGrpSpPr>
        <p:cNvPr id="1" name="Shape 423"/>
        <p:cNvGrpSpPr/>
        <p:nvPr/>
      </p:nvGrpSpPr>
      <p:grpSpPr>
        <a:xfrm>
          <a:off x="0" y="0"/>
          <a:ext cx="0" cy="0"/>
          <a:chOff x="0" y="0"/>
          <a:chExt cx="0" cy="0"/>
        </a:xfrm>
      </p:grpSpPr>
      <p:sp>
        <p:nvSpPr>
          <p:cNvPr id="424" name="Google Shape;424;p22"/>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425" name="Google Shape;425;p22"/>
          <p:cNvSpPr txBox="1">
            <a:spLocks noGrp="1"/>
          </p:cNvSpPr>
          <p:nvPr>
            <p:ph type="title"/>
          </p:nvPr>
        </p:nvSpPr>
        <p:spPr>
          <a:xfrm>
            <a:off x="1069475" y="438912"/>
            <a:ext cx="70053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426" name="Google Shape;426;p22"/>
          <p:cNvGrpSpPr/>
          <p:nvPr/>
        </p:nvGrpSpPr>
        <p:grpSpPr>
          <a:xfrm rot="-5400000" flipH="1">
            <a:off x="-337166" y="363915"/>
            <a:ext cx="393601" cy="1133720"/>
            <a:chOff x="3217925" y="402700"/>
            <a:chExt cx="326450" cy="940300"/>
          </a:xfrm>
        </p:grpSpPr>
        <p:sp>
          <p:nvSpPr>
            <p:cNvPr id="427" name="Google Shape;427;p22"/>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22"/>
          <p:cNvGrpSpPr/>
          <p:nvPr/>
        </p:nvGrpSpPr>
        <p:grpSpPr>
          <a:xfrm>
            <a:off x="8148700" y="-151276"/>
            <a:ext cx="312360" cy="885261"/>
            <a:chOff x="2667125" y="535325"/>
            <a:chExt cx="237500" cy="673100"/>
          </a:xfrm>
        </p:grpSpPr>
        <p:sp>
          <p:nvSpPr>
            <p:cNvPr id="430" name="Google Shape;430;p22"/>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22"/>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0">
  <p:cSld name="CUSTOM_5_1_1_1_1_1_1_1_1">
    <p:bg>
      <p:bgPr>
        <a:blipFill>
          <a:blip r:embed="rId2">
            <a:alphaModFix/>
          </a:blip>
          <a:stretch>
            <a:fillRect/>
          </a:stretch>
        </a:blipFill>
        <a:effectLst/>
      </p:bgPr>
    </p:bg>
    <p:spTree>
      <p:nvGrpSpPr>
        <p:cNvPr id="1" name="Shape 433"/>
        <p:cNvGrpSpPr/>
        <p:nvPr/>
      </p:nvGrpSpPr>
      <p:grpSpPr>
        <a:xfrm>
          <a:off x="0" y="0"/>
          <a:ext cx="0" cy="0"/>
          <a:chOff x="0" y="0"/>
          <a:chExt cx="0" cy="0"/>
        </a:xfrm>
      </p:grpSpPr>
      <p:sp>
        <p:nvSpPr>
          <p:cNvPr id="434" name="Google Shape;434;p2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435" name="Google Shape;435;p23"/>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436" name="Google Shape;436;p23"/>
          <p:cNvGrpSpPr/>
          <p:nvPr/>
        </p:nvGrpSpPr>
        <p:grpSpPr>
          <a:xfrm flipH="1">
            <a:off x="174638" y="4608237"/>
            <a:ext cx="312360" cy="885261"/>
            <a:chOff x="2667125" y="535325"/>
            <a:chExt cx="237500" cy="673100"/>
          </a:xfrm>
        </p:grpSpPr>
        <p:sp>
          <p:nvSpPr>
            <p:cNvPr id="437" name="Google Shape;437;p23"/>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rot="1800176" flipH="1">
            <a:off x="8374233" y="3570767"/>
            <a:ext cx="290008" cy="287047"/>
            <a:chOff x="6907281" y="1838619"/>
            <a:chExt cx="394389" cy="390408"/>
          </a:xfrm>
        </p:grpSpPr>
        <p:sp>
          <p:nvSpPr>
            <p:cNvPr id="440" name="Google Shape;440;p23"/>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23"/>
          <p:cNvGrpSpPr/>
          <p:nvPr/>
        </p:nvGrpSpPr>
        <p:grpSpPr>
          <a:xfrm rot="-2426751">
            <a:off x="1284219" y="595872"/>
            <a:ext cx="198865" cy="513316"/>
            <a:chOff x="-3700272" y="2182046"/>
            <a:chExt cx="357864" cy="923853"/>
          </a:xfrm>
        </p:grpSpPr>
        <p:sp>
          <p:nvSpPr>
            <p:cNvPr id="443" name="Google Shape;443;p23"/>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3"/>
          <p:cNvGrpSpPr/>
          <p:nvPr/>
        </p:nvGrpSpPr>
        <p:grpSpPr>
          <a:xfrm>
            <a:off x="8364313" y="702755"/>
            <a:ext cx="1196566" cy="538224"/>
            <a:chOff x="811725" y="381250"/>
            <a:chExt cx="1421775" cy="639525"/>
          </a:xfrm>
        </p:grpSpPr>
        <p:sp>
          <p:nvSpPr>
            <p:cNvPr id="446" name="Google Shape;446;p23"/>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23"/>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CUSTOM_8">
    <p:bg>
      <p:bgPr>
        <a:blipFill>
          <a:blip r:embed="rId2">
            <a:alphaModFix/>
          </a:blip>
          <a:stretch>
            <a:fillRect/>
          </a:stretch>
        </a:blipFill>
        <a:effectLst/>
      </p:bgPr>
    </p:bg>
    <p:spTree>
      <p:nvGrpSpPr>
        <p:cNvPr id="1" name="Shape 449"/>
        <p:cNvGrpSpPr/>
        <p:nvPr/>
      </p:nvGrpSpPr>
      <p:grpSpPr>
        <a:xfrm>
          <a:off x="0" y="0"/>
          <a:ext cx="0" cy="0"/>
          <a:chOff x="0" y="0"/>
          <a:chExt cx="0" cy="0"/>
        </a:xfrm>
      </p:grpSpPr>
      <p:sp>
        <p:nvSpPr>
          <p:cNvPr id="450" name="Google Shape;450;p24"/>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451" name="Google Shape;451;p24"/>
          <p:cNvSpPr txBox="1">
            <a:spLocks noGrp="1"/>
          </p:cNvSpPr>
          <p:nvPr>
            <p:ph type="title"/>
          </p:nvPr>
        </p:nvSpPr>
        <p:spPr>
          <a:xfrm flipH="1">
            <a:off x="1479750" y="1873800"/>
            <a:ext cx="2376600" cy="64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Font typeface="Raleway"/>
              <a:buNone/>
              <a:defRPr sz="4000" b="1"/>
            </a:lvl1pPr>
            <a:lvl2pPr lvl="1"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452" name="Google Shape;452;p24"/>
          <p:cNvSpPr txBox="1">
            <a:spLocks noGrp="1"/>
          </p:cNvSpPr>
          <p:nvPr>
            <p:ph type="title" idx="2" hasCustomPrompt="1"/>
          </p:nvPr>
        </p:nvSpPr>
        <p:spPr>
          <a:xfrm flipH="1">
            <a:off x="5568750" y="1917150"/>
            <a:ext cx="2095500" cy="12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700"/>
              <a:buNone/>
              <a:defRPr sz="10500" b="1"/>
            </a:lvl1pPr>
            <a:lvl2pPr lvl="1" algn="ctr" rtl="0">
              <a:spcBef>
                <a:spcPts val="0"/>
              </a:spcBef>
              <a:spcAft>
                <a:spcPts val="0"/>
              </a:spcAft>
              <a:buSzPts val="5700"/>
              <a:buNone/>
              <a:defRPr sz="5700"/>
            </a:lvl2pPr>
            <a:lvl3pPr lvl="2" algn="ctr" rtl="0">
              <a:spcBef>
                <a:spcPts val="0"/>
              </a:spcBef>
              <a:spcAft>
                <a:spcPts val="0"/>
              </a:spcAft>
              <a:buSzPts val="5700"/>
              <a:buNone/>
              <a:defRPr sz="5700"/>
            </a:lvl3pPr>
            <a:lvl4pPr lvl="3" algn="ctr" rtl="0">
              <a:spcBef>
                <a:spcPts val="0"/>
              </a:spcBef>
              <a:spcAft>
                <a:spcPts val="0"/>
              </a:spcAft>
              <a:buSzPts val="5700"/>
              <a:buNone/>
              <a:defRPr sz="5700"/>
            </a:lvl4pPr>
            <a:lvl5pPr lvl="4" algn="ctr" rtl="0">
              <a:spcBef>
                <a:spcPts val="0"/>
              </a:spcBef>
              <a:spcAft>
                <a:spcPts val="0"/>
              </a:spcAft>
              <a:buSzPts val="5700"/>
              <a:buNone/>
              <a:defRPr sz="5700"/>
            </a:lvl5pPr>
            <a:lvl6pPr lvl="5" algn="ctr" rtl="0">
              <a:spcBef>
                <a:spcPts val="0"/>
              </a:spcBef>
              <a:spcAft>
                <a:spcPts val="0"/>
              </a:spcAft>
              <a:buSzPts val="5700"/>
              <a:buNone/>
              <a:defRPr sz="5700"/>
            </a:lvl6pPr>
            <a:lvl7pPr lvl="6" algn="ctr" rtl="0">
              <a:spcBef>
                <a:spcPts val="0"/>
              </a:spcBef>
              <a:spcAft>
                <a:spcPts val="0"/>
              </a:spcAft>
              <a:buSzPts val="5700"/>
              <a:buNone/>
              <a:defRPr sz="5700"/>
            </a:lvl7pPr>
            <a:lvl8pPr lvl="7" algn="ctr" rtl="0">
              <a:spcBef>
                <a:spcPts val="0"/>
              </a:spcBef>
              <a:spcAft>
                <a:spcPts val="0"/>
              </a:spcAft>
              <a:buSzPts val="5700"/>
              <a:buNone/>
              <a:defRPr sz="5700"/>
            </a:lvl8pPr>
            <a:lvl9pPr lvl="8" algn="ctr" rtl="0">
              <a:spcBef>
                <a:spcPts val="0"/>
              </a:spcBef>
              <a:spcAft>
                <a:spcPts val="0"/>
              </a:spcAft>
              <a:buSzPts val="5700"/>
              <a:buNone/>
              <a:defRPr sz="5700"/>
            </a:lvl9pPr>
          </a:lstStyle>
          <a:p>
            <a:r>
              <a:t>xx%</a:t>
            </a:r>
          </a:p>
        </p:txBody>
      </p:sp>
      <p:sp>
        <p:nvSpPr>
          <p:cNvPr id="453" name="Google Shape;453;p24"/>
          <p:cNvSpPr txBox="1">
            <a:spLocks noGrp="1"/>
          </p:cNvSpPr>
          <p:nvPr>
            <p:ph type="subTitle" idx="1"/>
          </p:nvPr>
        </p:nvSpPr>
        <p:spPr>
          <a:xfrm flipH="1">
            <a:off x="1479750" y="2475325"/>
            <a:ext cx="2376600" cy="7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600">
                <a:solidFill>
                  <a:schemeClr val="dk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grpSp>
        <p:nvGrpSpPr>
          <p:cNvPr id="454" name="Google Shape;454;p24"/>
          <p:cNvGrpSpPr/>
          <p:nvPr/>
        </p:nvGrpSpPr>
        <p:grpSpPr>
          <a:xfrm rot="-5190159">
            <a:off x="7269030" y="1163325"/>
            <a:ext cx="66815" cy="124992"/>
            <a:chOff x="6238667" y="1228635"/>
            <a:chExt cx="66818" cy="124997"/>
          </a:xfrm>
        </p:grpSpPr>
        <p:sp>
          <p:nvSpPr>
            <p:cNvPr id="455" name="Google Shape;455;p24"/>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456" name="Google Shape;456;p24"/>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457" name="Google Shape;457;p24"/>
          <p:cNvGrpSpPr/>
          <p:nvPr/>
        </p:nvGrpSpPr>
        <p:grpSpPr>
          <a:xfrm rot="10800000">
            <a:off x="8125005" y="-150021"/>
            <a:ext cx="292861" cy="830000"/>
            <a:chOff x="2667125" y="535325"/>
            <a:chExt cx="237500" cy="673100"/>
          </a:xfrm>
        </p:grpSpPr>
        <p:sp>
          <p:nvSpPr>
            <p:cNvPr id="458" name="Google Shape;458;p24"/>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24"/>
          <p:cNvGrpSpPr/>
          <p:nvPr/>
        </p:nvGrpSpPr>
        <p:grpSpPr>
          <a:xfrm rot="1800176" flipH="1">
            <a:off x="2129545" y="339667"/>
            <a:ext cx="290008" cy="287047"/>
            <a:chOff x="6907281" y="1838619"/>
            <a:chExt cx="394389" cy="390408"/>
          </a:xfrm>
        </p:grpSpPr>
        <p:sp>
          <p:nvSpPr>
            <p:cNvPr id="461" name="Google Shape;461;p24"/>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4"/>
          <p:cNvGrpSpPr/>
          <p:nvPr/>
        </p:nvGrpSpPr>
        <p:grpSpPr>
          <a:xfrm>
            <a:off x="-759737" y="3859518"/>
            <a:ext cx="1196566" cy="538224"/>
            <a:chOff x="811725" y="381250"/>
            <a:chExt cx="1421775" cy="639525"/>
          </a:xfrm>
        </p:grpSpPr>
        <p:sp>
          <p:nvSpPr>
            <p:cNvPr id="464" name="Google Shape;464;p24"/>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4"/>
          <p:cNvGrpSpPr/>
          <p:nvPr/>
        </p:nvGrpSpPr>
        <p:grpSpPr>
          <a:xfrm rot="6529579" flipH="1">
            <a:off x="473345" y="1759502"/>
            <a:ext cx="66818" cy="124996"/>
            <a:chOff x="6238667" y="1228635"/>
            <a:chExt cx="66818" cy="124997"/>
          </a:xfrm>
        </p:grpSpPr>
        <p:sp>
          <p:nvSpPr>
            <p:cNvPr id="467" name="Google Shape;467;p24"/>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468" name="Google Shape;468;p24"/>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469" name="Google Shape;469;p24"/>
          <p:cNvGrpSpPr/>
          <p:nvPr/>
        </p:nvGrpSpPr>
        <p:grpSpPr>
          <a:xfrm rot="1139943">
            <a:off x="7613504" y="3868147"/>
            <a:ext cx="198854" cy="513271"/>
            <a:chOff x="-3700272" y="2182046"/>
            <a:chExt cx="357864" cy="923853"/>
          </a:xfrm>
        </p:grpSpPr>
        <p:sp>
          <p:nvSpPr>
            <p:cNvPr id="470" name="Google Shape;470;p24"/>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24"/>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473"/>
        <p:cNvGrpSpPr/>
        <p:nvPr/>
      </p:nvGrpSpPr>
      <p:grpSpPr>
        <a:xfrm>
          <a:off x="0" y="0"/>
          <a:ext cx="0" cy="0"/>
          <a:chOff x="0" y="0"/>
          <a:chExt cx="0" cy="0"/>
        </a:xfrm>
      </p:grpSpPr>
      <p:sp>
        <p:nvSpPr>
          <p:cNvPr id="474" name="Google Shape;474;p25"/>
          <p:cNvSpPr txBox="1">
            <a:spLocks noGrp="1"/>
          </p:cNvSpPr>
          <p:nvPr>
            <p:ph type="subTitle" idx="1"/>
          </p:nvPr>
        </p:nvSpPr>
        <p:spPr>
          <a:xfrm>
            <a:off x="2166562" y="1727881"/>
            <a:ext cx="19293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475" name="Google Shape;475;p25"/>
          <p:cNvSpPr txBox="1">
            <a:spLocks noGrp="1"/>
          </p:cNvSpPr>
          <p:nvPr>
            <p:ph type="subTitle" idx="2"/>
          </p:nvPr>
        </p:nvSpPr>
        <p:spPr>
          <a:xfrm>
            <a:off x="2166562" y="2071062"/>
            <a:ext cx="19293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6" name="Google Shape;476;p25"/>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477" name="Google Shape;477;p25"/>
          <p:cNvSpPr txBox="1">
            <a:spLocks noGrp="1"/>
          </p:cNvSpPr>
          <p:nvPr>
            <p:ph type="title"/>
          </p:nvPr>
        </p:nvSpPr>
        <p:spPr>
          <a:xfrm>
            <a:off x="1326275" y="439125"/>
            <a:ext cx="64914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8" name="Google Shape;478;p25"/>
          <p:cNvSpPr txBox="1">
            <a:spLocks noGrp="1"/>
          </p:cNvSpPr>
          <p:nvPr>
            <p:ph type="subTitle" idx="3"/>
          </p:nvPr>
        </p:nvSpPr>
        <p:spPr>
          <a:xfrm>
            <a:off x="5791963" y="1727881"/>
            <a:ext cx="19293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479" name="Google Shape;479;p25"/>
          <p:cNvSpPr txBox="1">
            <a:spLocks noGrp="1"/>
          </p:cNvSpPr>
          <p:nvPr>
            <p:ph type="subTitle" idx="4"/>
          </p:nvPr>
        </p:nvSpPr>
        <p:spPr>
          <a:xfrm>
            <a:off x="5791974" y="2071062"/>
            <a:ext cx="19293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0" name="Google Shape;480;p25"/>
          <p:cNvSpPr txBox="1">
            <a:spLocks noGrp="1"/>
          </p:cNvSpPr>
          <p:nvPr>
            <p:ph type="subTitle" idx="5"/>
          </p:nvPr>
        </p:nvSpPr>
        <p:spPr>
          <a:xfrm>
            <a:off x="3830726" y="3491338"/>
            <a:ext cx="19293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481" name="Google Shape;481;p25"/>
          <p:cNvSpPr txBox="1">
            <a:spLocks noGrp="1"/>
          </p:cNvSpPr>
          <p:nvPr>
            <p:ph type="subTitle" idx="6"/>
          </p:nvPr>
        </p:nvSpPr>
        <p:spPr>
          <a:xfrm>
            <a:off x="3830737" y="3834520"/>
            <a:ext cx="19293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482" name="Google Shape;482;p25"/>
          <p:cNvGrpSpPr/>
          <p:nvPr/>
        </p:nvGrpSpPr>
        <p:grpSpPr>
          <a:xfrm rot="-1800044">
            <a:off x="7571124" y="3879797"/>
            <a:ext cx="394380" cy="390399"/>
            <a:chOff x="6907281" y="1838619"/>
            <a:chExt cx="394389" cy="390408"/>
          </a:xfrm>
        </p:grpSpPr>
        <p:sp>
          <p:nvSpPr>
            <p:cNvPr id="483" name="Google Shape;483;p25"/>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25"/>
          <p:cNvGrpSpPr/>
          <p:nvPr/>
        </p:nvGrpSpPr>
        <p:grpSpPr>
          <a:xfrm>
            <a:off x="1141450" y="-345751"/>
            <a:ext cx="312360" cy="885261"/>
            <a:chOff x="2667125" y="535325"/>
            <a:chExt cx="237500" cy="673100"/>
          </a:xfrm>
        </p:grpSpPr>
        <p:sp>
          <p:nvSpPr>
            <p:cNvPr id="486" name="Google Shape;486;p25"/>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25"/>
          <p:cNvGrpSpPr/>
          <p:nvPr/>
        </p:nvGrpSpPr>
        <p:grpSpPr>
          <a:xfrm rot="-6299940">
            <a:off x="8746052" y="465518"/>
            <a:ext cx="531079" cy="1062591"/>
            <a:chOff x="7456359" y="4218916"/>
            <a:chExt cx="585867" cy="1172212"/>
          </a:xfrm>
        </p:grpSpPr>
        <p:sp>
          <p:nvSpPr>
            <p:cNvPr id="489" name="Google Shape;489;p25"/>
            <p:cNvSpPr/>
            <p:nvPr/>
          </p:nvSpPr>
          <p:spPr>
            <a:xfrm rot="5544237" flipH="1">
              <a:off x="7238958" y="4599973"/>
              <a:ext cx="1130612" cy="428879"/>
            </a:xfrm>
            <a:custGeom>
              <a:avLst/>
              <a:gdLst/>
              <a:ahLst/>
              <a:cxnLst/>
              <a:rect l="l" t="t" r="r" b="b"/>
              <a:pathLst>
                <a:path w="43210" h="16391" extrusionOk="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rot="5544237" flipH="1">
              <a:off x="7156148" y="4553126"/>
              <a:ext cx="1152094" cy="503791"/>
            </a:xfrm>
            <a:custGeom>
              <a:avLst/>
              <a:gdLst/>
              <a:ahLst/>
              <a:cxnLst/>
              <a:rect l="l" t="t" r="r" b="b"/>
              <a:pathLst>
                <a:path w="44031" h="19254" extrusionOk="0">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25"/>
          <p:cNvGrpSpPr/>
          <p:nvPr/>
        </p:nvGrpSpPr>
        <p:grpSpPr>
          <a:xfrm rot="3801792">
            <a:off x="7734901" y="2966885"/>
            <a:ext cx="66813" cy="124987"/>
            <a:chOff x="6238667" y="1228635"/>
            <a:chExt cx="66818" cy="124997"/>
          </a:xfrm>
        </p:grpSpPr>
        <p:sp>
          <p:nvSpPr>
            <p:cNvPr id="492" name="Google Shape;492;p25"/>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493" name="Google Shape;493;p25"/>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494" name="Google Shape;494;p25"/>
          <p:cNvGrpSpPr/>
          <p:nvPr/>
        </p:nvGrpSpPr>
        <p:grpSpPr>
          <a:xfrm rot="5400000">
            <a:off x="-358875" y="3864550"/>
            <a:ext cx="326450" cy="940300"/>
            <a:chOff x="3217925" y="402700"/>
            <a:chExt cx="326450" cy="940300"/>
          </a:xfrm>
        </p:grpSpPr>
        <p:sp>
          <p:nvSpPr>
            <p:cNvPr id="495" name="Google Shape;495;p25"/>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25"/>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38" name="Google Shape;38;p3"/>
          <p:cNvSpPr txBox="1">
            <a:spLocks noGrp="1"/>
          </p:cNvSpPr>
          <p:nvPr>
            <p:ph type="title"/>
          </p:nvPr>
        </p:nvSpPr>
        <p:spPr>
          <a:xfrm>
            <a:off x="5207713" y="1873800"/>
            <a:ext cx="2475600" cy="64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Font typeface="Raleway"/>
              <a:buNone/>
              <a:defRPr sz="4000" b="1"/>
            </a:lvl1pPr>
            <a:lvl2pPr lvl="1"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rtl="0">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39" name="Google Shape;39;p3"/>
          <p:cNvSpPr txBox="1">
            <a:spLocks noGrp="1"/>
          </p:cNvSpPr>
          <p:nvPr>
            <p:ph type="title" idx="2" hasCustomPrompt="1"/>
          </p:nvPr>
        </p:nvSpPr>
        <p:spPr>
          <a:xfrm>
            <a:off x="1541438" y="1927350"/>
            <a:ext cx="1517700" cy="12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700"/>
              <a:buNone/>
              <a:defRPr sz="10500" b="1"/>
            </a:lvl1pPr>
            <a:lvl2pPr lvl="1" algn="ctr" rtl="0">
              <a:spcBef>
                <a:spcPts val="0"/>
              </a:spcBef>
              <a:spcAft>
                <a:spcPts val="0"/>
              </a:spcAft>
              <a:buSzPts val="5700"/>
              <a:buNone/>
              <a:defRPr sz="5700"/>
            </a:lvl2pPr>
            <a:lvl3pPr lvl="2" algn="ctr" rtl="0">
              <a:spcBef>
                <a:spcPts val="0"/>
              </a:spcBef>
              <a:spcAft>
                <a:spcPts val="0"/>
              </a:spcAft>
              <a:buSzPts val="5700"/>
              <a:buNone/>
              <a:defRPr sz="5700"/>
            </a:lvl3pPr>
            <a:lvl4pPr lvl="3" algn="ctr" rtl="0">
              <a:spcBef>
                <a:spcPts val="0"/>
              </a:spcBef>
              <a:spcAft>
                <a:spcPts val="0"/>
              </a:spcAft>
              <a:buSzPts val="5700"/>
              <a:buNone/>
              <a:defRPr sz="5700"/>
            </a:lvl4pPr>
            <a:lvl5pPr lvl="4" algn="ctr" rtl="0">
              <a:spcBef>
                <a:spcPts val="0"/>
              </a:spcBef>
              <a:spcAft>
                <a:spcPts val="0"/>
              </a:spcAft>
              <a:buSzPts val="5700"/>
              <a:buNone/>
              <a:defRPr sz="5700"/>
            </a:lvl5pPr>
            <a:lvl6pPr lvl="5" algn="ctr" rtl="0">
              <a:spcBef>
                <a:spcPts val="0"/>
              </a:spcBef>
              <a:spcAft>
                <a:spcPts val="0"/>
              </a:spcAft>
              <a:buSzPts val="5700"/>
              <a:buNone/>
              <a:defRPr sz="5700"/>
            </a:lvl6pPr>
            <a:lvl7pPr lvl="6" algn="ctr" rtl="0">
              <a:spcBef>
                <a:spcPts val="0"/>
              </a:spcBef>
              <a:spcAft>
                <a:spcPts val="0"/>
              </a:spcAft>
              <a:buSzPts val="5700"/>
              <a:buNone/>
              <a:defRPr sz="5700"/>
            </a:lvl7pPr>
            <a:lvl8pPr lvl="7" algn="ctr" rtl="0">
              <a:spcBef>
                <a:spcPts val="0"/>
              </a:spcBef>
              <a:spcAft>
                <a:spcPts val="0"/>
              </a:spcAft>
              <a:buSzPts val="5700"/>
              <a:buNone/>
              <a:defRPr sz="5700"/>
            </a:lvl8pPr>
            <a:lvl9pPr lvl="8" algn="ctr" rtl="0">
              <a:spcBef>
                <a:spcPts val="0"/>
              </a:spcBef>
              <a:spcAft>
                <a:spcPts val="0"/>
              </a:spcAft>
              <a:buSzPts val="5700"/>
              <a:buNone/>
              <a:defRPr sz="5700"/>
            </a:lvl9pPr>
          </a:lstStyle>
          <a:p>
            <a:r>
              <a:t>xx%</a:t>
            </a:r>
          </a:p>
        </p:txBody>
      </p:sp>
      <p:sp>
        <p:nvSpPr>
          <p:cNvPr id="40" name="Google Shape;40;p3"/>
          <p:cNvSpPr txBox="1">
            <a:spLocks noGrp="1"/>
          </p:cNvSpPr>
          <p:nvPr>
            <p:ph type="subTitle" idx="1"/>
          </p:nvPr>
        </p:nvSpPr>
        <p:spPr>
          <a:xfrm>
            <a:off x="5207713" y="2475325"/>
            <a:ext cx="2475600" cy="7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600">
                <a:solidFill>
                  <a:schemeClr val="dk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grpSp>
        <p:nvGrpSpPr>
          <p:cNvPr id="41" name="Google Shape;41;p3"/>
          <p:cNvGrpSpPr/>
          <p:nvPr/>
        </p:nvGrpSpPr>
        <p:grpSpPr>
          <a:xfrm rot="-4175407" flipH="1">
            <a:off x="1955433" y="-102617"/>
            <a:ext cx="820447" cy="486920"/>
            <a:chOff x="-6199175" y="2156140"/>
            <a:chExt cx="1882353" cy="1117141"/>
          </a:xfrm>
        </p:grpSpPr>
        <p:sp>
          <p:nvSpPr>
            <p:cNvPr id="42" name="Google Shape;42;p3"/>
            <p:cNvSpPr/>
            <p:nvPr/>
          </p:nvSpPr>
          <p:spPr>
            <a:xfrm>
              <a:off x="-6043821" y="2166165"/>
              <a:ext cx="1708794" cy="984486"/>
            </a:xfrm>
            <a:custGeom>
              <a:avLst/>
              <a:gdLst/>
              <a:ahLst/>
              <a:cxnLst/>
              <a:rect l="l" t="t" r="r" b="b"/>
              <a:pathLst>
                <a:path w="21306" h="12275" extrusionOk="0">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199175" y="2156140"/>
              <a:ext cx="1882353" cy="1117141"/>
            </a:xfrm>
            <a:custGeom>
              <a:avLst/>
              <a:gdLst/>
              <a:ahLst/>
              <a:cxnLst/>
              <a:rect l="l" t="t" r="r" b="b"/>
              <a:pathLst>
                <a:path w="23470" h="13929" extrusionOk="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768001" y="2322241"/>
              <a:ext cx="1026432" cy="633840"/>
            </a:xfrm>
            <a:custGeom>
              <a:avLst/>
              <a:gdLst/>
              <a:ahLst/>
              <a:cxnLst/>
              <a:rect l="l" t="t" r="r" b="b"/>
              <a:pathLst>
                <a:path w="12798" h="7903" extrusionOk="0">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grpSp>
        <p:nvGrpSpPr>
          <p:cNvPr id="46" name="Google Shape;46;p3"/>
          <p:cNvGrpSpPr/>
          <p:nvPr/>
        </p:nvGrpSpPr>
        <p:grpSpPr>
          <a:xfrm>
            <a:off x="8653200" y="4736175"/>
            <a:ext cx="237500" cy="673100"/>
            <a:chOff x="2667125" y="535325"/>
            <a:chExt cx="237500" cy="673100"/>
          </a:xfrm>
        </p:grpSpPr>
        <p:sp>
          <p:nvSpPr>
            <p:cNvPr id="47" name="Google Shape;47;p3"/>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3"/>
          <p:cNvGrpSpPr/>
          <p:nvPr/>
        </p:nvGrpSpPr>
        <p:grpSpPr>
          <a:xfrm rot="1800176" flipH="1">
            <a:off x="3836695" y="4148229"/>
            <a:ext cx="290008" cy="287047"/>
            <a:chOff x="6907281" y="1838619"/>
            <a:chExt cx="394389" cy="390408"/>
          </a:xfrm>
        </p:grpSpPr>
        <p:sp>
          <p:nvSpPr>
            <p:cNvPr id="50" name="Google Shape;50;p3"/>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3"/>
          <p:cNvGrpSpPr/>
          <p:nvPr/>
        </p:nvGrpSpPr>
        <p:grpSpPr>
          <a:xfrm rot="-5400000" flipH="1">
            <a:off x="8898494" y="1107969"/>
            <a:ext cx="393601" cy="1133720"/>
            <a:chOff x="3217925" y="402700"/>
            <a:chExt cx="326450" cy="940300"/>
          </a:xfrm>
        </p:grpSpPr>
        <p:sp>
          <p:nvSpPr>
            <p:cNvPr id="53" name="Google Shape;53;p3"/>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3"/>
          <p:cNvGrpSpPr/>
          <p:nvPr/>
        </p:nvGrpSpPr>
        <p:grpSpPr>
          <a:xfrm>
            <a:off x="5859289" y="156431"/>
            <a:ext cx="198865" cy="513293"/>
            <a:chOff x="-3700272" y="2182046"/>
            <a:chExt cx="357864" cy="923853"/>
          </a:xfrm>
        </p:grpSpPr>
        <p:sp>
          <p:nvSpPr>
            <p:cNvPr id="56" name="Google Shape;56;p3"/>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rot="-5545821" flipH="1">
            <a:off x="634426" y="494619"/>
            <a:ext cx="45223" cy="110941"/>
            <a:chOff x="6238667" y="1228635"/>
            <a:chExt cx="66818" cy="124997"/>
          </a:xfrm>
        </p:grpSpPr>
        <p:sp>
          <p:nvSpPr>
            <p:cNvPr id="59" name="Google Shape;59;p3"/>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60" name="Google Shape;60;p3"/>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61" name="Google Shape;61;p3"/>
          <p:cNvGrpSpPr/>
          <p:nvPr/>
        </p:nvGrpSpPr>
        <p:grpSpPr>
          <a:xfrm rot="-1475656" flipH="1">
            <a:off x="8284365" y="476999"/>
            <a:ext cx="66819" cy="125000"/>
            <a:chOff x="6238667" y="1228635"/>
            <a:chExt cx="66818" cy="124997"/>
          </a:xfrm>
        </p:grpSpPr>
        <p:sp>
          <p:nvSpPr>
            <p:cNvPr id="62" name="Google Shape;62;p3"/>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63" name="Google Shape;63;p3"/>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64" name="Google Shape;64;p3"/>
          <p:cNvGrpSpPr/>
          <p:nvPr/>
        </p:nvGrpSpPr>
        <p:grpSpPr>
          <a:xfrm rot="-5400000" flipH="1">
            <a:off x="-158899" y="1569437"/>
            <a:ext cx="312360" cy="885261"/>
            <a:chOff x="2667125" y="535325"/>
            <a:chExt cx="237500" cy="673100"/>
          </a:xfrm>
        </p:grpSpPr>
        <p:sp>
          <p:nvSpPr>
            <p:cNvPr id="65" name="Google Shape;65;p3"/>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
  <p:cSld name="CUSTOM_4_2">
    <p:bg>
      <p:bgPr>
        <a:blipFill>
          <a:blip r:embed="rId2">
            <a:alphaModFix/>
          </a:blip>
          <a:stretch>
            <a:fillRect/>
          </a:stretch>
        </a:blipFill>
        <a:effectLst/>
      </p:bgPr>
    </p:bg>
    <p:spTree>
      <p:nvGrpSpPr>
        <p:cNvPr id="1" name="Shape 520"/>
        <p:cNvGrpSpPr/>
        <p:nvPr/>
      </p:nvGrpSpPr>
      <p:grpSpPr>
        <a:xfrm>
          <a:off x="0" y="0"/>
          <a:ext cx="0" cy="0"/>
          <a:chOff x="0" y="0"/>
          <a:chExt cx="0" cy="0"/>
        </a:xfrm>
      </p:grpSpPr>
      <p:sp>
        <p:nvSpPr>
          <p:cNvPr id="521" name="Google Shape;521;p27"/>
          <p:cNvSpPr txBox="1">
            <a:spLocks noGrp="1"/>
          </p:cNvSpPr>
          <p:nvPr>
            <p:ph type="subTitle" idx="1"/>
          </p:nvPr>
        </p:nvSpPr>
        <p:spPr>
          <a:xfrm>
            <a:off x="2219012" y="1806101"/>
            <a:ext cx="22788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22" name="Google Shape;522;p27"/>
          <p:cNvSpPr txBox="1">
            <a:spLocks noGrp="1"/>
          </p:cNvSpPr>
          <p:nvPr>
            <p:ph type="subTitle" idx="2"/>
          </p:nvPr>
        </p:nvSpPr>
        <p:spPr>
          <a:xfrm>
            <a:off x="2219012" y="2158225"/>
            <a:ext cx="22788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23" name="Google Shape;523;p2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524" name="Google Shape;524;p27"/>
          <p:cNvSpPr txBox="1">
            <a:spLocks noGrp="1"/>
          </p:cNvSpPr>
          <p:nvPr>
            <p:ph type="title"/>
          </p:nvPr>
        </p:nvSpPr>
        <p:spPr>
          <a:xfrm>
            <a:off x="19662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25" name="Google Shape;525;p27"/>
          <p:cNvSpPr txBox="1">
            <a:spLocks noGrp="1"/>
          </p:cNvSpPr>
          <p:nvPr>
            <p:ph type="subTitle" idx="3"/>
          </p:nvPr>
        </p:nvSpPr>
        <p:spPr>
          <a:xfrm>
            <a:off x="5648350" y="1806101"/>
            <a:ext cx="22788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26" name="Google Shape;526;p27"/>
          <p:cNvSpPr txBox="1">
            <a:spLocks noGrp="1"/>
          </p:cNvSpPr>
          <p:nvPr>
            <p:ph type="subTitle" idx="4"/>
          </p:nvPr>
        </p:nvSpPr>
        <p:spPr>
          <a:xfrm>
            <a:off x="5648350" y="2158225"/>
            <a:ext cx="22788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27" name="Google Shape;527;p27"/>
          <p:cNvSpPr txBox="1">
            <a:spLocks noGrp="1"/>
          </p:cNvSpPr>
          <p:nvPr>
            <p:ph type="subTitle" idx="5"/>
          </p:nvPr>
        </p:nvSpPr>
        <p:spPr>
          <a:xfrm>
            <a:off x="2219012" y="3333726"/>
            <a:ext cx="22788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28" name="Google Shape;528;p27"/>
          <p:cNvSpPr txBox="1">
            <a:spLocks noGrp="1"/>
          </p:cNvSpPr>
          <p:nvPr>
            <p:ph type="subTitle" idx="6"/>
          </p:nvPr>
        </p:nvSpPr>
        <p:spPr>
          <a:xfrm>
            <a:off x="2219012" y="3676913"/>
            <a:ext cx="22788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29" name="Google Shape;529;p27"/>
          <p:cNvSpPr txBox="1">
            <a:spLocks noGrp="1"/>
          </p:cNvSpPr>
          <p:nvPr>
            <p:ph type="subTitle" idx="7"/>
          </p:nvPr>
        </p:nvSpPr>
        <p:spPr>
          <a:xfrm>
            <a:off x="5648350" y="3333726"/>
            <a:ext cx="2278800" cy="347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30" name="Google Shape;530;p27"/>
          <p:cNvSpPr txBox="1">
            <a:spLocks noGrp="1"/>
          </p:cNvSpPr>
          <p:nvPr>
            <p:ph type="subTitle" idx="8"/>
          </p:nvPr>
        </p:nvSpPr>
        <p:spPr>
          <a:xfrm>
            <a:off x="5648350" y="3676913"/>
            <a:ext cx="2278800" cy="49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531" name="Google Shape;531;p27"/>
          <p:cNvGrpSpPr/>
          <p:nvPr/>
        </p:nvGrpSpPr>
        <p:grpSpPr>
          <a:xfrm flipH="1">
            <a:off x="7297784" y="-238508"/>
            <a:ext cx="393601" cy="1133720"/>
            <a:chOff x="3217925" y="402700"/>
            <a:chExt cx="326450" cy="940300"/>
          </a:xfrm>
        </p:grpSpPr>
        <p:sp>
          <p:nvSpPr>
            <p:cNvPr id="532" name="Google Shape;532;p27"/>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7"/>
          <p:cNvGrpSpPr/>
          <p:nvPr/>
        </p:nvGrpSpPr>
        <p:grpSpPr>
          <a:xfrm rot="-1356332">
            <a:off x="973293" y="781350"/>
            <a:ext cx="303191" cy="300131"/>
            <a:chOff x="6907281" y="1838619"/>
            <a:chExt cx="394389" cy="390408"/>
          </a:xfrm>
        </p:grpSpPr>
        <p:sp>
          <p:nvSpPr>
            <p:cNvPr id="535" name="Google Shape;535;p27"/>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27"/>
          <p:cNvGrpSpPr/>
          <p:nvPr/>
        </p:nvGrpSpPr>
        <p:grpSpPr>
          <a:xfrm rot="-1336919">
            <a:off x="8559982" y="3681897"/>
            <a:ext cx="198863" cy="513259"/>
            <a:chOff x="-3700272" y="2182046"/>
            <a:chExt cx="357864" cy="923853"/>
          </a:xfrm>
        </p:grpSpPr>
        <p:sp>
          <p:nvSpPr>
            <p:cNvPr id="538" name="Google Shape;538;p27"/>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27"/>
          <p:cNvGrpSpPr/>
          <p:nvPr/>
        </p:nvGrpSpPr>
        <p:grpSpPr>
          <a:xfrm>
            <a:off x="216080" y="4527381"/>
            <a:ext cx="306209" cy="867828"/>
            <a:chOff x="2667125" y="535325"/>
            <a:chExt cx="237500" cy="673100"/>
          </a:xfrm>
        </p:grpSpPr>
        <p:sp>
          <p:nvSpPr>
            <p:cNvPr id="541" name="Google Shape;541;p27"/>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27"/>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4_1">
    <p:bg>
      <p:bgPr>
        <a:blipFill>
          <a:blip r:embed="rId2">
            <a:alphaModFix/>
          </a:blip>
          <a:stretch>
            <a:fillRect/>
          </a:stretch>
        </a:blipFill>
        <a:effectLst/>
      </p:bgPr>
    </p:bg>
    <p:spTree>
      <p:nvGrpSpPr>
        <p:cNvPr id="1" name="Shape 570"/>
        <p:cNvGrpSpPr/>
        <p:nvPr/>
      </p:nvGrpSpPr>
      <p:grpSpPr>
        <a:xfrm>
          <a:off x="0" y="0"/>
          <a:ext cx="0" cy="0"/>
          <a:chOff x="0" y="0"/>
          <a:chExt cx="0" cy="0"/>
        </a:xfrm>
      </p:grpSpPr>
      <p:sp>
        <p:nvSpPr>
          <p:cNvPr id="571" name="Google Shape;571;p29"/>
          <p:cNvSpPr txBox="1">
            <a:spLocks noGrp="1"/>
          </p:cNvSpPr>
          <p:nvPr>
            <p:ph type="subTitle" idx="1"/>
          </p:nvPr>
        </p:nvSpPr>
        <p:spPr>
          <a:xfrm>
            <a:off x="865631" y="2013251"/>
            <a:ext cx="2278800" cy="3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72" name="Google Shape;572;p29"/>
          <p:cNvSpPr txBox="1">
            <a:spLocks noGrp="1"/>
          </p:cNvSpPr>
          <p:nvPr>
            <p:ph type="subTitle" idx="2"/>
          </p:nvPr>
        </p:nvSpPr>
        <p:spPr>
          <a:xfrm>
            <a:off x="865631" y="2356438"/>
            <a:ext cx="22788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73" name="Google Shape;573;p2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574" name="Google Shape;574;p29"/>
          <p:cNvSpPr txBox="1">
            <a:spLocks noGrp="1"/>
          </p:cNvSpPr>
          <p:nvPr>
            <p:ph type="title"/>
          </p:nvPr>
        </p:nvSpPr>
        <p:spPr>
          <a:xfrm>
            <a:off x="713225" y="439125"/>
            <a:ext cx="77175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75" name="Google Shape;575;p29"/>
          <p:cNvSpPr txBox="1">
            <a:spLocks noGrp="1"/>
          </p:cNvSpPr>
          <p:nvPr>
            <p:ph type="subTitle" idx="3"/>
          </p:nvPr>
        </p:nvSpPr>
        <p:spPr>
          <a:xfrm>
            <a:off x="3432581" y="2013251"/>
            <a:ext cx="2278800" cy="3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76" name="Google Shape;576;p29"/>
          <p:cNvSpPr txBox="1">
            <a:spLocks noGrp="1"/>
          </p:cNvSpPr>
          <p:nvPr>
            <p:ph type="subTitle" idx="4"/>
          </p:nvPr>
        </p:nvSpPr>
        <p:spPr>
          <a:xfrm>
            <a:off x="3432581" y="2356438"/>
            <a:ext cx="22788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77" name="Google Shape;577;p29"/>
          <p:cNvSpPr txBox="1">
            <a:spLocks noGrp="1"/>
          </p:cNvSpPr>
          <p:nvPr>
            <p:ph type="subTitle" idx="5"/>
          </p:nvPr>
        </p:nvSpPr>
        <p:spPr>
          <a:xfrm>
            <a:off x="865631" y="3765738"/>
            <a:ext cx="2278800" cy="3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78" name="Google Shape;578;p29"/>
          <p:cNvSpPr txBox="1">
            <a:spLocks noGrp="1"/>
          </p:cNvSpPr>
          <p:nvPr>
            <p:ph type="subTitle" idx="6"/>
          </p:nvPr>
        </p:nvSpPr>
        <p:spPr>
          <a:xfrm>
            <a:off x="865631" y="4108925"/>
            <a:ext cx="22788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79" name="Google Shape;579;p29"/>
          <p:cNvSpPr txBox="1">
            <a:spLocks noGrp="1"/>
          </p:cNvSpPr>
          <p:nvPr>
            <p:ph type="subTitle" idx="7"/>
          </p:nvPr>
        </p:nvSpPr>
        <p:spPr>
          <a:xfrm>
            <a:off x="5999525" y="2013251"/>
            <a:ext cx="2278800" cy="3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80" name="Google Shape;580;p29"/>
          <p:cNvSpPr txBox="1">
            <a:spLocks noGrp="1"/>
          </p:cNvSpPr>
          <p:nvPr>
            <p:ph type="subTitle" idx="8"/>
          </p:nvPr>
        </p:nvSpPr>
        <p:spPr>
          <a:xfrm>
            <a:off x="5999525" y="2356438"/>
            <a:ext cx="22788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81" name="Google Shape;581;p29"/>
          <p:cNvSpPr txBox="1">
            <a:spLocks noGrp="1"/>
          </p:cNvSpPr>
          <p:nvPr>
            <p:ph type="subTitle" idx="9"/>
          </p:nvPr>
        </p:nvSpPr>
        <p:spPr>
          <a:xfrm>
            <a:off x="3432581" y="3765738"/>
            <a:ext cx="2278800" cy="3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82" name="Google Shape;582;p29"/>
          <p:cNvSpPr txBox="1">
            <a:spLocks noGrp="1"/>
          </p:cNvSpPr>
          <p:nvPr>
            <p:ph type="subTitle" idx="13"/>
          </p:nvPr>
        </p:nvSpPr>
        <p:spPr>
          <a:xfrm>
            <a:off x="3432581" y="4108925"/>
            <a:ext cx="22788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83" name="Google Shape;583;p29"/>
          <p:cNvSpPr txBox="1">
            <a:spLocks noGrp="1"/>
          </p:cNvSpPr>
          <p:nvPr>
            <p:ph type="subTitle" idx="14"/>
          </p:nvPr>
        </p:nvSpPr>
        <p:spPr>
          <a:xfrm>
            <a:off x="5999525" y="3765738"/>
            <a:ext cx="2278800" cy="3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2pPr>
            <a:lvl3pPr lvl="2"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3pPr>
            <a:lvl4pPr lvl="3"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4pPr>
            <a:lvl5pPr lvl="4"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5pPr>
            <a:lvl6pPr lvl="5"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6pPr>
            <a:lvl7pPr lvl="6"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7pPr>
            <a:lvl8pPr lvl="7"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8pPr>
            <a:lvl9pPr lvl="8" rtl="0">
              <a:spcBef>
                <a:spcPts val="0"/>
              </a:spcBef>
              <a:spcAft>
                <a:spcPts val="0"/>
              </a:spcAft>
              <a:buClr>
                <a:schemeClr val="dk1"/>
              </a:buClr>
              <a:buSzPts val="2000"/>
              <a:buFont typeface="Architects Daughter"/>
              <a:buNone/>
              <a:defRPr sz="2000" b="1">
                <a:solidFill>
                  <a:schemeClr val="dk1"/>
                </a:solidFill>
                <a:latin typeface="Architects Daughter"/>
                <a:ea typeface="Architects Daughter"/>
                <a:cs typeface="Architects Daughter"/>
                <a:sym typeface="Architects Daughter"/>
              </a:defRPr>
            </a:lvl9pPr>
          </a:lstStyle>
          <a:p>
            <a:endParaRPr/>
          </a:p>
        </p:txBody>
      </p:sp>
      <p:sp>
        <p:nvSpPr>
          <p:cNvPr id="584" name="Google Shape;584;p29"/>
          <p:cNvSpPr txBox="1">
            <a:spLocks noGrp="1"/>
          </p:cNvSpPr>
          <p:nvPr>
            <p:ph type="subTitle" idx="15"/>
          </p:nvPr>
        </p:nvSpPr>
        <p:spPr>
          <a:xfrm>
            <a:off x="5999525" y="4108925"/>
            <a:ext cx="2278800" cy="49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585" name="Google Shape;585;p29"/>
          <p:cNvGrpSpPr/>
          <p:nvPr/>
        </p:nvGrpSpPr>
        <p:grpSpPr>
          <a:xfrm>
            <a:off x="634050" y="-382126"/>
            <a:ext cx="312360" cy="885261"/>
            <a:chOff x="2667125" y="535325"/>
            <a:chExt cx="237500" cy="673100"/>
          </a:xfrm>
        </p:grpSpPr>
        <p:sp>
          <p:nvSpPr>
            <p:cNvPr id="586" name="Google Shape;586;p29"/>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29"/>
          <p:cNvGrpSpPr/>
          <p:nvPr/>
        </p:nvGrpSpPr>
        <p:grpSpPr>
          <a:xfrm rot="5400000">
            <a:off x="8847250" y="2796050"/>
            <a:ext cx="326450" cy="940300"/>
            <a:chOff x="3217925" y="402700"/>
            <a:chExt cx="326450" cy="940300"/>
          </a:xfrm>
        </p:grpSpPr>
        <p:sp>
          <p:nvSpPr>
            <p:cNvPr id="589" name="Google Shape;589;p29"/>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29"/>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3_1">
    <p:bg>
      <p:bgPr>
        <a:blipFill>
          <a:blip r:embed="rId2">
            <a:alphaModFix/>
          </a:blip>
          <a:stretch>
            <a:fillRect/>
          </a:stretch>
        </a:blipFill>
        <a:effectLst/>
      </p:bgPr>
    </p:bg>
    <p:spTree>
      <p:nvGrpSpPr>
        <p:cNvPr id="1" name="Shape 637"/>
        <p:cNvGrpSpPr/>
        <p:nvPr/>
      </p:nvGrpSpPr>
      <p:grpSpPr>
        <a:xfrm>
          <a:off x="0" y="0"/>
          <a:ext cx="0" cy="0"/>
          <a:chOff x="0" y="0"/>
          <a:chExt cx="0" cy="0"/>
        </a:xfrm>
      </p:grpSpPr>
      <p:sp>
        <p:nvSpPr>
          <p:cNvPr id="638" name="Google Shape;638;p32"/>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639" name="Google Shape;639;p32"/>
          <p:cNvSpPr txBox="1">
            <a:spLocks noGrp="1"/>
          </p:cNvSpPr>
          <p:nvPr>
            <p:ph type="title"/>
          </p:nvPr>
        </p:nvSpPr>
        <p:spPr>
          <a:xfrm>
            <a:off x="5336738" y="1115568"/>
            <a:ext cx="2592900" cy="145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40" name="Google Shape;640;p32"/>
          <p:cNvSpPr txBox="1">
            <a:spLocks noGrp="1"/>
          </p:cNvSpPr>
          <p:nvPr>
            <p:ph type="subTitle" idx="1"/>
          </p:nvPr>
        </p:nvSpPr>
        <p:spPr>
          <a:xfrm>
            <a:off x="5283700" y="2470175"/>
            <a:ext cx="2699400" cy="138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6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grpSp>
        <p:nvGrpSpPr>
          <p:cNvPr id="641" name="Google Shape;641;p32"/>
          <p:cNvGrpSpPr/>
          <p:nvPr/>
        </p:nvGrpSpPr>
        <p:grpSpPr>
          <a:xfrm rot="-5400000">
            <a:off x="8846105" y="371656"/>
            <a:ext cx="306209" cy="867828"/>
            <a:chOff x="2667125" y="535325"/>
            <a:chExt cx="237500" cy="673100"/>
          </a:xfrm>
        </p:grpSpPr>
        <p:sp>
          <p:nvSpPr>
            <p:cNvPr id="642" name="Google Shape;642;p32"/>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32"/>
          <p:cNvGrpSpPr/>
          <p:nvPr/>
        </p:nvGrpSpPr>
        <p:grpSpPr>
          <a:xfrm rot="-1221914">
            <a:off x="2252911" y="282785"/>
            <a:ext cx="299977" cy="327724"/>
            <a:chOff x="1412400" y="717050"/>
            <a:chExt cx="755375" cy="825050"/>
          </a:xfrm>
        </p:grpSpPr>
        <p:sp>
          <p:nvSpPr>
            <p:cNvPr id="645" name="Google Shape;645;p32"/>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2"/>
          <p:cNvGrpSpPr/>
          <p:nvPr/>
        </p:nvGrpSpPr>
        <p:grpSpPr>
          <a:xfrm rot="-1356332">
            <a:off x="4957868" y="4057350"/>
            <a:ext cx="303191" cy="300131"/>
            <a:chOff x="6907281" y="1838619"/>
            <a:chExt cx="394389" cy="390408"/>
          </a:xfrm>
        </p:grpSpPr>
        <p:sp>
          <p:nvSpPr>
            <p:cNvPr id="648" name="Google Shape;648;p32"/>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32"/>
          <p:cNvGrpSpPr/>
          <p:nvPr/>
        </p:nvGrpSpPr>
        <p:grpSpPr>
          <a:xfrm>
            <a:off x="194025" y="4611900"/>
            <a:ext cx="326450" cy="940300"/>
            <a:chOff x="3217925" y="402700"/>
            <a:chExt cx="326450" cy="940300"/>
          </a:xfrm>
        </p:grpSpPr>
        <p:sp>
          <p:nvSpPr>
            <p:cNvPr id="651" name="Google Shape;651;p32"/>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32"/>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cSld name="CUSTOM_3_1_1_1_2">
    <p:bg>
      <p:bgPr>
        <a:blipFill>
          <a:blip r:embed="rId2">
            <a:alphaModFix/>
          </a:blip>
          <a:stretch>
            <a:fillRect/>
          </a:stretch>
        </a:blipFill>
        <a:effectLst/>
      </p:bgPr>
    </p:bg>
    <p:spTree>
      <p:nvGrpSpPr>
        <p:cNvPr id="1" name="Shape 706"/>
        <p:cNvGrpSpPr/>
        <p:nvPr/>
      </p:nvGrpSpPr>
      <p:grpSpPr>
        <a:xfrm>
          <a:off x="0" y="0"/>
          <a:ext cx="0" cy="0"/>
          <a:chOff x="0" y="0"/>
          <a:chExt cx="0" cy="0"/>
        </a:xfrm>
      </p:grpSpPr>
      <p:sp>
        <p:nvSpPr>
          <p:cNvPr id="707" name="Google Shape;707;p36"/>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708" name="Google Shape;708;p36"/>
          <p:cNvSpPr txBox="1">
            <a:spLocks noGrp="1"/>
          </p:cNvSpPr>
          <p:nvPr>
            <p:ph type="title"/>
          </p:nvPr>
        </p:nvSpPr>
        <p:spPr>
          <a:xfrm>
            <a:off x="1794900" y="1615550"/>
            <a:ext cx="5554200" cy="13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09" name="Google Shape;709;p36"/>
          <p:cNvSpPr txBox="1">
            <a:spLocks noGrp="1"/>
          </p:cNvSpPr>
          <p:nvPr>
            <p:ph type="subTitle" idx="1"/>
          </p:nvPr>
        </p:nvSpPr>
        <p:spPr>
          <a:xfrm>
            <a:off x="1794900" y="2997350"/>
            <a:ext cx="5554200" cy="64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6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grpSp>
        <p:nvGrpSpPr>
          <p:cNvPr id="710" name="Google Shape;710;p36"/>
          <p:cNvGrpSpPr/>
          <p:nvPr/>
        </p:nvGrpSpPr>
        <p:grpSpPr>
          <a:xfrm>
            <a:off x="-759737" y="704088"/>
            <a:ext cx="1196566" cy="538224"/>
            <a:chOff x="811725" y="381250"/>
            <a:chExt cx="1421775" cy="639525"/>
          </a:xfrm>
        </p:grpSpPr>
        <p:sp>
          <p:nvSpPr>
            <p:cNvPr id="711" name="Google Shape;711;p36"/>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6"/>
          <p:cNvGrpSpPr/>
          <p:nvPr/>
        </p:nvGrpSpPr>
        <p:grpSpPr>
          <a:xfrm flipH="1">
            <a:off x="8635884" y="4392842"/>
            <a:ext cx="393601" cy="1133720"/>
            <a:chOff x="3217925" y="402700"/>
            <a:chExt cx="326450" cy="940300"/>
          </a:xfrm>
        </p:grpSpPr>
        <p:sp>
          <p:nvSpPr>
            <p:cNvPr id="714" name="Google Shape;714;p36"/>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6"/>
          <p:cNvGrpSpPr/>
          <p:nvPr/>
        </p:nvGrpSpPr>
        <p:grpSpPr>
          <a:xfrm rot="1800176" flipH="1">
            <a:off x="695138" y="3000954"/>
            <a:ext cx="290008" cy="287047"/>
            <a:chOff x="6907281" y="1838619"/>
            <a:chExt cx="394389" cy="390408"/>
          </a:xfrm>
        </p:grpSpPr>
        <p:sp>
          <p:nvSpPr>
            <p:cNvPr id="717" name="Google Shape;717;p36"/>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36"/>
          <p:cNvGrpSpPr/>
          <p:nvPr/>
        </p:nvGrpSpPr>
        <p:grpSpPr>
          <a:xfrm rot="-1221632">
            <a:off x="6615436" y="348497"/>
            <a:ext cx="349761" cy="382022"/>
            <a:chOff x="1412400" y="717050"/>
            <a:chExt cx="755375" cy="825050"/>
          </a:xfrm>
        </p:grpSpPr>
        <p:sp>
          <p:nvSpPr>
            <p:cNvPr id="720" name="Google Shape;720;p36"/>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6"/>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
  <p:cSld name="CUSTOM_7">
    <p:bg>
      <p:bgPr>
        <a:blipFill>
          <a:blip r:embed="rId2">
            <a:alphaModFix/>
          </a:blip>
          <a:stretch>
            <a:fillRect/>
          </a:stretch>
        </a:blipFill>
        <a:effectLst/>
      </p:bgPr>
    </p:bg>
    <p:spTree>
      <p:nvGrpSpPr>
        <p:cNvPr id="1" name="Shape 753"/>
        <p:cNvGrpSpPr/>
        <p:nvPr/>
      </p:nvGrpSpPr>
      <p:grpSpPr>
        <a:xfrm>
          <a:off x="0" y="0"/>
          <a:ext cx="0" cy="0"/>
          <a:chOff x="0" y="0"/>
          <a:chExt cx="0" cy="0"/>
        </a:xfrm>
      </p:grpSpPr>
      <p:grpSp>
        <p:nvGrpSpPr>
          <p:cNvPr id="754" name="Google Shape;754;p38"/>
          <p:cNvGrpSpPr/>
          <p:nvPr/>
        </p:nvGrpSpPr>
        <p:grpSpPr>
          <a:xfrm rot="10800000">
            <a:off x="52590" y="3976889"/>
            <a:ext cx="770533" cy="1541693"/>
            <a:chOff x="7456359" y="4218916"/>
            <a:chExt cx="585867" cy="1172212"/>
          </a:xfrm>
        </p:grpSpPr>
        <p:sp>
          <p:nvSpPr>
            <p:cNvPr id="755" name="Google Shape;755;p38"/>
            <p:cNvSpPr/>
            <p:nvPr/>
          </p:nvSpPr>
          <p:spPr>
            <a:xfrm rot="5544237" flipH="1">
              <a:off x="7238958" y="4599973"/>
              <a:ext cx="1130612" cy="428879"/>
            </a:xfrm>
            <a:custGeom>
              <a:avLst/>
              <a:gdLst/>
              <a:ahLst/>
              <a:cxnLst/>
              <a:rect l="l" t="t" r="r" b="b"/>
              <a:pathLst>
                <a:path w="43210" h="16391" extrusionOk="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rot="5544237" flipH="1">
              <a:off x="7156148" y="4553126"/>
              <a:ext cx="1152094" cy="503791"/>
            </a:xfrm>
            <a:custGeom>
              <a:avLst/>
              <a:gdLst/>
              <a:ahLst/>
              <a:cxnLst/>
              <a:rect l="l" t="t" r="r" b="b"/>
              <a:pathLst>
                <a:path w="44031" h="19254" extrusionOk="0">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38"/>
          <p:cNvGrpSpPr/>
          <p:nvPr/>
        </p:nvGrpSpPr>
        <p:grpSpPr>
          <a:xfrm rot="-5400000" flipH="1">
            <a:off x="8307057" y="97404"/>
            <a:ext cx="639973" cy="1843364"/>
            <a:chOff x="3217925" y="402700"/>
            <a:chExt cx="326450" cy="940300"/>
          </a:xfrm>
        </p:grpSpPr>
        <p:sp>
          <p:nvSpPr>
            <p:cNvPr id="758" name="Google Shape;758;p38"/>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8"/>
          <p:cNvGrpSpPr/>
          <p:nvPr/>
        </p:nvGrpSpPr>
        <p:grpSpPr>
          <a:xfrm rot="1800079" flipH="1">
            <a:off x="1286888" y="545389"/>
            <a:ext cx="566162" cy="560462"/>
            <a:chOff x="6907281" y="1838619"/>
            <a:chExt cx="394389" cy="390408"/>
          </a:xfrm>
        </p:grpSpPr>
        <p:sp>
          <p:nvSpPr>
            <p:cNvPr id="761" name="Google Shape;761;p38"/>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8"/>
          <p:cNvGrpSpPr/>
          <p:nvPr/>
        </p:nvGrpSpPr>
        <p:grpSpPr>
          <a:xfrm rot="-1794200">
            <a:off x="5240924" y="3288911"/>
            <a:ext cx="280885" cy="725047"/>
            <a:chOff x="-3700272" y="2182046"/>
            <a:chExt cx="357864" cy="923853"/>
          </a:xfrm>
        </p:grpSpPr>
        <p:sp>
          <p:nvSpPr>
            <p:cNvPr id="764" name="Google Shape;764;p38"/>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CUSTOM_7_1">
    <p:bg>
      <p:bgPr>
        <a:blipFill>
          <a:blip r:embed="rId2">
            <a:alphaModFix/>
          </a:blip>
          <a:stretch>
            <a:fillRect/>
          </a:stretch>
        </a:blipFill>
        <a:effectLst/>
      </p:bgPr>
    </p:bg>
    <p:spTree>
      <p:nvGrpSpPr>
        <p:cNvPr id="1" name="Shape 766"/>
        <p:cNvGrpSpPr/>
        <p:nvPr/>
      </p:nvGrpSpPr>
      <p:grpSpPr>
        <a:xfrm>
          <a:off x="0" y="0"/>
          <a:ext cx="0" cy="0"/>
          <a:chOff x="0" y="0"/>
          <a:chExt cx="0" cy="0"/>
        </a:xfrm>
      </p:grpSpPr>
      <p:grpSp>
        <p:nvGrpSpPr>
          <p:cNvPr id="767" name="Google Shape;767;p39"/>
          <p:cNvGrpSpPr/>
          <p:nvPr/>
        </p:nvGrpSpPr>
        <p:grpSpPr>
          <a:xfrm>
            <a:off x="558561" y="4037112"/>
            <a:ext cx="476401" cy="1350171"/>
            <a:chOff x="2667125" y="535325"/>
            <a:chExt cx="237500" cy="673100"/>
          </a:xfrm>
        </p:grpSpPr>
        <p:sp>
          <p:nvSpPr>
            <p:cNvPr id="768" name="Google Shape;768;p39"/>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9"/>
          <p:cNvGrpSpPr/>
          <p:nvPr/>
        </p:nvGrpSpPr>
        <p:grpSpPr>
          <a:xfrm rot="1222195" flipH="1">
            <a:off x="7357427" y="-438690"/>
            <a:ext cx="576315" cy="1660005"/>
            <a:chOff x="3217925" y="402700"/>
            <a:chExt cx="326450" cy="940300"/>
          </a:xfrm>
        </p:grpSpPr>
        <p:sp>
          <p:nvSpPr>
            <p:cNvPr id="771" name="Google Shape;771;p39"/>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39"/>
          <p:cNvGrpSpPr/>
          <p:nvPr/>
        </p:nvGrpSpPr>
        <p:grpSpPr>
          <a:xfrm rot="-1356156">
            <a:off x="1934754" y="1098127"/>
            <a:ext cx="603892" cy="597760"/>
            <a:chOff x="6907281" y="1838619"/>
            <a:chExt cx="394389" cy="390408"/>
          </a:xfrm>
        </p:grpSpPr>
        <p:sp>
          <p:nvSpPr>
            <p:cNvPr id="774" name="Google Shape;774;p39"/>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39"/>
          <p:cNvGrpSpPr/>
          <p:nvPr/>
        </p:nvGrpSpPr>
        <p:grpSpPr>
          <a:xfrm rot="-1336685">
            <a:off x="7702711" y="3078600"/>
            <a:ext cx="302733" cy="781409"/>
            <a:chOff x="-3700272" y="2182046"/>
            <a:chExt cx="357864" cy="923853"/>
          </a:xfrm>
        </p:grpSpPr>
        <p:sp>
          <p:nvSpPr>
            <p:cNvPr id="777" name="Google Shape;777;p39"/>
            <p:cNvSpPr/>
            <p:nvPr/>
          </p:nvSpPr>
          <p:spPr>
            <a:xfrm>
              <a:off x="-3694097" y="2192873"/>
              <a:ext cx="256728" cy="483701"/>
            </a:xfrm>
            <a:custGeom>
              <a:avLst/>
              <a:gdLst/>
              <a:ahLst/>
              <a:cxnLst/>
              <a:rect l="l" t="t" r="r" b="b"/>
              <a:pathLst>
                <a:path w="3201" h="6031" extrusionOk="0">
                  <a:moveTo>
                    <a:pt x="1742" y="0"/>
                  </a:moveTo>
                  <a:cubicBezTo>
                    <a:pt x="1564" y="0"/>
                    <a:pt x="1373" y="126"/>
                    <a:pt x="1364" y="336"/>
                  </a:cubicBezTo>
                  <a:cubicBezTo>
                    <a:pt x="1347" y="1321"/>
                    <a:pt x="1107" y="2264"/>
                    <a:pt x="801" y="3191"/>
                  </a:cubicBezTo>
                  <a:cubicBezTo>
                    <a:pt x="520" y="4043"/>
                    <a:pt x="106" y="4937"/>
                    <a:pt x="15" y="5831"/>
                  </a:cubicBezTo>
                  <a:cubicBezTo>
                    <a:pt x="0" y="5963"/>
                    <a:pt x="104" y="6031"/>
                    <a:pt x="211" y="6031"/>
                  </a:cubicBezTo>
                  <a:cubicBezTo>
                    <a:pt x="286" y="6031"/>
                    <a:pt x="363" y="5998"/>
                    <a:pt x="404" y="5930"/>
                  </a:cubicBezTo>
                  <a:lnTo>
                    <a:pt x="429" y="5897"/>
                  </a:lnTo>
                  <a:cubicBezTo>
                    <a:pt x="462" y="5905"/>
                    <a:pt x="495" y="5909"/>
                    <a:pt x="527" y="5909"/>
                  </a:cubicBezTo>
                  <a:cubicBezTo>
                    <a:pt x="559" y="5909"/>
                    <a:pt x="590" y="5905"/>
                    <a:pt x="619" y="5897"/>
                  </a:cubicBezTo>
                  <a:cubicBezTo>
                    <a:pt x="1008" y="5806"/>
                    <a:pt x="1297" y="5483"/>
                    <a:pt x="1637" y="5285"/>
                  </a:cubicBezTo>
                  <a:cubicBezTo>
                    <a:pt x="2026" y="5061"/>
                    <a:pt x="2431" y="4896"/>
                    <a:pt x="2861" y="4788"/>
                  </a:cubicBezTo>
                  <a:cubicBezTo>
                    <a:pt x="3077" y="4722"/>
                    <a:pt x="3201" y="4498"/>
                    <a:pt x="3143" y="4291"/>
                  </a:cubicBezTo>
                  <a:cubicBezTo>
                    <a:pt x="2688" y="2967"/>
                    <a:pt x="2315" y="1619"/>
                    <a:pt x="2042" y="245"/>
                  </a:cubicBezTo>
                  <a:cubicBezTo>
                    <a:pt x="2010" y="75"/>
                    <a:pt x="1880" y="0"/>
                    <a:pt x="1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3700272" y="2182046"/>
              <a:ext cx="357864" cy="923853"/>
            </a:xfrm>
            <a:custGeom>
              <a:avLst/>
              <a:gdLst/>
              <a:ahLst/>
              <a:cxnLst/>
              <a:rect l="l" t="t" r="r" b="b"/>
              <a:pathLst>
                <a:path w="4462" h="11519" extrusionOk="0">
                  <a:moveTo>
                    <a:pt x="1962" y="405"/>
                  </a:moveTo>
                  <a:lnTo>
                    <a:pt x="1962" y="405"/>
                  </a:lnTo>
                  <a:cubicBezTo>
                    <a:pt x="2351" y="1017"/>
                    <a:pt x="3096" y="2622"/>
                    <a:pt x="3178" y="2813"/>
                  </a:cubicBezTo>
                  <a:cubicBezTo>
                    <a:pt x="3534" y="3640"/>
                    <a:pt x="3783" y="4518"/>
                    <a:pt x="4147" y="5337"/>
                  </a:cubicBezTo>
                  <a:cubicBezTo>
                    <a:pt x="3783" y="5039"/>
                    <a:pt x="3435" y="4716"/>
                    <a:pt x="3112" y="4369"/>
                  </a:cubicBezTo>
                  <a:lnTo>
                    <a:pt x="3137" y="4352"/>
                  </a:lnTo>
                  <a:cubicBezTo>
                    <a:pt x="3174" y="4322"/>
                    <a:pt x="3145" y="4267"/>
                    <a:pt x="3103" y="4267"/>
                  </a:cubicBezTo>
                  <a:cubicBezTo>
                    <a:pt x="3098" y="4267"/>
                    <a:pt x="3093" y="4267"/>
                    <a:pt x="3087" y="4269"/>
                  </a:cubicBezTo>
                  <a:cubicBezTo>
                    <a:pt x="3087" y="4261"/>
                    <a:pt x="3087" y="4261"/>
                    <a:pt x="3087" y="4253"/>
                  </a:cubicBezTo>
                  <a:cubicBezTo>
                    <a:pt x="3112" y="4228"/>
                    <a:pt x="3112" y="4187"/>
                    <a:pt x="3104" y="4162"/>
                  </a:cubicBezTo>
                  <a:cubicBezTo>
                    <a:pt x="2790" y="2887"/>
                    <a:pt x="2409" y="1629"/>
                    <a:pt x="1962" y="405"/>
                  </a:cubicBezTo>
                  <a:close/>
                  <a:moveTo>
                    <a:pt x="1763" y="454"/>
                  </a:moveTo>
                  <a:cubicBezTo>
                    <a:pt x="2144" y="1712"/>
                    <a:pt x="2541" y="2962"/>
                    <a:pt x="2864" y="4228"/>
                  </a:cubicBezTo>
                  <a:cubicBezTo>
                    <a:pt x="2872" y="4244"/>
                    <a:pt x="2881" y="4261"/>
                    <a:pt x="2889" y="4278"/>
                  </a:cubicBezTo>
                  <a:cubicBezTo>
                    <a:pt x="2872" y="4302"/>
                    <a:pt x="2872" y="4327"/>
                    <a:pt x="2889" y="4352"/>
                  </a:cubicBezTo>
                  <a:cubicBezTo>
                    <a:pt x="2897" y="4352"/>
                    <a:pt x="2897" y="4360"/>
                    <a:pt x="2905" y="4360"/>
                  </a:cubicBezTo>
                  <a:cubicBezTo>
                    <a:pt x="2012" y="4782"/>
                    <a:pt x="1192" y="5395"/>
                    <a:pt x="439" y="6040"/>
                  </a:cubicBezTo>
                  <a:cubicBezTo>
                    <a:pt x="1101" y="4228"/>
                    <a:pt x="1449" y="2341"/>
                    <a:pt x="1763" y="454"/>
                  </a:cubicBezTo>
                  <a:close/>
                  <a:moveTo>
                    <a:pt x="2856" y="4559"/>
                  </a:moveTo>
                  <a:lnTo>
                    <a:pt x="2856" y="4559"/>
                  </a:lnTo>
                  <a:cubicBezTo>
                    <a:pt x="2343" y="6628"/>
                    <a:pt x="2012" y="8771"/>
                    <a:pt x="1664" y="10873"/>
                  </a:cubicBezTo>
                  <a:lnTo>
                    <a:pt x="1664" y="10881"/>
                  </a:lnTo>
                  <a:cubicBezTo>
                    <a:pt x="1465" y="10137"/>
                    <a:pt x="1209" y="9400"/>
                    <a:pt x="985" y="8664"/>
                  </a:cubicBezTo>
                  <a:cubicBezTo>
                    <a:pt x="779" y="7977"/>
                    <a:pt x="630" y="7141"/>
                    <a:pt x="274" y="6495"/>
                  </a:cubicBezTo>
                  <a:cubicBezTo>
                    <a:pt x="1093" y="5784"/>
                    <a:pt x="1979" y="5188"/>
                    <a:pt x="2856" y="4559"/>
                  </a:cubicBezTo>
                  <a:close/>
                  <a:moveTo>
                    <a:pt x="3046" y="4542"/>
                  </a:moveTo>
                  <a:cubicBezTo>
                    <a:pt x="3394" y="4981"/>
                    <a:pt x="3799" y="5378"/>
                    <a:pt x="4254" y="5709"/>
                  </a:cubicBezTo>
                  <a:cubicBezTo>
                    <a:pt x="3832" y="6537"/>
                    <a:pt x="3609" y="7488"/>
                    <a:pt x="3286" y="8349"/>
                  </a:cubicBezTo>
                  <a:cubicBezTo>
                    <a:pt x="2930" y="9276"/>
                    <a:pt x="2566" y="10393"/>
                    <a:pt x="1871" y="11138"/>
                  </a:cubicBezTo>
                  <a:cubicBezTo>
                    <a:pt x="2285" y="8953"/>
                    <a:pt x="2765" y="6752"/>
                    <a:pt x="3046" y="4542"/>
                  </a:cubicBezTo>
                  <a:close/>
                  <a:moveTo>
                    <a:pt x="1725" y="1"/>
                  </a:moveTo>
                  <a:cubicBezTo>
                    <a:pt x="1695" y="1"/>
                    <a:pt x="1666" y="8"/>
                    <a:pt x="1639" y="24"/>
                  </a:cubicBezTo>
                  <a:cubicBezTo>
                    <a:pt x="1623" y="32"/>
                    <a:pt x="1606" y="49"/>
                    <a:pt x="1598" y="65"/>
                  </a:cubicBezTo>
                  <a:cubicBezTo>
                    <a:pt x="1581" y="82"/>
                    <a:pt x="1573" y="98"/>
                    <a:pt x="1573" y="123"/>
                  </a:cubicBezTo>
                  <a:cubicBezTo>
                    <a:pt x="1217" y="2258"/>
                    <a:pt x="845" y="4393"/>
                    <a:pt x="34" y="6413"/>
                  </a:cubicBezTo>
                  <a:cubicBezTo>
                    <a:pt x="1" y="6479"/>
                    <a:pt x="50" y="6562"/>
                    <a:pt x="125" y="6562"/>
                  </a:cubicBezTo>
                  <a:cubicBezTo>
                    <a:pt x="199" y="7282"/>
                    <a:pt x="539" y="8051"/>
                    <a:pt x="745" y="8730"/>
                  </a:cubicBezTo>
                  <a:cubicBezTo>
                    <a:pt x="1002" y="9566"/>
                    <a:pt x="1225" y="10426"/>
                    <a:pt x="1532" y="11245"/>
                  </a:cubicBezTo>
                  <a:cubicBezTo>
                    <a:pt x="1540" y="11270"/>
                    <a:pt x="1565" y="11295"/>
                    <a:pt x="1590" y="11312"/>
                  </a:cubicBezTo>
                  <a:lnTo>
                    <a:pt x="1581" y="11361"/>
                  </a:lnTo>
                  <a:cubicBezTo>
                    <a:pt x="1570" y="11444"/>
                    <a:pt x="1647" y="11519"/>
                    <a:pt x="1717" y="11519"/>
                  </a:cubicBezTo>
                  <a:cubicBezTo>
                    <a:pt x="1752" y="11519"/>
                    <a:pt x="1785" y="11500"/>
                    <a:pt x="1805" y="11452"/>
                  </a:cubicBezTo>
                  <a:cubicBezTo>
                    <a:pt x="1813" y="11444"/>
                    <a:pt x="1821" y="11427"/>
                    <a:pt x="1821" y="11411"/>
                  </a:cubicBezTo>
                  <a:cubicBezTo>
                    <a:pt x="1846" y="11411"/>
                    <a:pt x="1871" y="11403"/>
                    <a:pt x="1887" y="11386"/>
                  </a:cubicBezTo>
                  <a:cubicBezTo>
                    <a:pt x="2616" y="10765"/>
                    <a:pt x="2996" y="9731"/>
                    <a:pt x="3344" y="8862"/>
                  </a:cubicBezTo>
                  <a:cubicBezTo>
                    <a:pt x="3551" y="8357"/>
                    <a:pt x="3733" y="7844"/>
                    <a:pt x="3923" y="7323"/>
                  </a:cubicBezTo>
                  <a:cubicBezTo>
                    <a:pt x="4105" y="6810"/>
                    <a:pt x="4354" y="6280"/>
                    <a:pt x="4461" y="5742"/>
                  </a:cubicBezTo>
                  <a:cubicBezTo>
                    <a:pt x="4461" y="5693"/>
                    <a:pt x="4453" y="5635"/>
                    <a:pt x="4436" y="5577"/>
                  </a:cubicBezTo>
                  <a:lnTo>
                    <a:pt x="4428" y="5577"/>
                  </a:lnTo>
                  <a:cubicBezTo>
                    <a:pt x="4436" y="5552"/>
                    <a:pt x="4445" y="5527"/>
                    <a:pt x="4436" y="5502"/>
                  </a:cubicBezTo>
                  <a:cubicBezTo>
                    <a:pt x="4285" y="4889"/>
                    <a:pt x="2494" y="1"/>
                    <a:pt x="1725"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713238" y="438912"/>
            <a:ext cx="7717500" cy="676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4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 name="Google Shape;69;p4"/>
          <p:cNvSpPr txBox="1">
            <a:spLocks noGrp="1"/>
          </p:cNvSpPr>
          <p:nvPr>
            <p:ph type="body" idx="1"/>
          </p:nvPr>
        </p:nvSpPr>
        <p:spPr>
          <a:xfrm>
            <a:off x="713238" y="1261025"/>
            <a:ext cx="7717500" cy="3416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rgbClr val="434343"/>
              </a:buClr>
              <a:buSzPts val="1200"/>
              <a:buFont typeface="Anaheim"/>
              <a:buChar char="●"/>
              <a:defRPr sz="1200"/>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sp>
        <p:nvSpPr>
          <p:cNvPr id="70" name="Google Shape;70;p4"/>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grpSp>
        <p:nvGrpSpPr>
          <p:cNvPr id="71" name="Google Shape;71;p4"/>
          <p:cNvGrpSpPr/>
          <p:nvPr/>
        </p:nvGrpSpPr>
        <p:grpSpPr>
          <a:xfrm>
            <a:off x="8607689" y="4028405"/>
            <a:ext cx="117779" cy="92402"/>
            <a:chOff x="8508239" y="1058805"/>
            <a:chExt cx="117779" cy="92402"/>
          </a:xfrm>
        </p:grpSpPr>
        <p:sp>
          <p:nvSpPr>
            <p:cNvPr id="72" name="Google Shape;72;p4"/>
            <p:cNvSpPr/>
            <p:nvPr/>
          </p:nvSpPr>
          <p:spPr>
            <a:xfrm rot="-2279860">
              <a:off x="8511982" y="1109014"/>
              <a:ext cx="50878" cy="29677"/>
            </a:xfrm>
            <a:custGeom>
              <a:avLst/>
              <a:gdLst/>
              <a:ahLst/>
              <a:cxnLst/>
              <a:rect l="l" t="t" r="r" b="b"/>
              <a:pathLst>
                <a:path w="3067" h="1789" extrusionOk="0">
                  <a:moveTo>
                    <a:pt x="0" y="1789"/>
                  </a:moveTo>
                  <a:cubicBezTo>
                    <a:pt x="1099" y="1350"/>
                    <a:pt x="2120" y="710"/>
                    <a:pt x="3067" y="0"/>
                  </a:cubicBezTo>
                </a:path>
              </a:pathLst>
            </a:custGeom>
            <a:noFill/>
            <a:ln w="9525" cap="flat" cmpd="sng">
              <a:solidFill>
                <a:schemeClr val="dk2"/>
              </a:solidFill>
              <a:prstDash val="solid"/>
              <a:round/>
              <a:headEnd type="none" w="med" len="med"/>
              <a:tailEnd type="none" w="med" len="med"/>
            </a:ln>
          </p:spPr>
        </p:sp>
        <p:sp>
          <p:nvSpPr>
            <p:cNvPr id="73" name="Google Shape;73;p4"/>
            <p:cNvSpPr/>
            <p:nvPr/>
          </p:nvSpPr>
          <p:spPr>
            <a:xfrm rot="-2279860">
              <a:off x="8542371" y="1082211"/>
              <a:ext cx="84802" cy="25447"/>
            </a:xfrm>
            <a:custGeom>
              <a:avLst/>
              <a:gdLst/>
              <a:ahLst/>
              <a:cxnLst/>
              <a:rect l="l" t="t" r="r" b="b"/>
              <a:pathLst>
                <a:path w="5112" h="1534" extrusionOk="0">
                  <a:moveTo>
                    <a:pt x="0" y="1534"/>
                  </a:moveTo>
                  <a:cubicBezTo>
                    <a:pt x="1688" y="971"/>
                    <a:pt x="3425" y="564"/>
                    <a:pt x="5112" y="0"/>
                  </a:cubicBezTo>
                </a:path>
              </a:pathLst>
            </a:custGeom>
            <a:noFill/>
            <a:ln w="9525" cap="flat" cmpd="sng">
              <a:solidFill>
                <a:schemeClr val="dk2"/>
              </a:solidFill>
              <a:prstDash val="solid"/>
              <a:round/>
              <a:headEnd type="none" w="med" len="med"/>
              <a:tailEnd type="none" w="med" len="med"/>
            </a:ln>
          </p:spPr>
        </p:sp>
      </p:grpSp>
      <p:grpSp>
        <p:nvGrpSpPr>
          <p:cNvPr id="74" name="Google Shape;74;p4"/>
          <p:cNvGrpSpPr/>
          <p:nvPr/>
        </p:nvGrpSpPr>
        <p:grpSpPr>
          <a:xfrm rot="-2129064">
            <a:off x="364925" y="3806998"/>
            <a:ext cx="66820" cy="125001"/>
            <a:chOff x="6238667" y="1228635"/>
            <a:chExt cx="66818" cy="124997"/>
          </a:xfrm>
        </p:grpSpPr>
        <p:sp>
          <p:nvSpPr>
            <p:cNvPr id="75" name="Google Shape;75;p4"/>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76" name="Google Shape;76;p4"/>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77" name="Google Shape;77;p4"/>
          <p:cNvGrpSpPr/>
          <p:nvPr/>
        </p:nvGrpSpPr>
        <p:grpSpPr>
          <a:xfrm>
            <a:off x="8318012" y="4081875"/>
            <a:ext cx="240650" cy="235875"/>
            <a:chOff x="345125" y="732100"/>
            <a:chExt cx="240650" cy="235875"/>
          </a:xfrm>
        </p:grpSpPr>
        <p:sp>
          <p:nvSpPr>
            <p:cNvPr id="78" name="Google Shape;78;p4"/>
            <p:cNvSpPr/>
            <p:nvPr/>
          </p:nvSpPr>
          <p:spPr>
            <a:xfrm>
              <a:off x="345125" y="743000"/>
              <a:ext cx="192525" cy="220550"/>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51400" y="732100"/>
              <a:ext cx="234375" cy="235875"/>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4"/>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grpSp>
        <p:nvGrpSpPr>
          <p:cNvPr id="81" name="Google Shape;81;p4"/>
          <p:cNvGrpSpPr/>
          <p:nvPr/>
        </p:nvGrpSpPr>
        <p:grpSpPr>
          <a:xfrm>
            <a:off x="-712087" y="2892568"/>
            <a:ext cx="1196566" cy="538224"/>
            <a:chOff x="811725" y="381250"/>
            <a:chExt cx="1421775" cy="639525"/>
          </a:xfrm>
        </p:grpSpPr>
        <p:sp>
          <p:nvSpPr>
            <p:cNvPr id="82" name="Google Shape;82;p4"/>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4"/>
          <p:cNvGrpSpPr/>
          <p:nvPr/>
        </p:nvGrpSpPr>
        <p:grpSpPr>
          <a:xfrm>
            <a:off x="8835513" y="938168"/>
            <a:ext cx="1196566" cy="538224"/>
            <a:chOff x="811725" y="381250"/>
            <a:chExt cx="1421775" cy="639525"/>
          </a:xfrm>
        </p:grpSpPr>
        <p:sp>
          <p:nvSpPr>
            <p:cNvPr id="85" name="Google Shape;85;p4"/>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5"/>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89" name="Google Shape;89;p5"/>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5"/>
          <p:cNvSpPr txBox="1">
            <a:spLocks noGrp="1"/>
          </p:cNvSpPr>
          <p:nvPr>
            <p:ph type="body" idx="1"/>
          </p:nvPr>
        </p:nvSpPr>
        <p:spPr>
          <a:xfrm>
            <a:off x="5300425" y="2860730"/>
            <a:ext cx="3018000" cy="825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Font typeface="Montserrat"/>
              <a:buChar char="●"/>
              <a:defRPr sz="1600">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91" name="Google Shape;91;p5"/>
          <p:cNvSpPr txBox="1">
            <a:spLocks noGrp="1"/>
          </p:cNvSpPr>
          <p:nvPr>
            <p:ph type="body" idx="2"/>
          </p:nvPr>
        </p:nvSpPr>
        <p:spPr>
          <a:xfrm>
            <a:off x="844775" y="2856525"/>
            <a:ext cx="3018000" cy="825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Font typeface="Montserrat"/>
              <a:buChar char="●"/>
              <a:defRPr sz="1600">
                <a:solidFill>
                  <a:schemeClr val="dk1"/>
                </a:solidFill>
              </a:defRPr>
            </a:lvl1pPr>
            <a:lvl2pPr marL="914400" lvl="1" indent="-317500" rtl="0">
              <a:lnSpc>
                <a:spcPct val="100000"/>
              </a:lnSpc>
              <a:spcBef>
                <a:spcPts val="0"/>
              </a:spcBef>
              <a:spcAft>
                <a:spcPts val="0"/>
              </a:spcAft>
              <a:buClr>
                <a:schemeClr val="dk1"/>
              </a:buClr>
              <a:buSzPts val="1400"/>
              <a:buFont typeface="Montserrat"/>
              <a:buChar char="○"/>
              <a:defRPr>
                <a:solidFill>
                  <a:schemeClr val="dk1"/>
                </a:solidFill>
              </a:defRPr>
            </a:lvl2pPr>
            <a:lvl3pPr marL="1371600" lvl="2" indent="-317500" rtl="0">
              <a:spcBef>
                <a:spcPts val="0"/>
              </a:spcBef>
              <a:spcAft>
                <a:spcPts val="0"/>
              </a:spcAft>
              <a:buClr>
                <a:schemeClr val="dk1"/>
              </a:buClr>
              <a:buSzPts val="1400"/>
              <a:buFont typeface="Montserrat"/>
              <a:buChar char="■"/>
              <a:defRPr>
                <a:solidFill>
                  <a:schemeClr val="dk1"/>
                </a:solidFill>
              </a:defRPr>
            </a:lvl3pPr>
            <a:lvl4pPr marL="1828800" lvl="3" indent="-317500" rtl="0">
              <a:spcBef>
                <a:spcPts val="0"/>
              </a:spcBef>
              <a:spcAft>
                <a:spcPts val="0"/>
              </a:spcAft>
              <a:buClr>
                <a:schemeClr val="dk1"/>
              </a:buClr>
              <a:buSzPts val="1400"/>
              <a:buFont typeface="Montserrat"/>
              <a:buChar char="●"/>
              <a:defRPr>
                <a:solidFill>
                  <a:schemeClr val="dk1"/>
                </a:solidFill>
              </a:defRPr>
            </a:lvl4pPr>
            <a:lvl5pPr marL="2286000" lvl="4" indent="-317500" rtl="0">
              <a:spcBef>
                <a:spcPts val="0"/>
              </a:spcBef>
              <a:spcAft>
                <a:spcPts val="0"/>
              </a:spcAft>
              <a:buClr>
                <a:schemeClr val="dk1"/>
              </a:buClr>
              <a:buSzPts val="1400"/>
              <a:buFont typeface="Montserrat"/>
              <a:buChar char="○"/>
              <a:defRPr>
                <a:solidFill>
                  <a:schemeClr val="dk1"/>
                </a:solidFill>
              </a:defRPr>
            </a:lvl5pPr>
            <a:lvl6pPr marL="2743200" lvl="5" indent="-317500" rtl="0">
              <a:spcBef>
                <a:spcPts val="0"/>
              </a:spcBef>
              <a:spcAft>
                <a:spcPts val="0"/>
              </a:spcAft>
              <a:buClr>
                <a:schemeClr val="dk1"/>
              </a:buClr>
              <a:buSzPts val="1400"/>
              <a:buFont typeface="Montserrat"/>
              <a:buChar char="■"/>
              <a:defRPr>
                <a:solidFill>
                  <a:schemeClr val="dk1"/>
                </a:solidFill>
              </a:defRPr>
            </a:lvl6pPr>
            <a:lvl7pPr marL="3200400" lvl="6" indent="-317500" rtl="0">
              <a:spcBef>
                <a:spcPts val="0"/>
              </a:spcBef>
              <a:spcAft>
                <a:spcPts val="0"/>
              </a:spcAft>
              <a:buClr>
                <a:schemeClr val="dk1"/>
              </a:buClr>
              <a:buSzPts val="1400"/>
              <a:buFont typeface="Montserrat"/>
              <a:buChar char="●"/>
              <a:defRPr>
                <a:solidFill>
                  <a:schemeClr val="dk1"/>
                </a:solidFill>
              </a:defRPr>
            </a:lvl7pPr>
            <a:lvl8pPr marL="3657600" lvl="7" indent="-317500" rtl="0">
              <a:spcBef>
                <a:spcPts val="0"/>
              </a:spcBef>
              <a:spcAft>
                <a:spcPts val="0"/>
              </a:spcAft>
              <a:buClr>
                <a:schemeClr val="dk1"/>
              </a:buClr>
              <a:buSzPts val="1400"/>
              <a:buFont typeface="Montserrat"/>
              <a:buChar char="○"/>
              <a:defRPr>
                <a:solidFill>
                  <a:schemeClr val="dk1"/>
                </a:solidFill>
              </a:defRPr>
            </a:lvl8pPr>
            <a:lvl9pPr marL="4114800" lvl="8" indent="-317500" rtl="0">
              <a:spcBef>
                <a:spcPts val="0"/>
              </a:spcBef>
              <a:spcAft>
                <a:spcPts val="0"/>
              </a:spcAft>
              <a:buClr>
                <a:schemeClr val="dk1"/>
              </a:buClr>
              <a:buSzPts val="1400"/>
              <a:buFont typeface="Montserrat"/>
              <a:buChar char="■"/>
              <a:defRPr>
                <a:solidFill>
                  <a:schemeClr val="dk1"/>
                </a:solidFill>
              </a:defRPr>
            </a:lvl9pPr>
          </a:lstStyle>
          <a:p>
            <a:endParaRPr/>
          </a:p>
        </p:txBody>
      </p:sp>
      <p:sp>
        <p:nvSpPr>
          <p:cNvPr id="92" name="Google Shape;92;p5"/>
          <p:cNvSpPr txBox="1">
            <a:spLocks noGrp="1"/>
          </p:cNvSpPr>
          <p:nvPr>
            <p:ph type="subTitle" idx="3"/>
          </p:nvPr>
        </p:nvSpPr>
        <p:spPr>
          <a:xfrm>
            <a:off x="844775" y="2518125"/>
            <a:ext cx="3018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Architects Daughter"/>
                <a:ea typeface="Architects Daughter"/>
                <a:cs typeface="Architects Daughter"/>
                <a:sym typeface="Architects Daugh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93" name="Google Shape;93;p5"/>
          <p:cNvSpPr txBox="1">
            <a:spLocks noGrp="1"/>
          </p:cNvSpPr>
          <p:nvPr>
            <p:ph type="subTitle" idx="4"/>
          </p:nvPr>
        </p:nvSpPr>
        <p:spPr>
          <a:xfrm>
            <a:off x="5300425" y="2518125"/>
            <a:ext cx="3018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atin typeface="Architects Daughter"/>
                <a:ea typeface="Architects Daughter"/>
                <a:cs typeface="Architects Daughter"/>
                <a:sym typeface="Architects Daughter"/>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grpSp>
        <p:nvGrpSpPr>
          <p:cNvPr id="94" name="Google Shape;94;p5"/>
          <p:cNvGrpSpPr/>
          <p:nvPr/>
        </p:nvGrpSpPr>
        <p:grpSpPr>
          <a:xfrm rot="-1800044">
            <a:off x="8074286" y="440172"/>
            <a:ext cx="394380" cy="390399"/>
            <a:chOff x="6907281" y="1838619"/>
            <a:chExt cx="394389" cy="390408"/>
          </a:xfrm>
        </p:grpSpPr>
        <p:sp>
          <p:nvSpPr>
            <p:cNvPr id="95" name="Google Shape;95;p5"/>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5"/>
          <p:cNvGrpSpPr/>
          <p:nvPr/>
        </p:nvGrpSpPr>
        <p:grpSpPr>
          <a:xfrm rot="-1221711">
            <a:off x="744926" y="448766"/>
            <a:ext cx="341706" cy="373225"/>
            <a:chOff x="1412400" y="717050"/>
            <a:chExt cx="755375" cy="825050"/>
          </a:xfrm>
        </p:grpSpPr>
        <p:sp>
          <p:nvSpPr>
            <p:cNvPr id="98" name="Google Shape;98;p5"/>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rot="-5254156">
            <a:off x="262403" y="4004805"/>
            <a:ext cx="102167" cy="96812"/>
            <a:chOff x="6241566" y="1260622"/>
            <a:chExt cx="107788" cy="93009"/>
          </a:xfrm>
        </p:grpSpPr>
        <p:sp>
          <p:nvSpPr>
            <p:cNvPr id="101" name="Google Shape;101;p5"/>
            <p:cNvSpPr/>
            <p:nvPr/>
          </p:nvSpPr>
          <p:spPr>
            <a:xfrm rot="4444740">
              <a:off x="6308817" y="130135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102" name="Google Shape;102;p5"/>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103" name="Google Shape;103;p5"/>
          <p:cNvSpPr/>
          <p:nvPr/>
        </p:nvSpPr>
        <p:spPr>
          <a:xfrm>
            <a:off x="8399875" y="1731325"/>
            <a:ext cx="85575" cy="155625"/>
          </a:xfrm>
          <a:custGeom>
            <a:avLst/>
            <a:gdLst/>
            <a:ahLst/>
            <a:cxnLst/>
            <a:rect l="l" t="t" r="r" b="b"/>
            <a:pathLst>
              <a:path w="3423" h="6225" extrusionOk="0">
                <a:moveTo>
                  <a:pt x="0" y="0"/>
                </a:moveTo>
                <a:cubicBezTo>
                  <a:pt x="2277" y="650"/>
                  <a:pt x="3423" y="3857"/>
                  <a:pt x="3423" y="6225"/>
                </a:cubicBezTo>
              </a:path>
            </a:pathLst>
          </a:custGeom>
          <a:noFill/>
          <a:ln w="9525" cap="flat" cmpd="sng">
            <a:solidFill>
              <a:schemeClr val="dk2"/>
            </a:solidFill>
            <a:prstDash val="solid"/>
            <a:round/>
            <a:headEnd type="none" w="med" len="med"/>
            <a:tailEnd type="none" w="med" len="med"/>
          </a:ln>
        </p:spPr>
      </p:sp>
      <p:sp>
        <p:nvSpPr>
          <p:cNvPr id="104" name="Google Shape;104;p5"/>
          <p:cNvSpPr/>
          <p:nvPr/>
        </p:nvSpPr>
        <p:spPr>
          <a:xfrm>
            <a:off x="8432925" y="1830650"/>
            <a:ext cx="19475" cy="42800"/>
          </a:xfrm>
          <a:custGeom>
            <a:avLst/>
            <a:gdLst/>
            <a:ahLst/>
            <a:cxnLst/>
            <a:rect l="l" t="t" r="r" b="b"/>
            <a:pathLst>
              <a:path w="779" h="1712" extrusionOk="0">
                <a:moveTo>
                  <a:pt x="0" y="0"/>
                </a:moveTo>
                <a:cubicBezTo>
                  <a:pt x="280" y="561"/>
                  <a:pt x="546" y="1130"/>
                  <a:pt x="779" y="1712"/>
                </a:cubicBezTo>
              </a:path>
            </a:pathLst>
          </a:custGeom>
          <a:noFill/>
          <a:ln w="9525" cap="flat" cmpd="sng">
            <a:solidFill>
              <a:schemeClr val="dk2"/>
            </a:solidFill>
            <a:prstDash val="solid"/>
            <a:round/>
            <a:headEnd type="none" w="med" len="med"/>
            <a:tailEnd type="none" w="med" len="med"/>
          </a:ln>
        </p:spPr>
      </p:sp>
      <p:grpSp>
        <p:nvGrpSpPr>
          <p:cNvPr id="105" name="Google Shape;105;p5"/>
          <p:cNvGrpSpPr/>
          <p:nvPr/>
        </p:nvGrpSpPr>
        <p:grpSpPr>
          <a:xfrm>
            <a:off x="-676637" y="1546518"/>
            <a:ext cx="1196566" cy="538224"/>
            <a:chOff x="811725" y="381250"/>
            <a:chExt cx="1421775" cy="639525"/>
          </a:xfrm>
        </p:grpSpPr>
        <p:sp>
          <p:nvSpPr>
            <p:cNvPr id="106" name="Google Shape;106;p5"/>
            <p:cNvSpPr/>
            <p:nvPr/>
          </p:nvSpPr>
          <p:spPr>
            <a:xfrm>
              <a:off x="811725" y="381250"/>
              <a:ext cx="1407125" cy="532225"/>
            </a:xfrm>
            <a:custGeom>
              <a:avLst/>
              <a:gdLst/>
              <a:ahLst/>
              <a:cxnLst/>
              <a:rect l="l" t="t" r="r" b="b"/>
              <a:pathLst>
                <a:path w="56285" h="21289" extrusionOk="0">
                  <a:moveTo>
                    <a:pt x="5922" y="11248"/>
                  </a:moveTo>
                  <a:cubicBezTo>
                    <a:pt x="6089" y="11436"/>
                    <a:pt x="6298" y="11583"/>
                    <a:pt x="6487" y="11771"/>
                  </a:cubicBezTo>
                  <a:lnTo>
                    <a:pt x="5859" y="11373"/>
                  </a:lnTo>
                  <a:cubicBezTo>
                    <a:pt x="5859" y="11332"/>
                    <a:pt x="5880" y="11311"/>
                    <a:pt x="5922" y="11248"/>
                  </a:cubicBezTo>
                  <a:close/>
                  <a:moveTo>
                    <a:pt x="43333" y="11750"/>
                  </a:moveTo>
                  <a:cubicBezTo>
                    <a:pt x="43291" y="11876"/>
                    <a:pt x="43229" y="11980"/>
                    <a:pt x="43187" y="12106"/>
                  </a:cubicBezTo>
                  <a:cubicBezTo>
                    <a:pt x="43103" y="12294"/>
                    <a:pt x="42998" y="12503"/>
                    <a:pt x="42915" y="12712"/>
                  </a:cubicBezTo>
                  <a:cubicBezTo>
                    <a:pt x="42894" y="12671"/>
                    <a:pt x="42873" y="12629"/>
                    <a:pt x="42810" y="12587"/>
                  </a:cubicBezTo>
                  <a:cubicBezTo>
                    <a:pt x="42998" y="12294"/>
                    <a:pt x="43166" y="12043"/>
                    <a:pt x="43333" y="11750"/>
                  </a:cubicBezTo>
                  <a:close/>
                  <a:moveTo>
                    <a:pt x="29440" y="15851"/>
                  </a:moveTo>
                  <a:lnTo>
                    <a:pt x="29440" y="15851"/>
                  </a:lnTo>
                  <a:cubicBezTo>
                    <a:pt x="29524" y="15861"/>
                    <a:pt x="29602" y="15867"/>
                    <a:pt x="29681" y="15867"/>
                  </a:cubicBezTo>
                  <a:cubicBezTo>
                    <a:pt x="29759" y="15867"/>
                    <a:pt x="29837" y="15861"/>
                    <a:pt x="29921" y="15851"/>
                  </a:cubicBezTo>
                  <a:lnTo>
                    <a:pt x="29921" y="15851"/>
                  </a:lnTo>
                  <a:cubicBezTo>
                    <a:pt x="29858" y="15956"/>
                    <a:pt x="29817" y="16060"/>
                    <a:pt x="29733" y="16165"/>
                  </a:cubicBezTo>
                  <a:cubicBezTo>
                    <a:pt x="29649" y="16060"/>
                    <a:pt x="29586" y="15977"/>
                    <a:pt x="29482" y="15914"/>
                  </a:cubicBezTo>
                  <a:cubicBezTo>
                    <a:pt x="29482" y="15872"/>
                    <a:pt x="29440" y="15872"/>
                    <a:pt x="29440" y="15851"/>
                  </a:cubicBezTo>
                  <a:close/>
                  <a:moveTo>
                    <a:pt x="4457" y="15537"/>
                  </a:moveTo>
                  <a:cubicBezTo>
                    <a:pt x="4290" y="15889"/>
                    <a:pt x="4140" y="16241"/>
                    <a:pt x="4006" y="16578"/>
                  </a:cubicBezTo>
                  <a:lnTo>
                    <a:pt x="4006" y="16578"/>
                  </a:lnTo>
                  <a:lnTo>
                    <a:pt x="4415" y="15537"/>
                  </a:lnTo>
                  <a:close/>
                  <a:moveTo>
                    <a:pt x="13789" y="18383"/>
                  </a:moveTo>
                  <a:cubicBezTo>
                    <a:pt x="13915" y="18467"/>
                    <a:pt x="14040" y="18550"/>
                    <a:pt x="14207" y="18592"/>
                  </a:cubicBezTo>
                  <a:cubicBezTo>
                    <a:pt x="14228" y="18634"/>
                    <a:pt x="14249" y="18634"/>
                    <a:pt x="14312" y="18655"/>
                  </a:cubicBezTo>
                  <a:cubicBezTo>
                    <a:pt x="14333" y="18655"/>
                    <a:pt x="14354" y="18676"/>
                    <a:pt x="14396" y="18676"/>
                  </a:cubicBezTo>
                  <a:cubicBezTo>
                    <a:pt x="14354" y="18738"/>
                    <a:pt x="14333" y="18759"/>
                    <a:pt x="14312" y="18801"/>
                  </a:cubicBezTo>
                  <a:cubicBezTo>
                    <a:pt x="14145" y="18676"/>
                    <a:pt x="13977" y="18508"/>
                    <a:pt x="13789" y="18383"/>
                  </a:cubicBezTo>
                  <a:close/>
                  <a:moveTo>
                    <a:pt x="3348" y="18132"/>
                  </a:moveTo>
                  <a:cubicBezTo>
                    <a:pt x="3249" y="18367"/>
                    <a:pt x="3149" y="18602"/>
                    <a:pt x="3055" y="18843"/>
                  </a:cubicBezTo>
                  <a:lnTo>
                    <a:pt x="3055" y="18780"/>
                  </a:lnTo>
                  <a:cubicBezTo>
                    <a:pt x="3160" y="18571"/>
                    <a:pt x="3244" y="18341"/>
                    <a:pt x="3348" y="18132"/>
                  </a:cubicBezTo>
                  <a:close/>
                  <a:moveTo>
                    <a:pt x="47788" y="0"/>
                  </a:moveTo>
                  <a:cubicBezTo>
                    <a:pt x="47296" y="0"/>
                    <a:pt x="46816" y="223"/>
                    <a:pt x="46555" y="723"/>
                  </a:cubicBezTo>
                  <a:cubicBezTo>
                    <a:pt x="44861" y="4071"/>
                    <a:pt x="42998" y="7356"/>
                    <a:pt x="41283" y="10662"/>
                  </a:cubicBezTo>
                  <a:cubicBezTo>
                    <a:pt x="39546" y="8444"/>
                    <a:pt x="37935" y="6163"/>
                    <a:pt x="36407" y="3799"/>
                  </a:cubicBezTo>
                  <a:cubicBezTo>
                    <a:pt x="36092" y="3290"/>
                    <a:pt x="35612" y="3053"/>
                    <a:pt x="35126" y="3053"/>
                  </a:cubicBezTo>
                  <a:cubicBezTo>
                    <a:pt x="34614" y="3053"/>
                    <a:pt x="34094" y="3316"/>
                    <a:pt x="33750" y="3799"/>
                  </a:cubicBezTo>
                  <a:cubicBezTo>
                    <a:pt x="32034" y="6142"/>
                    <a:pt x="30528" y="8716"/>
                    <a:pt x="29273" y="11352"/>
                  </a:cubicBezTo>
                  <a:cubicBezTo>
                    <a:pt x="28373" y="10327"/>
                    <a:pt x="27389" y="9365"/>
                    <a:pt x="26469" y="8507"/>
                  </a:cubicBezTo>
                  <a:cubicBezTo>
                    <a:pt x="25207" y="7284"/>
                    <a:pt x="22960" y="4965"/>
                    <a:pt x="20989" y="4965"/>
                  </a:cubicBezTo>
                  <a:cubicBezTo>
                    <a:pt x="20868" y="4965"/>
                    <a:pt x="20749" y="4974"/>
                    <a:pt x="20631" y="4992"/>
                  </a:cubicBezTo>
                  <a:cubicBezTo>
                    <a:pt x="19543" y="5159"/>
                    <a:pt x="18936" y="6122"/>
                    <a:pt x="18371" y="6979"/>
                  </a:cubicBezTo>
                  <a:cubicBezTo>
                    <a:pt x="17639" y="8067"/>
                    <a:pt x="16948" y="9155"/>
                    <a:pt x="16279" y="10285"/>
                  </a:cubicBezTo>
                  <a:cubicBezTo>
                    <a:pt x="15609" y="11373"/>
                    <a:pt x="14961" y="12503"/>
                    <a:pt x="14333" y="13612"/>
                  </a:cubicBezTo>
                  <a:cubicBezTo>
                    <a:pt x="14103" y="14031"/>
                    <a:pt x="13873" y="14449"/>
                    <a:pt x="13580" y="14826"/>
                  </a:cubicBezTo>
                  <a:cubicBezTo>
                    <a:pt x="12764" y="14073"/>
                    <a:pt x="11927" y="13319"/>
                    <a:pt x="11111" y="12587"/>
                  </a:cubicBezTo>
                  <a:cubicBezTo>
                    <a:pt x="9437" y="11060"/>
                    <a:pt x="7805" y="9511"/>
                    <a:pt x="6131" y="8005"/>
                  </a:cubicBezTo>
                  <a:cubicBezTo>
                    <a:pt x="5864" y="7761"/>
                    <a:pt x="5532" y="7645"/>
                    <a:pt x="5207" y="7645"/>
                  </a:cubicBezTo>
                  <a:cubicBezTo>
                    <a:pt x="4664" y="7645"/>
                    <a:pt x="4138" y="7968"/>
                    <a:pt x="3955" y="8570"/>
                  </a:cubicBezTo>
                  <a:cubicBezTo>
                    <a:pt x="3160" y="11415"/>
                    <a:pt x="2260" y="14177"/>
                    <a:pt x="1109" y="16876"/>
                  </a:cubicBezTo>
                  <a:cubicBezTo>
                    <a:pt x="712" y="17776"/>
                    <a:pt x="0" y="18801"/>
                    <a:pt x="482" y="19827"/>
                  </a:cubicBezTo>
                  <a:cubicBezTo>
                    <a:pt x="809" y="20573"/>
                    <a:pt x="1517" y="20939"/>
                    <a:pt x="2274" y="20939"/>
                  </a:cubicBezTo>
                  <a:cubicBezTo>
                    <a:pt x="2387" y="20939"/>
                    <a:pt x="2502" y="20931"/>
                    <a:pt x="2616" y="20915"/>
                  </a:cubicBezTo>
                  <a:cubicBezTo>
                    <a:pt x="2720" y="20993"/>
                    <a:pt x="2853" y="21035"/>
                    <a:pt x="2987" y="21035"/>
                  </a:cubicBezTo>
                  <a:cubicBezTo>
                    <a:pt x="3175" y="21035"/>
                    <a:pt x="3364" y="20952"/>
                    <a:pt x="3474" y="20768"/>
                  </a:cubicBezTo>
                  <a:cubicBezTo>
                    <a:pt x="4499" y="18969"/>
                    <a:pt x="5608" y="17148"/>
                    <a:pt x="6570" y="15328"/>
                  </a:cubicBezTo>
                  <a:cubicBezTo>
                    <a:pt x="7617" y="16374"/>
                    <a:pt x="8705" y="17337"/>
                    <a:pt x="9897" y="18257"/>
                  </a:cubicBezTo>
                  <a:cubicBezTo>
                    <a:pt x="10964" y="19073"/>
                    <a:pt x="12241" y="20224"/>
                    <a:pt x="13580" y="20663"/>
                  </a:cubicBezTo>
                  <a:cubicBezTo>
                    <a:pt x="13632" y="21017"/>
                    <a:pt x="13955" y="21289"/>
                    <a:pt x="14286" y="21289"/>
                  </a:cubicBezTo>
                  <a:cubicBezTo>
                    <a:pt x="14485" y="21289"/>
                    <a:pt x="14686" y="21191"/>
                    <a:pt x="14835" y="20956"/>
                  </a:cubicBezTo>
                  <a:cubicBezTo>
                    <a:pt x="16656" y="17943"/>
                    <a:pt x="18476" y="14909"/>
                    <a:pt x="20275" y="11876"/>
                  </a:cubicBezTo>
                  <a:cubicBezTo>
                    <a:pt x="21510" y="12943"/>
                    <a:pt x="22682" y="14073"/>
                    <a:pt x="23811" y="15244"/>
                  </a:cubicBezTo>
                  <a:cubicBezTo>
                    <a:pt x="25213" y="16772"/>
                    <a:pt x="26364" y="18592"/>
                    <a:pt x="27829" y="20036"/>
                  </a:cubicBezTo>
                  <a:cubicBezTo>
                    <a:pt x="27679" y="20500"/>
                    <a:pt x="28151" y="20889"/>
                    <a:pt x="28592" y="20889"/>
                  </a:cubicBezTo>
                  <a:cubicBezTo>
                    <a:pt x="28767" y="20889"/>
                    <a:pt x="28938" y="20827"/>
                    <a:pt x="29063" y="20684"/>
                  </a:cubicBezTo>
                  <a:cubicBezTo>
                    <a:pt x="31449" y="18048"/>
                    <a:pt x="33374" y="15014"/>
                    <a:pt x="35319" y="11980"/>
                  </a:cubicBezTo>
                  <a:lnTo>
                    <a:pt x="36533" y="13215"/>
                  </a:lnTo>
                  <a:cubicBezTo>
                    <a:pt x="37621" y="15098"/>
                    <a:pt x="38751" y="16939"/>
                    <a:pt x="40048" y="18655"/>
                  </a:cubicBezTo>
                  <a:cubicBezTo>
                    <a:pt x="40320" y="19031"/>
                    <a:pt x="40718" y="19199"/>
                    <a:pt x="41115" y="19220"/>
                  </a:cubicBezTo>
                  <a:cubicBezTo>
                    <a:pt x="41246" y="19272"/>
                    <a:pt x="41387" y="19300"/>
                    <a:pt x="41527" y="19300"/>
                  </a:cubicBezTo>
                  <a:cubicBezTo>
                    <a:pt x="41832" y="19300"/>
                    <a:pt x="42129" y="19166"/>
                    <a:pt x="42287" y="18864"/>
                  </a:cubicBezTo>
                  <a:cubicBezTo>
                    <a:pt x="44045" y="15684"/>
                    <a:pt x="45614" y="12440"/>
                    <a:pt x="47225" y="9239"/>
                  </a:cubicBezTo>
                  <a:cubicBezTo>
                    <a:pt x="47413" y="8863"/>
                    <a:pt x="47602" y="8465"/>
                    <a:pt x="47790" y="8109"/>
                  </a:cubicBezTo>
                  <a:cubicBezTo>
                    <a:pt x="47811" y="8047"/>
                    <a:pt x="47832" y="8005"/>
                    <a:pt x="47874" y="7984"/>
                  </a:cubicBezTo>
                  <a:cubicBezTo>
                    <a:pt x="47895" y="8005"/>
                    <a:pt x="47915" y="8005"/>
                    <a:pt x="47936" y="8026"/>
                  </a:cubicBezTo>
                  <a:cubicBezTo>
                    <a:pt x="48397" y="8298"/>
                    <a:pt x="48836" y="8570"/>
                    <a:pt x="49275" y="8842"/>
                  </a:cubicBezTo>
                  <a:cubicBezTo>
                    <a:pt x="50824" y="9783"/>
                    <a:pt x="52393" y="10955"/>
                    <a:pt x="54151" y="11478"/>
                  </a:cubicBezTo>
                  <a:cubicBezTo>
                    <a:pt x="54262" y="11510"/>
                    <a:pt x="54372" y="11525"/>
                    <a:pt x="54478" y="11525"/>
                  </a:cubicBezTo>
                  <a:cubicBezTo>
                    <a:pt x="55133" y="11525"/>
                    <a:pt x="55669" y="10960"/>
                    <a:pt x="55741" y="10348"/>
                  </a:cubicBezTo>
                  <a:cubicBezTo>
                    <a:pt x="56201" y="9783"/>
                    <a:pt x="56285" y="8988"/>
                    <a:pt x="55615" y="8381"/>
                  </a:cubicBezTo>
                  <a:lnTo>
                    <a:pt x="54193" y="7042"/>
                  </a:lnTo>
                  <a:cubicBezTo>
                    <a:pt x="52288" y="5117"/>
                    <a:pt x="50636" y="3025"/>
                    <a:pt x="49171" y="723"/>
                  </a:cubicBezTo>
                  <a:cubicBezTo>
                    <a:pt x="48876" y="265"/>
                    <a:pt x="48325" y="0"/>
                    <a:pt x="47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13300" y="398050"/>
              <a:ext cx="1420200" cy="622725"/>
            </a:xfrm>
            <a:custGeom>
              <a:avLst/>
              <a:gdLst/>
              <a:ahLst/>
              <a:cxnLst/>
              <a:rect l="l" t="t" r="r" b="b"/>
              <a:pathLst>
                <a:path w="56808" h="24909" extrusionOk="0">
                  <a:moveTo>
                    <a:pt x="48459" y="6056"/>
                  </a:moveTo>
                  <a:lnTo>
                    <a:pt x="54464" y="11706"/>
                  </a:lnTo>
                  <a:cubicBezTo>
                    <a:pt x="54501" y="11730"/>
                    <a:pt x="54523" y="11740"/>
                    <a:pt x="54548" y="11740"/>
                  </a:cubicBezTo>
                  <a:cubicBezTo>
                    <a:pt x="54566" y="11740"/>
                    <a:pt x="54585" y="11735"/>
                    <a:pt x="54611" y="11727"/>
                  </a:cubicBezTo>
                  <a:lnTo>
                    <a:pt x="54820" y="11643"/>
                  </a:lnTo>
                  <a:lnTo>
                    <a:pt x="54820" y="11852"/>
                  </a:lnTo>
                  <a:cubicBezTo>
                    <a:pt x="54862" y="13087"/>
                    <a:pt x="54841" y="14300"/>
                    <a:pt x="54736" y="15451"/>
                  </a:cubicBezTo>
                  <a:lnTo>
                    <a:pt x="54715" y="15765"/>
                  </a:lnTo>
                  <a:lnTo>
                    <a:pt x="54464" y="15556"/>
                  </a:lnTo>
                  <a:cubicBezTo>
                    <a:pt x="52958" y="14196"/>
                    <a:pt x="51514" y="12689"/>
                    <a:pt x="50112" y="11266"/>
                  </a:cubicBezTo>
                  <a:lnTo>
                    <a:pt x="49296" y="10429"/>
                  </a:lnTo>
                  <a:lnTo>
                    <a:pt x="49505" y="10325"/>
                  </a:lnTo>
                  <a:cubicBezTo>
                    <a:pt x="49526" y="10325"/>
                    <a:pt x="49526" y="10283"/>
                    <a:pt x="49526" y="10283"/>
                  </a:cubicBezTo>
                  <a:cubicBezTo>
                    <a:pt x="49401" y="9090"/>
                    <a:pt x="49108" y="7877"/>
                    <a:pt x="48689" y="6684"/>
                  </a:cubicBezTo>
                  <a:lnTo>
                    <a:pt x="48459" y="6056"/>
                  </a:lnTo>
                  <a:close/>
                  <a:moveTo>
                    <a:pt x="3082" y="20239"/>
                  </a:moveTo>
                  <a:lnTo>
                    <a:pt x="3076" y="20243"/>
                  </a:lnTo>
                  <a:lnTo>
                    <a:pt x="3097" y="20347"/>
                  </a:lnTo>
                  <a:cubicBezTo>
                    <a:pt x="3098" y="20353"/>
                    <a:pt x="3100" y="20358"/>
                    <a:pt x="3101" y="20364"/>
                  </a:cubicBezTo>
                  <a:lnTo>
                    <a:pt x="3101" y="20364"/>
                  </a:lnTo>
                  <a:cubicBezTo>
                    <a:pt x="3100" y="20351"/>
                    <a:pt x="3098" y="20339"/>
                    <a:pt x="3097" y="20326"/>
                  </a:cubicBezTo>
                  <a:lnTo>
                    <a:pt x="3082" y="20239"/>
                  </a:lnTo>
                  <a:close/>
                  <a:moveTo>
                    <a:pt x="48229" y="323"/>
                  </a:moveTo>
                  <a:lnTo>
                    <a:pt x="48376" y="512"/>
                  </a:lnTo>
                  <a:cubicBezTo>
                    <a:pt x="49715" y="1934"/>
                    <a:pt x="51054" y="3294"/>
                    <a:pt x="52351" y="4550"/>
                  </a:cubicBezTo>
                  <a:cubicBezTo>
                    <a:pt x="53042" y="5240"/>
                    <a:pt x="53774" y="5910"/>
                    <a:pt x="54464" y="6579"/>
                  </a:cubicBezTo>
                  <a:lnTo>
                    <a:pt x="54506" y="6600"/>
                  </a:lnTo>
                  <a:cubicBezTo>
                    <a:pt x="55343" y="7354"/>
                    <a:pt x="55992" y="7939"/>
                    <a:pt x="56410" y="8211"/>
                  </a:cubicBezTo>
                  <a:lnTo>
                    <a:pt x="56536" y="8295"/>
                  </a:lnTo>
                  <a:lnTo>
                    <a:pt x="56431" y="8463"/>
                  </a:lnTo>
                  <a:lnTo>
                    <a:pt x="56410" y="8483"/>
                  </a:lnTo>
                  <a:cubicBezTo>
                    <a:pt x="56389" y="8504"/>
                    <a:pt x="56389" y="8567"/>
                    <a:pt x="56410" y="8588"/>
                  </a:cubicBezTo>
                  <a:lnTo>
                    <a:pt x="56431" y="8672"/>
                  </a:lnTo>
                  <a:lnTo>
                    <a:pt x="56389" y="8735"/>
                  </a:lnTo>
                  <a:cubicBezTo>
                    <a:pt x="56117" y="9153"/>
                    <a:pt x="55866" y="9634"/>
                    <a:pt x="55615" y="10053"/>
                  </a:cubicBezTo>
                  <a:cubicBezTo>
                    <a:pt x="55385" y="10471"/>
                    <a:pt x="55155" y="10911"/>
                    <a:pt x="54883" y="11329"/>
                  </a:cubicBezTo>
                  <a:lnTo>
                    <a:pt x="54778" y="11496"/>
                  </a:lnTo>
                  <a:lnTo>
                    <a:pt x="54757" y="11455"/>
                  </a:lnTo>
                  <a:lnTo>
                    <a:pt x="48689" y="5763"/>
                  </a:lnTo>
                  <a:cubicBezTo>
                    <a:pt x="48668" y="5742"/>
                    <a:pt x="48585" y="5701"/>
                    <a:pt x="48543" y="5701"/>
                  </a:cubicBezTo>
                  <a:cubicBezTo>
                    <a:pt x="48480" y="5701"/>
                    <a:pt x="48459" y="5742"/>
                    <a:pt x="48459" y="5763"/>
                  </a:cubicBezTo>
                  <a:lnTo>
                    <a:pt x="42015" y="18213"/>
                  </a:lnTo>
                  <a:lnTo>
                    <a:pt x="41868" y="18025"/>
                  </a:lnTo>
                  <a:cubicBezTo>
                    <a:pt x="39441" y="15367"/>
                    <a:pt x="37202" y="12522"/>
                    <a:pt x="35256" y="9530"/>
                  </a:cubicBezTo>
                  <a:cubicBezTo>
                    <a:pt x="35215" y="9488"/>
                    <a:pt x="35152" y="9446"/>
                    <a:pt x="35110" y="9446"/>
                  </a:cubicBezTo>
                  <a:cubicBezTo>
                    <a:pt x="35089" y="9446"/>
                    <a:pt x="35026" y="9446"/>
                    <a:pt x="34984" y="9530"/>
                  </a:cubicBezTo>
                  <a:cubicBezTo>
                    <a:pt x="32934" y="12940"/>
                    <a:pt x="31009" y="16455"/>
                    <a:pt x="29272" y="20012"/>
                  </a:cubicBezTo>
                  <a:lnTo>
                    <a:pt x="29189" y="20222"/>
                  </a:lnTo>
                  <a:lnTo>
                    <a:pt x="29021" y="20075"/>
                  </a:lnTo>
                  <a:cubicBezTo>
                    <a:pt x="26510" y="17502"/>
                    <a:pt x="24230" y="14677"/>
                    <a:pt x="22075" y="11957"/>
                  </a:cubicBezTo>
                  <a:lnTo>
                    <a:pt x="22033" y="11936"/>
                  </a:lnTo>
                  <a:cubicBezTo>
                    <a:pt x="21614" y="11413"/>
                    <a:pt x="21175" y="10890"/>
                    <a:pt x="20756" y="10346"/>
                  </a:cubicBezTo>
                  <a:cubicBezTo>
                    <a:pt x="20756" y="10304"/>
                    <a:pt x="20735" y="10304"/>
                    <a:pt x="20735" y="10304"/>
                  </a:cubicBezTo>
                  <a:cubicBezTo>
                    <a:pt x="20715" y="10304"/>
                    <a:pt x="20673" y="10346"/>
                    <a:pt x="20652" y="10367"/>
                  </a:cubicBezTo>
                  <a:lnTo>
                    <a:pt x="20631" y="10388"/>
                  </a:lnTo>
                  <a:lnTo>
                    <a:pt x="20610" y="10408"/>
                  </a:lnTo>
                  <a:cubicBezTo>
                    <a:pt x="20568" y="10408"/>
                    <a:pt x="20568" y="10450"/>
                    <a:pt x="20547" y="10471"/>
                  </a:cubicBezTo>
                  <a:cubicBezTo>
                    <a:pt x="18957" y="13652"/>
                    <a:pt x="17116" y="16665"/>
                    <a:pt x="15170" y="19447"/>
                  </a:cubicBezTo>
                  <a:cubicBezTo>
                    <a:pt x="15128" y="19489"/>
                    <a:pt x="15086" y="19552"/>
                    <a:pt x="15065" y="19594"/>
                  </a:cubicBezTo>
                  <a:cubicBezTo>
                    <a:pt x="14793" y="19991"/>
                    <a:pt x="14458" y="20494"/>
                    <a:pt x="13935" y="20494"/>
                  </a:cubicBezTo>
                  <a:lnTo>
                    <a:pt x="13852" y="20494"/>
                  </a:lnTo>
                  <a:cubicBezTo>
                    <a:pt x="13621" y="20452"/>
                    <a:pt x="13349" y="20159"/>
                    <a:pt x="13015" y="19761"/>
                  </a:cubicBezTo>
                  <a:lnTo>
                    <a:pt x="12994" y="19719"/>
                  </a:lnTo>
                  <a:cubicBezTo>
                    <a:pt x="12910" y="19657"/>
                    <a:pt x="12868" y="19573"/>
                    <a:pt x="12805" y="19510"/>
                  </a:cubicBezTo>
                  <a:lnTo>
                    <a:pt x="9834" y="16560"/>
                  </a:lnTo>
                  <a:cubicBezTo>
                    <a:pt x="8788" y="15535"/>
                    <a:pt x="7763" y="14489"/>
                    <a:pt x="6717" y="13484"/>
                  </a:cubicBezTo>
                  <a:cubicBezTo>
                    <a:pt x="6696" y="13442"/>
                    <a:pt x="6633" y="13421"/>
                    <a:pt x="6612" y="13421"/>
                  </a:cubicBezTo>
                  <a:cubicBezTo>
                    <a:pt x="6549" y="13421"/>
                    <a:pt x="6507" y="13484"/>
                    <a:pt x="6486" y="13547"/>
                  </a:cubicBezTo>
                  <a:cubicBezTo>
                    <a:pt x="5712" y="15409"/>
                    <a:pt x="4729" y="17292"/>
                    <a:pt x="3285" y="19678"/>
                  </a:cubicBezTo>
                  <a:lnTo>
                    <a:pt x="3097" y="19991"/>
                  </a:lnTo>
                  <a:lnTo>
                    <a:pt x="3055" y="19866"/>
                  </a:lnTo>
                  <a:lnTo>
                    <a:pt x="2825" y="19761"/>
                  </a:lnTo>
                  <a:cubicBezTo>
                    <a:pt x="2637" y="19678"/>
                    <a:pt x="2448" y="19594"/>
                    <a:pt x="2302" y="19510"/>
                  </a:cubicBezTo>
                  <a:cubicBezTo>
                    <a:pt x="2134" y="19468"/>
                    <a:pt x="1946" y="19385"/>
                    <a:pt x="1800" y="19301"/>
                  </a:cubicBezTo>
                  <a:cubicBezTo>
                    <a:pt x="1486" y="19155"/>
                    <a:pt x="1172" y="18987"/>
                    <a:pt x="879" y="18841"/>
                  </a:cubicBezTo>
                  <a:lnTo>
                    <a:pt x="837" y="18820"/>
                  </a:lnTo>
                  <a:cubicBezTo>
                    <a:pt x="670" y="18736"/>
                    <a:pt x="544" y="18652"/>
                    <a:pt x="377" y="18569"/>
                  </a:cubicBezTo>
                  <a:lnTo>
                    <a:pt x="230" y="18506"/>
                  </a:lnTo>
                  <a:lnTo>
                    <a:pt x="314" y="18338"/>
                  </a:lnTo>
                  <a:cubicBezTo>
                    <a:pt x="2323" y="14635"/>
                    <a:pt x="3913" y="10597"/>
                    <a:pt x="5231" y="7144"/>
                  </a:cubicBezTo>
                  <a:lnTo>
                    <a:pt x="5294" y="6914"/>
                  </a:lnTo>
                  <a:lnTo>
                    <a:pt x="5482" y="7103"/>
                  </a:lnTo>
                  <a:cubicBezTo>
                    <a:pt x="8307" y="9885"/>
                    <a:pt x="10985" y="12856"/>
                    <a:pt x="13433" y="15890"/>
                  </a:cubicBezTo>
                  <a:cubicBezTo>
                    <a:pt x="13433" y="15911"/>
                    <a:pt x="13496" y="15911"/>
                    <a:pt x="13538" y="15911"/>
                  </a:cubicBezTo>
                  <a:cubicBezTo>
                    <a:pt x="13600" y="15911"/>
                    <a:pt x="13621" y="15890"/>
                    <a:pt x="13621" y="15890"/>
                  </a:cubicBezTo>
                  <a:cubicBezTo>
                    <a:pt x="16321" y="12459"/>
                    <a:pt x="18852" y="8881"/>
                    <a:pt x="21133" y="5178"/>
                  </a:cubicBezTo>
                  <a:lnTo>
                    <a:pt x="21238" y="5031"/>
                  </a:lnTo>
                  <a:lnTo>
                    <a:pt x="21384" y="5157"/>
                  </a:lnTo>
                  <a:cubicBezTo>
                    <a:pt x="24104" y="7584"/>
                    <a:pt x="26489" y="10388"/>
                    <a:pt x="28456" y="13421"/>
                  </a:cubicBezTo>
                  <a:lnTo>
                    <a:pt x="28477" y="13484"/>
                  </a:lnTo>
                  <a:lnTo>
                    <a:pt x="28477" y="13526"/>
                  </a:lnTo>
                  <a:cubicBezTo>
                    <a:pt x="28477" y="13547"/>
                    <a:pt x="28498" y="13610"/>
                    <a:pt x="28561" y="13631"/>
                  </a:cubicBezTo>
                  <a:cubicBezTo>
                    <a:pt x="28575" y="13638"/>
                    <a:pt x="28584" y="13640"/>
                    <a:pt x="28591" y="13640"/>
                  </a:cubicBezTo>
                  <a:cubicBezTo>
                    <a:pt x="28605" y="13640"/>
                    <a:pt x="28610" y="13631"/>
                    <a:pt x="28624" y="13631"/>
                  </a:cubicBezTo>
                  <a:lnTo>
                    <a:pt x="28707" y="13547"/>
                  </a:lnTo>
                  <a:cubicBezTo>
                    <a:pt x="28770" y="13526"/>
                    <a:pt x="28791" y="13505"/>
                    <a:pt x="28791" y="13442"/>
                  </a:cubicBezTo>
                  <a:lnTo>
                    <a:pt x="28791" y="13401"/>
                  </a:lnTo>
                  <a:lnTo>
                    <a:pt x="28812" y="13380"/>
                  </a:lnTo>
                  <a:cubicBezTo>
                    <a:pt x="29712" y="12229"/>
                    <a:pt x="30402" y="10890"/>
                    <a:pt x="31093" y="9613"/>
                  </a:cubicBezTo>
                  <a:lnTo>
                    <a:pt x="31637" y="8588"/>
                  </a:lnTo>
                  <a:cubicBezTo>
                    <a:pt x="32641" y="6726"/>
                    <a:pt x="33645" y="4864"/>
                    <a:pt x="34650" y="3022"/>
                  </a:cubicBezTo>
                  <a:lnTo>
                    <a:pt x="34754" y="2813"/>
                  </a:lnTo>
                  <a:lnTo>
                    <a:pt x="34901" y="2981"/>
                  </a:lnTo>
                  <a:cubicBezTo>
                    <a:pt x="35612" y="3859"/>
                    <a:pt x="36303" y="4717"/>
                    <a:pt x="36951" y="5575"/>
                  </a:cubicBezTo>
                  <a:cubicBezTo>
                    <a:pt x="38604" y="7667"/>
                    <a:pt x="40299" y="9823"/>
                    <a:pt x="42078" y="11810"/>
                  </a:cubicBezTo>
                  <a:lnTo>
                    <a:pt x="42119" y="11831"/>
                  </a:lnTo>
                  <a:lnTo>
                    <a:pt x="42161" y="11873"/>
                  </a:lnTo>
                  <a:cubicBezTo>
                    <a:pt x="42161" y="11936"/>
                    <a:pt x="42203" y="11957"/>
                    <a:pt x="42224" y="11957"/>
                  </a:cubicBezTo>
                  <a:cubicBezTo>
                    <a:pt x="42224" y="11957"/>
                    <a:pt x="42266" y="11957"/>
                    <a:pt x="42287" y="11936"/>
                  </a:cubicBezTo>
                  <a:cubicBezTo>
                    <a:pt x="43856" y="9027"/>
                    <a:pt x="45363" y="6014"/>
                    <a:pt x="46806" y="3127"/>
                  </a:cubicBezTo>
                  <a:cubicBezTo>
                    <a:pt x="47246" y="2248"/>
                    <a:pt x="47664" y="1390"/>
                    <a:pt x="48124" y="532"/>
                  </a:cubicBezTo>
                  <a:lnTo>
                    <a:pt x="48229" y="323"/>
                  </a:lnTo>
                  <a:close/>
                  <a:moveTo>
                    <a:pt x="35215" y="10053"/>
                  </a:moveTo>
                  <a:lnTo>
                    <a:pt x="35780" y="10869"/>
                  </a:lnTo>
                  <a:cubicBezTo>
                    <a:pt x="37663" y="13589"/>
                    <a:pt x="39755" y="16204"/>
                    <a:pt x="41952" y="18610"/>
                  </a:cubicBezTo>
                  <a:cubicBezTo>
                    <a:pt x="41973" y="18631"/>
                    <a:pt x="41994" y="18631"/>
                    <a:pt x="42015" y="18631"/>
                  </a:cubicBezTo>
                  <a:lnTo>
                    <a:pt x="42161" y="18652"/>
                  </a:lnTo>
                  <a:lnTo>
                    <a:pt x="42182" y="18799"/>
                  </a:lnTo>
                  <a:cubicBezTo>
                    <a:pt x="42287" y="19761"/>
                    <a:pt x="42308" y="20682"/>
                    <a:pt x="42203" y="21623"/>
                  </a:cubicBezTo>
                  <a:lnTo>
                    <a:pt x="42161" y="22042"/>
                  </a:lnTo>
                  <a:lnTo>
                    <a:pt x="41889" y="21686"/>
                  </a:lnTo>
                  <a:cubicBezTo>
                    <a:pt x="41324" y="20912"/>
                    <a:pt x="40697" y="20117"/>
                    <a:pt x="40090" y="19364"/>
                  </a:cubicBezTo>
                  <a:cubicBezTo>
                    <a:pt x="39818" y="19029"/>
                    <a:pt x="39546" y="18715"/>
                    <a:pt x="39274" y="18380"/>
                  </a:cubicBezTo>
                  <a:lnTo>
                    <a:pt x="38500" y="17439"/>
                  </a:lnTo>
                  <a:cubicBezTo>
                    <a:pt x="37579" y="16330"/>
                    <a:pt x="36637" y="15200"/>
                    <a:pt x="36093" y="13903"/>
                  </a:cubicBezTo>
                  <a:cubicBezTo>
                    <a:pt x="36093" y="13903"/>
                    <a:pt x="36093" y="13882"/>
                    <a:pt x="36052" y="13882"/>
                  </a:cubicBezTo>
                  <a:lnTo>
                    <a:pt x="35926" y="13840"/>
                  </a:lnTo>
                  <a:lnTo>
                    <a:pt x="35926" y="13714"/>
                  </a:lnTo>
                  <a:cubicBezTo>
                    <a:pt x="35884" y="12773"/>
                    <a:pt x="35717" y="11852"/>
                    <a:pt x="35487" y="10994"/>
                  </a:cubicBezTo>
                  <a:lnTo>
                    <a:pt x="35215" y="10053"/>
                  </a:lnTo>
                  <a:close/>
                  <a:moveTo>
                    <a:pt x="105" y="19092"/>
                  </a:moveTo>
                  <a:cubicBezTo>
                    <a:pt x="63" y="19406"/>
                    <a:pt x="147" y="19761"/>
                    <a:pt x="230" y="20096"/>
                  </a:cubicBezTo>
                  <a:cubicBezTo>
                    <a:pt x="251" y="20201"/>
                    <a:pt x="272" y="20305"/>
                    <a:pt x="272" y="20389"/>
                  </a:cubicBezTo>
                  <a:cubicBezTo>
                    <a:pt x="314" y="20452"/>
                    <a:pt x="314" y="20535"/>
                    <a:pt x="335" y="20640"/>
                  </a:cubicBezTo>
                  <a:cubicBezTo>
                    <a:pt x="377" y="21038"/>
                    <a:pt x="460" y="21435"/>
                    <a:pt x="670" y="21686"/>
                  </a:cubicBezTo>
                  <a:cubicBezTo>
                    <a:pt x="900" y="21958"/>
                    <a:pt x="1276" y="22105"/>
                    <a:pt x="1632" y="22230"/>
                  </a:cubicBezTo>
                  <a:cubicBezTo>
                    <a:pt x="1737" y="22272"/>
                    <a:pt x="1820" y="22314"/>
                    <a:pt x="1904" y="22335"/>
                  </a:cubicBezTo>
                  <a:cubicBezTo>
                    <a:pt x="2030" y="22398"/>
                    <a:pt x="2134" y="22440"/>
                    <a:pt x="2260" y="22502"/>
                  </a:cubicBezTo>
                  <a:cubicBezTo>
                    <a:pt x="2678" y="22691"/>
                    <a:pt x="3097" y="22858"/>
                    <a:pt x="3557" y="22921"/>
                  </a:cubicBezTo>
                  <a:lnTo>
                    <a:pt x="3662" y="22921"/>
                  </a:lnTo>
                  <a:lnTo>
                    <a:pt x="3620" y="22649"/>
                  </a:lnTo>
                  <a:cubicBezTo>
                    <a:pt x="3516" y="21860"/>
                    <a:pt x="3289" y="21051"/>
                    <a:pt x="3101" y="20364"/>
                  </a:cubicBezTo>
                  <a:lnTo>
                    <a:pt x="3101" y="20364"/>
                  </a:lnTo>
                  <a:cubicBezTo>
                    <a:pt x="3185" y="21045"/>
                    <a:pt x="3310" y="21804"/>
                    <a:pt x="3494" y="22523"/>
                  </a:cubicBezTo>
                  <a:lnTo>
                    <a:pt x="3578" y="22858"/>
                  </a:lnTo>
                  <a:lnTo>
                    <a:pt x="3264" y="22712"/>
                  </a:lnTo>
                  <a:cubicBezTo>
                    <a:pt x="2992" y="22586"/>
                    <a:pt x="2720" y="22502"/>
                    <a:pt x="2448" y="22398"/>
                  </a:cubicBezTo>
                  <a:cubicBezTo>
                    <a:pt x="1883" y="22209"/>
                    <a:pt x="1297" y="22000"/>
                    <a:pt x="879" y="21540"/>
                  </a:cubicBezTo>
                  <a:cubicBezTo>
                    <a:pt x="523" y="21121"/>
                    <a:pt x="440" y="20598"/>
                    <a:pt x="356" y="20096"/>
                  </a:cubicBezTo>
                  <a:cubicBezTo>
                    <a:pt x="314" y="19761"/>
                    <a:pt x="230" y="19385"/>
                    <a:pt x="105" y="19092"/>
                  </a:cubicBezTo>
                  <a:close/>
                  <a:moveTo>
                    <a:pt x="48165" y="1"/>
                  </a:moveTo>
                  <a:cubicBezTo>
                    <a:pt x="48151" y="1"/>
                    <a:pt x="48137" y="3"/>
                    <a:pt x="48124" y="9"/>
                  </a:cubicBezTo>
                  <a:cubicBezTo>
                    <a:pt x="48062" y="9"/>
                    <a:pt x="48041" y="30"/>
                    <a:pt x="48020" y="51"/>
                  </a:cubicBezTo>
                  <a:cubicBezTo>
                    <a:pt x="47539" y="993"/>
                    <a:pt x="47078" y="1913"/>
                    <a:pt x="46597" y="2855"/>
                  </a:cubicBezTo>
                  <a:lnTo>
                    <a:pt x="46555" y="2960"/>
                  </a:lnTo>
                  <a:cubicBezTo>
                    <a:pt x="45132" y="5742"/>
                    <a:pt x="43668" y="8609"/>
                    <a:pt x="42308" y="11455"/>
                  </a:cubicBezTo>
                  <a:lnTo>
                    <a:pt x="42203" y="11706"/>
                  </a:lnTo>
                  <a:lnTo>
                    <a:pt x="42057" y="11496"/>
                  </a:lnTo>
                  <a:cubicBezTo>
                    <a:pt x="40508" y="9404"/>
                    <a:pt x="38813" y="7333"/>
                    <a:pt x="37140" y="5366"/>
                  </a:cubicBezTo>
                  <a:cubicBezTo>
                    <a:pt x="36344" y="4424"/>
                    <a:pt x="35528" y="3462"/>
                    <a:pt x="34754" y="2499"/>
                  </a:cubicBezTo>
                  <a:cubicBezTo>
                    <a:pt x="34733" y="2457"/>
                    <a:pt x="34671" y="2457"/>
                    <a:pt x="34650" y="2457"/>
                  </a:cubicBezTo>
                  <a:cubicBezTo>
                    <a:pt x="34587" y="2457"/>
                    <a:pt x="34545" y="2499"/>
                    <a:pt x="34524" y="2541"/>
                  </a:cubicBezTo>
                  <a:cubicBezTo>
                    <a:pt x="33938" y="3608"/>
                    <a:pt x="33373" y="4738"/>
                    <a:pt x="32808" y="5805"/>
                  </a:cubicBezTo>
                  <a:cubicBezTo>
                    <a:pt x="31553" y="8274"/>
                    <a:pt x="30277" y="10806"/>
                    <a:pt x="28728" y="13108"/>
                  </a:cubicBezTo>
                  <a:lnTo>
                    <a:pt x="28603" y="13317"/>
                  </a:lnTo>
                  <a:lnTo>
                    <a:pt x="28477" y="13108"/>
                  </a:lnTo>
                  <a:cubicBezTo>
                    <a:pt x="26427" y="9990"/>
                    <a:pt x="24020" y="7207"/>
                    <a:pt x="21279" y="4801"/>
                  </a:cubicBezTo>
                  <a:cubicBezTo>
                    <a:pt x="21238" y="4759"/>
                    <a:pt x="21175" y="4738"/>
                    <a:pt x="21154" y="4738"/>
                  </a:cubicBezTo>
                  <a:cubicBezTo>
                    <a:pt x="21133" y="4738"/>
                    <a:pt x="21070" y="4759"/>
                    <a:pt x="21049" y="4822"/>
                  </a:cubicBezTo>
                  <a:cubicBezTo>
                    <a:pt x="18769" y="8504"/>
                    <a:pt x="16279" y="12082"/>
                    <a:pt x="13621" y="15472"/>
                  </a:cubicBezTo>
                  <a:lnTo>
                    <a:pt x="13496" y="15618"/>
                  </a:lnTo>
                  <a:lnTo>
                    <a:pt x="13349" y="15472"/>
                  </a:lnTo>
                  <a:cubicBezTo>
                    <a:pt x="10839" y="12375"/>
                    <a:pt x="8118" y="9425"/>
                    <a:pt x="5294" y="6642"/>
                  </a:cubicBezTo>
                  <a:cubicBezTo>
                    <a:pt x="5252" y="6600"/>
                    <a:pt x="5189" y="6600"/>
                    <a:pt x="5168" y="6600"/>
                  </a:cubicBezTo>
                  <a:cubicBezTo>
                    <a:pt x="5126" y="6600"/>
                    <a:pt x="5064" y="6642"/>
                    <a:pt x="5043" y="6726"/>
                  </a:cubicBezTo>
                  <a:cubicBezTo>
                    <a:pt x="4017" y="9446"/>
                    <a:pt x="2846" y="12145"/>
                    <a:pt x="1695" y="14761"/>
                  </a:cubicBezTo>
                  <a:cubicBezTo>
                    <a:pt x="1172" y="15953"/>
                    <a:pt x="628" y="17209"/>
                    <a:pt x="105" y="18443"/>
                  </a:cubicBezTo>
                  <a:lnTo>
                    <a:pt x="63" y="18506"/>
                  </a:lnTo>
                  <a:lnTo>
                    <a:pt x="21" y="18548"/>
                  </a:lnTo>
                  <a:cubicBezTo>
                    <a:pt x="0" y="18548"/>
                    <a:pt x="0" y="18569"/>
                    <a:pt x="0" y="18610"/>
                  </a:cubicBezTo>
                  <a:cubicBezTo>
                    <a:pt x="0" y="18631"/>
                    <a:pt x="0" y="18652"/>
                    <a:pt x="21" y="18652"/>
                  </a:cubicBezTo>
                  <a:lnTo>
                    <a:pt x="272" y="18841"/>
                  </a:lnTo>
                  <a:cubicBezTo>
                    <a:pt x="691" y="19134"/>
                    <a:pt x="1151" y="19385"/>
                    <a:pt x="1674" y="19657"/>
                  </a:cubicBezTo>
                  <a:cubicBezTo>
                    <a:pt x="1737" y="19678"/>
                    <a:pt x="1820" y="19719"/>
                    <a:pt x="1925" y="19782"/>
                  </a:cubicBezTo>
                  <a:cubicBezTo>
                    <a:pt x="2239" y="19929"/>
                    <a:pt x="2616" y="20117"/>
                    <a:pt x="2950" y="20180"/>
                  </a:cubicBezTo>
                  <a:lnTo>
                    <a:pt x="3076" y="20201"/>
                  </a:lnTo>
                  <a:lnTo>
                    <a:pt x="3082" y="20239"/>
                  </a:lnTo>
                  <a:lnTo>
                    <a:pt x="3082" y="20239"/>
                  </a:lnTo>
                  <a:lnTo>
                    <a:pt x="3181" y="20180"/>
                  </a:lnTo>
                  <a:cubicBezTo>
                    <a:pt x="3201" y="20180"/>
                    <a:pt x="3201" y="20138"/>
                    <a:pt x="3201" y="20117"/>
                  </a:cubicBezTo>
                  <a:lnTo>
                    <a:pt x="3160" y="20033"/>
                  </a:lnTo>
                  <a:lnTo>
                    <a:pt x="3201" y="19971"/>
                  </a:lnTo>
                  <a:cubicBezTo>
                    <a:pt x="4394" y="18401"/>
                    <a:pt x="5398" y="16581"/>
                    <a:pt x="6340" y="14447"/>
                  </a:cubicBezTo>
                  <a:lnTo>
                    <a:pt x="6528" y="14007"/>
                  </a:lnTo>
                  <a:lnTo>
                    <a:pt x="6507" y="13819"/>
                  </a:lnTo>
                  <a:lnTo>
                    <a:pt x="6863" y="14175"/>
                  </a:lnTo>
                  <a:cubicBezTo>
                    <a:pt x="8077" y="15388"/>
                    <a:pt x="9311" y="16581"/>
                    <a:pt x="10504" y="17794"/>
                  </a:cubicBezTo>
                  <a:lnTo>
                    <a:pt x="11613" y="18862"/>
                  </a:lnTo>
                  <a:cubicBezTo>
                    <a:pt x="11822" y="19071"/>
                    <a:pt x="11989" y="19280"/>
                    <a:pt x="12199" y="19552"/>
                  </a:cubicBezTo>
                  <a:cubicBezTo>
                    <a:pt x="12659" y="20075"/>
                    <a:pt x="13119" y="20598"/>
                    <a:pt x="13642" y="20870"/>
                  </a:cubicBezTo>
                  <a:cubicBezTo>
                    <a:pt x="13852" y="20975"/>
                    <a:pt x="13956" y="21017"/>
                    <a:pt x="14082" y="21017"/>
                  </a:cubicBezTo>
                  <a:lnTo>
                    <a:pt x="14249" y="20975"/>
                  </a:lnTo>
                  <a:lnTo>
                    <a:pt x="14270" y="21142"/>
                  </a:lnTo>
                  <a:cubicBezTo>
                    <a:pt x="14375" y="22126"/>
                    <a:pt x="14354" y="23151"/>
                    <a:pt x="14165" y="24176"/>
                  </a:cubicBezTo>
                  <a:lnTo>
                    <a:pt x="14124" y="24532"/>
                  </a:lnTo>
                  <a:lnTo>
                    <a:pt x="13872" y="24260"/>
                  </a:lnTo>
                  <a:cubicBezTo>
                    <a:pt x="11948" y="21875"/>
                    <a:pt x="9583" y="19719"/>
                    <a:pt x="7135" y="17585"/>
                  </a:cubicBezTo>
                  <a:lnTo>
                    <a:pt x="7030" y="17502"/>
                  </a:lnTo>
                  <a:lnTo>
                    <a:pt x="7135" y="17355"/>
                  </a:lnTo>
                  <a:cubicBezTo>
                    <a:pt x="7156" y="17313"/>
                    <a:pt x="7156" y="17292"/>
                    <a:pt x="7135" y="17271"/>
                  </a:cubicBezTo>
                  <a:cubicBezTo>
                    <a:pt x="7135" y="17250"/>
                    <a:pt x="7114" y="17209"/>
                    <a:pt x="7072" y="17209"/>
                  </a:cubicBezTo>
                  <a:lnTo>
                    <a:pt x="7010" y="17188"/>
                  </a:lnTo>
                  <a:lnTo>
                    <a:pt x="7010" y="17104"/>
                  </a:lnTo>
                  <a:cubicBezTo>
                    <a:pt x="6905" y="16330"/>
                    <a:pt x="6800" y="15535"/>
                    <a:pt x="6696" y="14886"/>
                  </a:cubicBezTo>
                  <a:lnTo>
                    <a:pt x="6696" y="14886"/>
                  </a:lnTo>
                  <a:cubicBezTo>
                    <a:pt x="6738" y="15577"/>
                    <a:pt x="6800" y="16351"/>
                    <a:pt x="6905" y="17167"/>
                  </a:cubicBezTo>
                  <a:lnTo>
                    <a:pt x="6926" y="17292"/>
                  </a:lnTo>
                  <a:lnTo>
                    <a:pt x="6821" y="17355"/>
                  </a:lnTo>
                  <a:lnTo>
                    <a:pt x="6800" y="17376"/>
                  </a:lnTo>
                  <a:lnTo>
                    <a:pt x="6905" y="17460"/>
                  </a:lnTo>
                  <a:lnTo>
                    <a:pt x="6821" y="17585"/>
                  </a:lnTo>
                  <a:cubicBezTo>
                    <a:pt x="5775" y="19364"/>
                    <a:pt x="4771" y="21226"/>
                    <a:pt x="3913" y="22795"/>
                  </a:cubicBezTo>
                  <a:lnTo>
                    <a:pt x="3892" y="22816"/>
                  </a:lnTo>
                  <a:lnTo>
                    <a:pt x="3913" y="22837"/>
                  </a:lnTo>
                  <a:cubicBezTo>
                    <a:pt x="3934" y="22837"/>
                    <a:pt x="3934" y="22858"/>
                    <a:pt x="3976" y="22858"/>
                  </a:cubicBezTo>
                  <a:lnTo>
                    <a:pt x="3997" y="22837"/>
                  </a:lnTo>
                  <a:cubicBezTo>
                    <a:pt x="4875" y="21351"/>
                    <a:pt x="5922" y="19594"/>
                    <a:pt x="6926" y="17815"/>
                  </a:cubicBezTo>
                  <a:lnTo>
                    <a:pt x="7030" y="17627"/>
                  </a:lnTo>
                  <a:lnTo>
                    <a:pt x="7177" y="17794"/>
                  </a:lnTo>
                  <a:cubicBezTo>
                    <a:pt x="8223" y="18820"/>
                    <a:pt x="9248" y="19887"/>
                    <a:pt x="10253" y="20912"/>
                  </a:cubicBezTo>
                  <a:cubicBezTo>
                    <a:pt x="11508" y="22209"/>
                    <a:pt x="12784" y="23548"/>
                    <a:pt x="14124" y="24804"/>
                  </a:cubicBezTo>
                  <a:cubicBezTo>
                    <a:pt x="14144" y="24825"/>
                    <a:pt x="14165" y="24825"/>
                    <a:pt x="14165" y="24825"/>
                  </a:cubicBezTo>
                  <a:lnTo>
                    <a:pt x="14228" y="24825"/>
                  </a:lnTo>
                  <a:lnTo>
                    <a:pt x="14291" y="24427"/>
                  </a:lnTo>
                  <a:cubicBezTo>
                    <a:pt x="14542" y="23339"/>
                    <a:pt x="14584" y="22209"/>
                    <a:pt x="14479" y="21038"/>
                  </a:cubicBezTo>
                  <a:lnTo>
                    <a:pt x="14479" y="20954"/>
                  </a:lnTo>
                  <a:lnTo>
                    <a:pt x="14563" y="20912"/>
                  </a:lnTo>
                  <a:cubicBezTo>
                    <a:pt x="14877" y="20661"/>
                    <a:pt x="15128" y="20201"/>
                    <a:pt x="15379" y="19803"/>
                  </a:cubicBezTo>
                  <a:cubicBezTo>
                    <a:pt x="15484" y="19615"/>
                    <a:pt x="15588" y="19468"/>
                    <a:pt x="15693" y="19301"/>
                  </a:cubicBezTo>
                  <a:cubicBezTo>
                    <a:pt x="16279" y="18443"/>
                    <a:pt x="16865" y="17564"/>
                    <a:pt x="17430" y="16686"/>
                  </a:cubicBezTo>
                  <a:cubicBezTo>
                    <a:pt x="18434" y="15116"/>
                    <a:pt x="19375" y="13442"/>
                    <a:pt x="20338" y="11622"/>
                  </a:cubicBezTo>
                  <a:lnTo>
                    <a:pt x="20610" y="11099"/>
                  </a:lnTo>
                  <a:lnTo>
                    <a:pt x="20631" y="11664"/>
                  </a:lnTo>
                  <a:cubicBezTo>
                    <a:pt x="20673" y="12584"/>
                    <a:pt x="20756" y="13505"/>
                    <a:pt x="20840" y="14384"/>
                  </a:cubicBezTo>
                  <a:lnTo>
                    <a:pt x="20840" y="14489"/>
                  </a:lnTo>
                  <a:lnTo>
                    <a:pt x="20756" y="14551"/>
                  </a:lnTo>
                  <a:lnTo>
                    <a:pt x="20735" y="14572"/>
                  </a:lnTo>
                  <a:cubicBezTo>
                    <a:pt x="19919" y="15702"/>
                    <a:pt x="19187" y="16958"/>
                    <a:pt x="18476" y="18150"/>
                  </a:cubicBezTo>
                  <a:lnTo>
                    <a:pt x="18455" y="18192"/>
                  </a:lnTo>
                  <a:cubicBezTo>
                    <a:pt x="18204" y="18631"/>
                    <a:pt x="17911" y="19092"/>
                    <a:pt x="17639" y="19552"/>
                  </a:cubicBezTo>
                  <a:lnTo>
                    <a:pt x="17325" y="20033"/>
                  </a:lnTo>
                  <a:cubicBezTo>
                    <a:pt x="16969" y="20661"/>
                    <a:pt x="16572" y="21289"/>
                    <a:pt x="16174" y="21916"/>
                  </a:cubicBezTo>
                  <a:cubicBezTo>
                    <a:pt x="16153" y="21979"/>
                    <a:pt x="16069" y="22105"/>
                    <a:pt x="16007" y="22293"/>
                  </a:cubicBezTo>
                  <a:lnTo>
                    <a:pt x="16007" y="22314"/>
                  </a:lnTo>
                  <a:cubicBezTo>
                    <a:pt x="15651" y="22963"/>
                    <a:pt x="15023" y="24176"/>
                    <a:pt x="14584" y="24616"/>
                  </a:cubicBezTo>
                  <a:lnTo>
                    <a:pt x="14354" y="24846"/>
                  </a:lnTo>
                  <a:cubicBezTo>
                    <a:pt x="14458" y="24846"/>
                    <a:pt x="14500" y="24783"/>
                    <a:pt x="14668" y="24616"/>
                  </a:cubicBezTo>
                  <a:lnTo>
                    <a:pt x="14709" y="24574"/>
                  </a:lnTo>
                  <a:cubicBezTo>
                    <a:pt x="15274" y="23988"/>
                    <a:pt x="15714" y="23172"/>
                    <a:pt x="16153" y="22398"/>
                  </a:cubicBezTo>
                  <a:cubicBezTo>
                    <a:pt x="16362" y="22021"/>
                    <a:pt x="16551" y="21686"/>
                    <a:pt x="16760" y="21372"/>
                  </a:cubicBezTo>
                  <a:cubicBezTo>
                    <a:pt x="17116" y="20766"/>
                    <a:pt x="17513" y="20180"/>
                    <a:pt x="17911" y="19594"/>
                  </a:cubicBezTo>
                  <a:cubicBezTo>
                    <a:pt x="18852" y="18150"/>
                    <a:pt x="19794" y="16665"/>
                    <a:pt x="20631" y="15158"/>
                  </a:cubicBezTo>
                  <a:lnTo>
                    <a:pt x="20756" y="14907"/>
                  </a:lnTo>
                  <a:lnTo>
                    <a:pt x="20924" y="15158"/>
                  </a:lnTo>
                  <a:cubicBezTo>
                    <a:pt x="20945" y="15179"/>
                    <a:pt x="20966" y="15200"/>
                    <a:pt x="20987" y="15200"/>
                  </a:cubicBezTo>
                  <a:lnTo>
                    <a:pt x="21070" y="15200"/>
                  </a:lnTo>
                  <a:lnTo>
                    <a:pt x="21133" y="15263"/>
                  </a:lnTo>
                  <a:cubicBezTo>
                    <a:pt x="22493" y="16874"/>
                    <a:pt x="23853" y="18443"/>
                    <a:pt x="25129" y="19908"/>
                  </a:cubicBezTo>
                  <a:cubicBezTo>
                    <a:pt x="25569" y="20410"/>
                    <a:pt x="25987" y="20933"/>
                    <a:pt x="26406" y="21456"/>
                  </a:cubicBezTo>
                  <a:cubicBezTo>
                    <a:pt x="27368" y="22628"/>
                    <a:pt x="28393" y="23862"/>
                    <a:pt x="29523" y="24888"/>
                  </a:cubicBezTo>
                  <a:cubicBezTo>
                    <a:pt x="29523" y="24888"/>
                    <a:pt x="29544" y="24908"/>
                    <a:pt x="29565" y="24908"/>
                  </a:cubicBezTo>
                  <a:cubicBezTo>
                    <a:pt x="29607" y="24908"/>
                    <a:pt x="29628" y="24888"/>
                    <a:pt x="29649" y="24888"/>
                  </a:cubicBezTo>
                  <a:lnTo>
                    <a:pt x="29649" y="24846"/>
                  </a:lnTo>
                  <a:lnTo>
                    <a:pt x="29565" y="24741"/>
                  </a:lnTo>
                  <a:cubicBezTo>
                    <a:pt x="28728" y="23569"/>
                    <a:pt x="27724" y="22440"/>
                    <a:pt x="26720" y="21372"/>
                  </a:cubicBezTo>
                  <a:lnTo>
                    <a:pt x="26699" y="21351"/>
                  </a:lnTo>
                  <a:cubicBezTo>
                    <a:pt x="26280" y="20870"/>
                    <a:pt x="25841" y="20410"/>
                    <a:pt x="25422" y="19929"/>
                  </a:cubicBezTo>
                  <a:cubicBezTo>
                    <a:pt x="23979" y="18297"/>
                    <a:pt x="22556" y="16665"/>
                    <a:pt x="21091" y="15095"/>
                  </a:cubicBezTo>
                  <a:lnTo>
                    <a:pt x="21070" y="15053"/>
                  </a:lnTo>
                  <a:lnTo>
                    <a:pt x="21070" y="14991"/>
                  </a:lnTo>
                  <a:cubicBezTo>
                    <a:pt x="20966" y="13861"/>
                    <a:pt x="20840" y="12689"/>
                    <a:pt x="20673" y="11287"/>
                  </a:cubicBezTo>
                  <a:lnTo>
                    <a:pt x="20610" y="10597"/>
                  </a:lnTo>
                  <a:lnTo>
                    <a:pt x="20610" y="10597"/>
                  </a:lnTo>
                  <a:lnTo>
                    <a:pt x="20987" y="11183"/>
                  </a:lnTo>
                  <a:cubicBezTo>
                    <a:pt x="23393" y="14802"/>
                    <a:pt x="26469" y="18087"/>
                    <a:pt x="29126" y="20766"/>
                  </a:cubicBezTo>
                  <a:cubicBezTo>
                    <a:pt x="29141" y="20796"/>
                    <a:pt x="29190" y="20816"/>
                    <a:pt x="29240" y="20816"/>
                  </a:cubicBezTo>
                  <a:cubicBezTo>
                    <a:pt x="29258" y="20816"/>
                    <a:pt x="29276" y="20813"/>
                    <a:pt x="29293" y="20807"/>
                  </a:cubicBezTo>
                  <a:lnTo>
                    <a:pt x="29461" y="20745"/>
                  </a:lnTo>
                  <a:lnTo>
                    <a:pt x="29502" y="20954"/>
                  </a:lnTo>
                  <a:cubicBezTo>
                    <a:pt x="29607" y="22209"/>
                    <a:pt x="29733" y="23444"/>
                    <a:pt x="29879" y="24616"/>
                  </a:cubicBezTo>
                  <a:lnTo>
                    <a:pt x="29942" y="24846"/>
                  </a:lnTo>
                  <a:cubicBezTo>
                    <a:pt x="29942" y="24846"/>
                    <a:pt x="29963" y="24888"/>
                    <a:pt x="29984" y="24888"/>
                  </a:cubicBezTo>
                  <a:lnTo>
                    <a:pt x="30026" y="24888"/>
                  </a:lnTo>
                  <a:lnTo>
                    <a:pt x="29984" y="24490"/>
                  </a:lnTo>
                  <a:cubicBezTo>
                    <a:pt x="29921" y="23151"/>
                    <a:pt x="29816" y="21812"/>
                    <a:pt x="29649" y="20515"/>
                  </a:cubicBezTo>
                  <a:cubicBezTo>
                    <a:pt x="29649" y="20494"/>
                    <a:pt x="29649" y="20494"/>
                    <a:pt x="29628" y="20452"/>
                  </a:cubicBezTo>
                  <a:lnTo>
                    <a:pt x="29565" y="20389"/>
                  </a:lnTo>
                  <a:lnTo>
                    <a:pt x="29628" y="20284"/>
                  </a:lnTo>
                  <a:cubicBezTo>
                    <a:pt x="31281" y="16937"/>
                    <a:pt x="33059" y="13610"/>
                    <a:pt x="34963" y="10408"/>
                  </a:cubicBezTo>
                  <a:lnTo>
                    <a:pt x="35152" y="10116"/>
                  </a:lnTo>
                  <a:lnTo>
                    <a:pt x="35256" y="10471"/>
                  </a:lnTo>
                  <a:cubicBezTo>
                    <a:pt x="35549" y="11601"/>
                    <a:pt x="35780" y="12668"/>
                    <a:pt x="35821" y="13777"/>
                  </a:cubicBezTo>
                  <a:lnTo>
                    <a:pt x="35821" y="13840"/>
                  </a:lnTo>
                  <a:lnTo>
                    <a:pt x="35738" y="13924"/>
                  </a:lnTo>
                  <a:cubicBezTo>
                    <a:pt x="33687" y="16958"/>
                    <a:pt x="31783" y="20640"/>
                    <a:pt x="30277" y="24574"/>
                  </a:cubicBezTo>
                  <a:lnTo>
                    <a:pt x="30151" y="24888"/>
                  </a:lnTo>
                  <a:lnTo>
                    <a:pt x="30235" y="24888"/>
                  </a:lnTo>
                  <a:cubicBezTo>
                    <a:pt x="30590" y="24155"/>
                    <a:pt x="30967" y="23423"/>
                    <a:pt x="31302" y="22691"/>
                  </a:cubicBezTo>
                  <a:cubicBezTo>
                    <a:pt x="31825" y="21582"/>
                    <a:pt x="32369" y="20473"/>
                    <a:pt x="32955" y="19364"/>
                  </a:cubicBezTo>
                  <a:cubicBezTo>
                    <a:pt x="33436" y="18401"/>
                    <a:pt x="34001" y="17460"/>
                    <a:pt x="34524" y="16539"/>
                  </a:cubicBezTo>
                  <a:cubicBezTo>
                    <a:pt x="34963" y="15765"/>
                    <a:pt x="35424" y="14970"/>
                    <a:pt x="35842" y="14196"/>
                  </a:cubicBezTo>
                  <a:lnTo>
                    <a:pt x="35884" y="14133"/>
                  </a:lnTo>
                  <a:lnTo>
                    <a:pt x="36093" y="14091"/>
                  </a:lnTo>
                  <a:lnTo>
                    <a:pt x="36135" y="14217"/>
                  </a:lnTo>
                  <a:cubicBezTo>
                    <a:pt x="36554" y="15388"/>
                    <a:pt x="37370" y="16393"/>
                    <a:pt x="38123" y="17355"/>
                  </a:cubicBezTo>
                  <a:lnTo>
                    <a:pt x="38416" y="17711"/>
                  </a:lnTo>
                  <a:cubicBezTo>
                    <a:pt x="38772" y="18192"/>
                    <a:pt x="39148" y="18652"/>
                    <a:pt x="39483" y="19113"/>
                  </a:cubicBezTo>
                  <a:cubicBezTo>
                    <a:pt x="40320" y="20201"/>
                    <a:pt x="41178" y="21331"/>
                    <a:pt x="42098" y="22356"/>
                  </a:cubicBezTo>
                  <a:cubicBezTo>
                    <a:pt x="42105" y="22363"/>
                    <a:pt x="42117" y="22365"/>
                    <a:pt x="42129" y="22365"/>
                  </a:cubicBezTo>
                  <a:cubicBezTo>
                    <a:pt x="42154" y="22365"/>
                    <a:pt x="42182" y="22356"/>
                    <a:pt x="42182" y="22356"/>
                  </a:cubicBezTo>
                  <a:lnTo>
                    <a:pt x="42203" y="22314"/>
                  </a:lnTo>
                  <a:lnTo>
                    <a:pt x="42203" y="22293"/>
                  </a:lnTo>
                  <a:lnTo>
                    <a:pt x="42224" y="22105"/>
                  </a:lnTo>
                  <a:lnTo>
                    <a:pt x="42266" y="22105"/>
                  </a:lnTo>
                  <a:lnTo>
                    <a:pt x="42329" y="21477"/>
                  </a:lnTo>
                  <a:cubicBezTo>
                    <a:pt x="42433" y="20515"/>
                    <a:pt x="42433" y="19552"/>
                    <a:pt x="42266" y="18610"/>
                  </a:cubicBezTo>
                  <a:lnTo>
                    <a:pt x="42266" y="18548"/>
                  </a:lnTo>
                  <a:lnTo>
                    <a:pt x="48501" y="6600"/>
                  </a:lnTo>
                  <a:lnTo>
                    <a:pt x="48606" y="6998"/>
                  </a:lnTo>
                  <a:cubicBezTo>
                    <a:pt x="48878" y="7939"/>
                    <a:pt x="49108" y="8881"/>
                    <a:pt x="49275" y="9927"/>
                  </a:cubicBezTo>
                  <a:lnTo>
                    <a:pt x="49317" y="10241"/>
                  </a:lnTo>
                  <a:lnTo>
                    <a:pt x="49024" y="10074"/>
                  </a:lnTo>
                  <a:cubicBezTo>
                    <a:pt x="49017" y="10066"/>
                    <a:pt x="49009" y="10061"/>
                    <a:pt x="48999" y="10061"/>
                  </a:cubicBezTo>
                  <a:cubicBezTo>
                    <a:pt x="48982" y="10061"/>
                    <a:pt x="48959" y="10076"/>
                    <a:pt x="48920" y="10116"/>
                  </a:cubicBezTo>
                  <a:cubicBezTo>
                    <a:pt x="48166" y="11308"/>
                    <a:pt x="47497" y="12626"/>
                    <a:pt x="46827" y="13903"/>
                  </a:cubicBezTo>
                  <a:cubicBezTo>
                    <a:pt x="46471" y="14614"/>
                    <a:pt x="46074" y="15367"/>
                    <a:pt x="45676" y="16079"/>
                  </a:cubicBezTo>
                  <a:cubicBezTo>
                    <a:pt x="44630" y="17983"/>
                    <a:pt x="43542" y="19908"/>
                    <a:pt x="42601" y="21540"/>
                  </a:cubicBezTo>
                  <a:lnTo>
                    <a:pt x="42287" y="22084"/>
                  </a:lnTo>
                  <a:lnTo>
                    <a:pt x="42391" y="22105"/>
                  </a:lnTo>
                  <a:cubicBezTo>
                    <a:pt x="42404" y="22118"/>
                    <a:pt x="42417" y="22123"/>
                    <a:pt x="42429" y="22123"/>
                  </a:cubicBezTo>
                  <a:cubicBezTo>
                    <a:pt x="42455" y="22123"/>
                    <a:pt x="42475" y="22098"/>
                    <a:pt x="42475" y="22084"/>
                  </a:cubicBezTo>
                  <a:cubicBezTo>
                    <a:pt x="42789" y="21561"/>
                    <a:pt x="43124" y="21017"/>
                    <a:pt x="43438" y="20494"/>
                  </a:cubicBezTo>
                  <a:cubicBezTo>
                    <a:pt x="45363" y="17292"/>
                    <a:pt x="47350" y="14007"/>
                    <a:pt x="48857" y="10639"/>
                  </a:cubicBezTo>
                  <a:lnTo>
                    <a:pt x="48961" y="10388"/>
                  </a:lnTo>
                  <a:lnTo>
                    <a:pt x="49108" y="10597"/>
                  </a:lnTo>
                  <a:cubicBezTo>
                    <a:pt x="50845" y="12752"/>
                    <a:pt x="52853" y="14635"/>
                    <a:pt x="54611" y="16204"/>
                  </a:cubicBezTo>
                  <a:cubicBezTo>
                    <a:pt x="54632" y="16225"/>
                    <a:pt x="54647" y="16230"/>
                    <a:pt x="54663" y="16230"/>
                  </a:cubicBezTo>
                  <a:cubicBezTo>
                    <a:pt x="54679" y="16230"/>
                    <a:pt x="54694" y="16225"/>
                    <a:pt x="54715" y="16225"/>
                  </a:cubicBezTo>
                  <a:lnTo>
                    <a:pt x="54862" y="16016"/>
                  </a:lnTo>
                  <a:lnTo>
                    <a:pt x="54925" y="15472"/>
                  </a:lnTo>
                  <a:cubicBezTo>
                    <a:pt x="55050" y="14154"/>
                    <a:pt x="55071" y="12961"/>
                    <a:pt x="54987" y="11789"/>
                  </a:cubicBezTo>
                  <a:lnTo>
                    <a:pt x="54987" y="11706"/>
                  </a:lnTo>
                  <a:lnTo>
                    <a:pt x="55029" y="11643"/>
                  </a:lnTo>
                  <a:cubicBezTo>
                    <a:pt x="55552" y="10952"/>
                    <a:pt x="56117" y="10136"/>
                    <a:pt x="56515" y="9258"/>
                  </a:cubicBezTo>
                  <a:lnTo>
                    <a:pt x="56808" y="8609"/>
                  </a:lnTo>
                  <a:lnTo>
                    <a:pt x="56808" y="8588"/>
                  </a:lnTo>
                  <a:cubicBezTo>
                    <a:pt x="56724" y="8274"/>
                    <a:pt x="56452" y="8065"/>
                    <a:pt x="56180" y="7856"/>
                  </a:cubicBezTo>
                  <a:cubicBezTo>
                    <a:pt x="56096" y="7772"/>
                    <a:pt x="55992" y="7688"/>
                    <a:pt x="55908" y="7626"/>
                  </a:cubicBezTo>
                  <a:cubicBezTo>
                    <a:pt x="55029" y="6810"/>
                    <a:pt x="54109" y="5973"/>
                    <a:pt x="53209" y="5115"/>
                  </a:cubicBezTo>
                  <a:cubicBezTo>
                    <a:pt x="51577" y="3545"/>
                    <a:pt x="49945" y="1872"/>
                    <a:pt x="48250" y="30"/>
                  </a:cubicBezTo>
                  <a:cubicBezTo>
                    <a:pt x="48235" y="16"/>
                    <a:pt x="48199" y="1"/>
                    <a:pt x="481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5"/>
          <p:cNvGrpSpPr/>
          <p:nvPr/>
        </p:nvGrpSpPr>
        <p:grpSpPr>
          <a:xfrm rot="5400000">
            <a:off x="8792375" y="3864550"/>
            <a:ext cx="326450" cy="940300"/>
            <a:chOff x="3217925" y="402700"/>
            <a:chExt cx="326450" cy="940300"/>
          </a:xfrm>
        </p:grpSpPr>
        <p:sp>
          <p:nvSpPr>
            <p:cNvPr id="109" name="Google Shape;109;p5"/>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5"/>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6"/>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114" name="Google Shape;114;p6"/>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115" name="Google Shape;115;p6"/>
          <p:cNvGrpSpPr/>
          <p:nvPr/>
        </p:nvGrpSpPr>
        <p:grpSpPr>
          <a:xfrm flipH="1">
            <a:off x="7715198" y="-301051"/>
            <a:ext cx="312360" cy="885261"/>
            <a:chOff x="2667125" y="535325"/>
            <a:chExt cx="237500" cy="673100"/>
          </a:xfrm>
        </p:grpSpPr>
        <p:sp>
          <p:nvSpPr>
            <p:cNvPr id="116" name="Google Shape;116;p6"/>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6"/>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grpSp>
        <p:nvGrpSpPr>
          <p:cNvPr id="119" name="Google Shape;119;p6"/>
          <p:cNvGrpSpPr/>
          <p:nvPr/>
        </p:nvGrpSpPr>
        <p:grpSpPr>
          <a:xfrm rot="6299978" flipH="1">
            <a:off x="-753414" y="1935648"/>
            <a:ext cx="789343" cy="1579328"/>
            <a:chOff x="7456359" y="4218916"/>
            <a:chExt cx="585867" cy="1172212"/>
          </a:xfrm>
        </p:grpSpPr>
        <p:sp>
          <p:nvSpPr>
            <p:cNvPr id="120" name="Google Shape;120;p6"/>
            <p:cNvSpPr/>
            <p:nvPr/>
          </p:nvSpPr>
          <p:spPr>
            <a:xfrm rot="5544237" flipH="1">
              <a:off x="7238958" y="4599973"/>
              <a:ext cx="1130612" cy="428879"/>
            </a:xfrm>
            <a:custGeom>
              <a:avLst/>
              <a:gdLst/>
              <a:ahLst/>
              <a:cxnLst/>
              <a:rect l="l" t="t" r="r" b="b"/>
              <a:pathLst>
                <a:path w="43210" h="16391" extrusionOk="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rot="5544237" flipH="1">
              <a:off x="7156148" y="4553126"/>
              <a:ext cx="1152094" cy="503791"/>
            </a:xfrm>
            <a:custGeom>
              <a:avLst/>
              <a:gdLst/>
              <a:ahLst/>
              <a:cxnLst/>
              <a:rect l="l" t="t" r="r" b="b"/>
              <a:pathLst>
                <a:path w="44031" h="19254" extrusionOk="0">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8"/>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sp>
        <p:nvSpPr>
          <p:cNvPr id="147" name="Google Shape;147;p8"/>
          <p:cNvSpPr txBox="1">
            <a:spLocks noGrp="1"/>
          </p:cNvSpPr>
          <p:nvPr>
            <p:ph type="title"/>
          </p:nvPr>
        </p:nvSpPr>
        <p:spPr>
          <a:xfrm>
            <a:off x="2212950" y="1243575"/>
            <a:ext cx="4718100" cy="26565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8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grpSp>
        <p:nvGrpSpPr>
          <p:cNvPr id="148" name="Google Shape;148;p8"/>
          <p:cNvGrpSpPr/>
          <p:nvPr/>
        </p:nvGrpSpPr>
        <p:grpSpPr>
          <a:xfrm rot="6299978" flipH="1">
            <a:off x="8400836" y="1935648"/>
            <a:ext cx="789343" cy="1579328"/>
            <a:chOff x="7456359" y="4218916"/>
            <a:chExt cx="585867" cy="1172212"/>
          </a:xfrm>
        </p:grpSpPr>
        <p:sp>
          <p:nvSpPr>
            <p:cNvPr id="149" name="Google Shape;149;p8"/>
            <p:cNvSpPr/>
            <p:nvPr/>
          </p:nvSpPr>
          <p:spPr>
            <a:xfrm rot="5544237" flipH="1">
              <a:off x="7238958" y="4599973"/>
              <a:ext cx="1130612" cy="428879"/>
            </a:xfrm>
            <a:custGeom>
              <a:avLst/>
              <a:gdLst/>
              <a:ahLst/>
              <a:cxnLst/>
              <a:rect l="l" t="t" r="r" b="b"/>
              <a:pathLst>
                <a:path w="43210" h="16391" extrusionOk="0">
                  <a:moveTo>
                    <a:pt x="4489" y="8670"/>
                  </a:moveTo>
                  <a:lnTo>
                    <a:pt x="4923" y="9073"/>
                  </a:lnTo>
                  <a:lnTo>
                    <a:pt x="4923" y="9073"/>
                  </a:lnTo>
                  <a:lnTo>
                    <a:pt x="4457" y="8767"/>
                  </a:lnTo>
                  <a:lnTo>
                    <a:pt x="4489" y="8670"/>
                  </a:lnTo>
                  <a:close/>
                  <a:moveTo>
                    <a:pt x="33268" y="9040"/>
                  </a:moveTo>
                  <a:lnTo>
                    <a:pt x="33268" y="9040"/>
                  </a:lnTo>
                  <a:cubicBezTo>
                    <a:pt x="33236" y="9137"/>
                    <a:pt x="33188" y="9233"/>
                    <a:pt x="33155" y="9314"/>
                  </a:cubicBezTo>
                  <a:lnTo>
                    <a:pt x="32946" y="9796"/>
                  </a:lnTo>
                  <a:cubicBezTo>
                    <a:pt x="32914" y="9748"/>
                    <a:pt x="32898" y="9716"/>
                    <a:pt x="32866" y="9684"/>
                  </a:cubicBezTo>
                  <a:cubicBezTo>
                    <a:pt x="32995" y="9475"/>
                    <a:pt x="33139" y="9266"/>
                    <a:pt x="33268" y="9040"/>
                  </a:cubicBezTo>
                  <a:close/>
                  <a:moveTo>
                    <a:pt x="22602" y="12209"/>
                  </a:moveTo>
                  <a:lnTo>
                    <a:pt x="22602" y="12209"/>
                  </a:lnTo>
                  <a:cubicBezTo>
                    <a:pt x="22659" y="12217"/>
                    <a:pt x="22719" y="12222"/>
                    <a:pt x="22779" y="12222"/>
                  </a:cubicBezTo>
                  <a:cubicBezTo>
                    <a:pt x="22840" y="12222"/>
                    <a:pt x="22900" y="12217"/>
                    <a:pt x="22956" y="12209"/>
                  </a:cubicBezTo>
                  <a:lnTo>
                    <a:pt x="22956" y="12209"/>
                  </a:lnTo>
                  <a:cubicBezTo>
                    <a:pt x="22908" y="12290"/>
                    <a:pt x="22860" y="12370"/>
                    <a:pt x="22828" y="12451"/>
                  </a:cubicBezTo>
                  <a:cubicBezTo>
                    <a:pt x="22763" y="12370"/>
                    <a:pt x="22699" y="12306"/>
                    <a:pt x="22619" y="12242"/>
                  </a:cubicBezTo>
                  <a:lnTo>
                    <a:pt x="22602" y="12209"/>
                  </a:lnTo>
                  <a:close/>
                  <a:moveTo>
                    <a:pt x="3347" y="11968"/>
                  </a:moveTo>
                  <a:lnTo>
                    <a:pt x="3347" y="11968"/>
                  </a:lnTo>
                  <a:cubicBezTo>
                    <a:pt x="3234" y="12274"/>
                    <a:pt x="3105" y="12579"/>
                    <a:pt x="2977" y="12869"/>
                  </a:cubicBezTo>
                  <a:cubicBezTo>
                    <a:pt x="3105" y="12579"/>
                    <a:pt x="3218" y="12274"/>
                    <a:pt x="3347" y="11968"/>
                  </a:cubicBezTo>
                  <a:close/>
                  <a:moveTo>
                    <a:pt x="10553" y="14156"/>
                  </a:moveTo>
                  <a:cubicBezTo>
                    <a:pt x="10650" y="14220"/>
                    <a:pt x="10763" y="14285"/>
                    <a:pt x="10875" y="14333"/>
                  </a:cubicBezTo>
                  <a:cubicBezTo>
                    <a:pt x="10907" y="14333"/>
                    <a:pt x="10923" y="14349"/>
                    <a:pt x="10956" y="14365"/>
                  </a:cubicBezTo>
                  <a:lnTo>
                    <a:pt x="11004" y="14381"/>
                  </a:lnTo>
                  <a:lnTo>
                    <a:pt x="10956" y="14478"/>
                  </a:lnTo>
                  <a:cubicBezTo>
                    <a:pt x="10827" y="14365"/>
                    <a:pt x="10698" y="14269"/>
                    <a:pt x="10553" y="14156"/>
                  </a:cubicBezTo>
                  <a:close/>
                  <a:moveTo>
                    <a:pt x="2751" y="13432"/>
                  </a:moveTo>
                  <a:lnTo>
                    <a:pt x="2301" y="14494"/>
                  </a:lnTo>
                  <a:lnTo>
                    <a:pt x="2301" y="14462"/>
                  </a:lnTo>
                  <a:lnTo>
                    <a:pt x="2526" y="13963"/>
                  </a:lnTo>
                  <a:lnTo>
                    <a:pt x="2751" y="13432"/>
                  </a:lnTo>
                  <a:close/>
                  <a:moveTo>
                    <a:pt x="36702" y="1"/>
                  </a:moveTo>
                  <a:cubicBezTo>
                    <a:pt x="36324" y="1"/>
                    <a:pt x="35955" y="176"/>
                    <a:pt x="35761" y="563"/>
                  </a:cubicBezTo>
                  <a:cubicBezTo>
                    <a:pt x="34458" y="3136"/>
                    <a:pt x="33027" y="5646"/>
                    <a:pt x="31691" y="8204"/>
                  </a:cubicBezTo>
                  <a:cubicBezTo>
                    <a:pt x="30356" y="6499"/>
                    <a:pt x="29118" y="4745"/>
                    <a:pt x="27943" y="2927"/>
                  </a:cubicBezTo>
                  <a:cubicBezTo>
                    <a:pt x="27700" y="2536"/>
                    <a:pt x="27336" y="2354"/>
                    <a:pt x="26964" y="2354"/>
                  </a:cubicBezTo>
                  <a:cubicBezTo>
                    <a:pt x="26572" y="2354"/>
                    <a:pt x="26173" y="2556"/>
                    <a:pt x="25900" y="2927"/>
                  </a:cubicBezTo>
                  <a:cubicBezTo>
                    <a:pt x="24581" y="4745"/>
                    <a:pt x="23439" y="6692"/>
                    <a:pt x="22474" y="8735"/>
                  </a:cubicBezTo>
                  <a:cubicBezTo>
                    <a:pt x="21782" y="7946"/>
                    <a:pt x="21026" y="7223"/>
                    <a:pt x="20318" y="6547"/>
                  </a:cubicBezTo>
                  <a:cubicBezTo>
                    <a:pt x="19363" y="5622"/>
                    <a:pt x="17606" y="3824"/>
                    <a:pt x="16114" y="3824"/>
                  </a:cubicBezTo>
                  <a:cubicBezTo>
                    <a:pt x="16024" y="3824"/>
                    <a:pt x="15934" y="3831"/>
                    <a:pt x="15846" y="3844"/>
                  </a:cubicBezTo>
                  <a:cubicBezTo>
                    <a:pt x="14993" y="3973"/>
                    <a:pt x="14543" y="4713"/>
                    <a:pt x="14093" y="5373"/>
                  </a:cubicBezTo>
                  <a:cubicBezTo>
                    <a:pt x="13546" y="6193"/>
                    <a:pt x="13015" y="7046"/>
                    <a:pt x="12484" y="7898"/>
                  </a:cubicBezTo>
                  <a:cubicBezTo>
                    <a:pt x="11985" y="8735"/>
                    <a:pt x="11486" y="9587"/>
                    <a:pt x="11004" y="10456"/>
                  </a:cubicBezTo>
                  <a:cubicBezTo>
                    <a:pt x="10843" y="10778"/>
                    <a:pt x="10650" y="11083"/>
                    <a:pt x="10425" y="11389"/>
                  </a:cubicBezTo>
                  <a:lnTo>
                    <a:pt x="8543" y="9652"/>
                  </a:lnTo>
                  <a:lnTo>
                    <a:pt x="4698" y="6145"/>
                  </a:lnTo>
                  <a:cubicBezTo>
                    <a:pt x="4499" y="5952"/>
                    <a:pt x="4251" y="5863"/>
                    <a:pt x="4007" y="5863"/>
                  </a:cubicBezTo>
                  <a:cubicBezTo>
                    <a:pt x="3580" y="5863"/>
                    <a:pt x="3164" y="6135"/>
                    <a:pt x="3041" y="6595"/>
                  </a:cubicBezTo>
                  <a:cubicBezTo>
                    <a:pt x="2446" y="8767"/>
                    <a:pt x="1706" y="10906"/>
                    <a:pt x="837" y="12982"/>
                  </a:cubicBezTo>
                  <a:cubicBezTo>
                    <a:pt x="531" y="13689"/>
                    <a:pt x="0" y="14462"/>
                    <a:pt x="354" y="15250"/>
                  </a:cubicBezTo>
                  <a:cubicBezTo>
                    <a:pt x="610" y="15846"/>
                    <a:pt x="1154" y="16117"/>
                    <a:pt x="1753" y="16117"/>
                  </a:cubicBezTo>
                  <a:cubicBezTo>
                    <a:pt x="1833" y="16117"/>
                    <a:pt x="1914" y="16112"/>
                    <a:pt x="1995" y="16102"/>
                  </a:cubicBezTo>
                  <a:cubicBezTo>
                    <a:pt x="2075" y="16164"/>
                    <a:pt x="2170" y="16193"/>
                    <a:pt x="2264" y="16193"/>
                  </a:cubicBezTo>
                  <a:cubicBezTo>
                    <a:pt x="2415" y="16193"/>
                    <a:pt x="2566" y="16119"/>
                    <a:pt x="2655" y="15990"/>
                  </a:cubicBezTo>
                  <a:cubicBezTo>
                    <a:pt x="3443" y="14590"/>
                    <a:pt x="4263" y="13223"/>
                    <a:pt x="5020" y="11807"/>
                  </a:cubicBezTo>
                  <a:cubicBezTo>
                    <a:pt x="5824" y="12612"/>
                    <a:pt x="6676" y="13368"/>
                    <a:pt x="7577" y="14059"/>
                  </a:cubicBezTo>
                  <a:cubicBezTo>
                    <a:pt x="8398" y="14687"/>
                    <a:pt x="9379" y="15572"/>
                    <a:pt x="10425" y="15909"/>
                  </a:cubicBezTo>
                  <a:cubicBezTo>
                    <a:pt x="10464" y="16186"/>
                    <a:pt x="10705" y="16390"/>
                    <a:pt x="10951" y="16390"/>
                  </a:cubicBezTo>
                  <a:cubicBezTo>
                    <a:pt x="11106" y="16390"/>
                    <a:pt x="11262" y="16311"/>
                    <a:pt x="11374" y="16119"/>
                  </a:cubicBezTo>
                  <a:cubicBezTo>
                    <a:pt x="12789" y="13818"/>
                    <a:pt x="14173" y="11486"/>
                    <a:pt x="15556" y="9153"/>
                  </a:cubicBezTo>
                  <a:cubicBezTo>
                    <a:pt x="16506" y="9957"/>
                    <a:pt x="17406" y="10826"/>
                    <a:pt x="18275" y="11743"/>
                  </a:cubicBezTo>
                  <a:cubicBezTo>
                    <a:pt x="19353" y="12901"/>
                    <a:pt x="20238" y="14333"/>
                    <a:pt x="21364" y="15427"/>
                  </a:cubicBezTo>
                  <a:cubicBezTo>
                    <a:pt x="21249" y="15784"/>
                    <a:pt x="21611" y="16083"/>
                    <a:pt x="21956" y="16083"/>
                  </a:cubicBezTo>
                  <a:cubicBezTo>
                    <a:pt x="22094" y="16083"/>
                    <a:pt x="22228" y="16035"/>
                    <a:pt x="22329" y="15925"/>
                  </a:cubicBezTo>
                  <a:cubicBezTo>
                    <a:pt x="24163" y="13899"/>
                    <a:pt x="25643" y="11550"/>
                    <a:pt x="27123" y="9233"/>
                  </a:cubicBezTo>
                  <a:lnTo>
                    <a:pt x="28056" y="10183"/>
                  </a:lnTo>
                  <a:cubicBezTo>
                    <a:pt x="28860" y="11630"/>
                    <a:pt x="29761" y="13030"/>
                    <a:pt x="30742" y="14365"/>
                  </a:cubicBezTo>
                  <a:cubicBezTo>
                    <a:pt x="30935" y="14639"/>
                    <a:pt x="31241" y="14799"/>
                    <a:pt x="31563" y="14816"/>
                  </a:cubicBezTo>
                  <a:cubicBezTo>
                    <a:pt x="31660" y="14857"/>
                    <a:pt x="31762" y="14878"/>
                    <a:pt x="31862" y="14878"/>
                  </a:cubicBezTo>
                  <a:cubicBezTo>
                    <a:pt x="32108" y="14878"/>
                    <a:pt x="32343" y="14755"/>
                    <a:pt x="32480" y="14526"/>
                  </a:cubicBezTo>
                  <a:cubicBezTo>
                    <a:pt x="33815" y="12097"/>
                    <a:pt x="35038" y="9603"/>
                    <a:pt x="36276" y="7126"/>
                  </a:cubicBezTo>
                  <a:cubicBezTo>
                    <a:pt x="36421" y="6836"/>
                    <a:pt x="36566" y="6547"/>
                    <a:pt x="36711" y="6257"/>
                  </a:cubicBezTo>
                  <a:cubicBezTo>
                    <a:pt x="36727" y="6225"/>
                    <a:pt x="36743" y="6177"/>
                    <a:pt x="36775" y="6145"/>
                  </a:cubicBezTo>
                  <a:lnTo>
                    <a:pt x="36839" y="6193"/>
                  </a:lnTo>
                  <a:lnTo>
                    <a:pt x="37869" y="6804"/>
                  </a:lnTo>
                  <a:cubicBezTo>
                    <a:pt x="39043" y="7512"/>
                    <a:pt x="40266" y="8429"/>
                    <a:pt x="41601" y="8831"/>
                  </a:cubicBezTo>
                  <a:cubicBezTo>
                    <a:pt x="41679" y="8851"/>
                    <a:pt x="41757" y="8860"/>
                    <a:pt x="41835" y="8860"/>
                  </a:cubicBezTo>
                  <a:cubicBezTo>
                    <a:pt x="42331" y="8860"/>
                    <a:pt x="42782" y="8478"/>
                    <a:pt x="42824" y="7963"/>
                  </a:cubicBezTo>
                  <a:cubicBezTo>
                    <a:pt x="43210" y="7512"/>
                    <a:pt x="43161" y="6836"/>
                    <a:pt x="42711" y="6450"/>
                  </a:cubicBezTo>
                  <a:cubicBezTo>
                    <a:pt x="42357" y="6113"/>
                    <a:pt x="41987" y="5759"/>
                    <a:pt x="41617" y="5421"/>
                  </a:cubicBezTo>
                  <a:cubicBezTo>
                    <a:pt x="40153" y="3957"/>
                    <a:pt x="38850" y="2316"/>
                    <a:pt x="37756" y="563"/>
                  </a:cubicBezTo>
                  <a:cubicBezTo>
                    <a:pt x="37531" y="204"/>
                    <a:pt x="37111" y="1"/>
                    <a:pt x="36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5544237" flipH="1">
              <a:off x="7156148" y="4553126"/>
              <a:ext cx="1152094" cy="503791"/>
            </a:xfrm>
            <a:custGeom>
              <a:avLst/>
              <a:gdLst/>
              <a:ahLst/>
              <a:cxnLst/>
              <a:rect l="l" t="t" r="r" b="b"/>
              <a:pathLst>
                <a:path w="44031" h="19254" extrusionOk="0">
                  <a:moveTo>
                    <a:pt x="37660" y="5210"/>
                  </a:moveTo>
                  <a:lnTo>
                    <a:pt x="41907" y="9199"/>
                  </a:lnTo>
                  <a:cubicBezTo>
                    <a:pt x="41950" y="9242"/>
                    <a:pt x="42007" y="9264"/>
                    <a:pt x="42064" y="9264"/>
                  </a:cubicBezTo>
                  <a:cubicBezTo>
                    <a:pt x="42093" y="9264"/>
                    <a:pt x="42121" y="9258"/>
                    <a:pt x="42148" y="9248"/>
                  </a:cubicBezTo>
                  <a:lnTo>
                    <a:pt x="42148" y="9248"/>
                  </a:lnTo>
                  <a:cubicBezTo>
                    <a:pt x="42196" y="10165"/>
                    <a:pt x="42164" y="11082"/>
                    <a:pt x="42084" y="11982"/>
                  </a:cubicBezTo>
                  <a:cubicBezTo>
                    <a:pt x="40749" y="10776"/>
                    <a:pt x="39494" y="9457"/>
                    <a:pt x="38239" y="8154"/>
                  </a:cubicBezTo>
                  <a:cubicBezTo>
                    <a:pt x="38287" y="8138"/>
                    <a:pt x="38336" y="8073"/>
                    <a:pt x="38320" y="8009"/>
                  </a:cubicBezTo>
                  <a:cubicBezTo>
                    <a:pt x="38207" y="7044"/>
                    <a:pt x="37998" y="6111"/>
                    <a:pt x="37660" y="5210"/>
                  </a:cubicBezTo>
                  <a:close/>
                  <a:moveTo>
                    <a:pt x="43709" y="7285"/>
                  </a:moveTo>
                  <a:lnTo>
                    <a:pt x="43709" y="7285"/>
                  </a:lnTo>
                  <a:cubicBezTo>
                    <a:pt x="43693" y="7848"/>
                    <a:pt x="43693" y="8411"/>
                    <a:pt x="43676" y="8958"/>
                  </a:cubicBezTo>
                  <a:cubicBezTo>
                    <a:pt x="43612" y="8990"/>
                    <a:pt x="43564" y="9039"/>
                    <a:pt x="43548" y="9087"/>
                  </a:cubicBezTo>
                  <a:lnTo>
                    <a:pt x="43564" y="9087"/>
                  </a:lnTo>
                  <a:cubicBezTo>
                    <a:pt x="43258" y="10084"/>
                    <a:pt x="42888" y="11049"/>
                    <a:pt x="42486" y="12015"/>
                  </a:cubicBezTo>
                  <a:cubicBezTo>
                    <a:pt x="42583" y="11049"/>
                    <a:pt x="42599" y="10100"/>
                    <a:pt x="42550" y="9135"/>
                  </a:cubicBezTo>
                  <a:cubicBezTo>
                    <a:pt x="42985" y="8556"/>
                    <a:pt x="43387" y="7945"/>
                    <a:pt x="43709" y="7285"/>
                  </a:cubicBezTo>
                  <a:close/>
                  <a:moveTo>
                    <a:pt x="37210" y="641"/>
                  </a:moveTo>
                  <a:cubicBezTo>
                    <a:pt x="38207" y="1703"/>
                    <a:pt x="39220" y="2749"/>
                    <a:pt x="40266" y="3762"/>
                  </a:cubicBezTo>
                  <a:cubicBezTo>
                    <a:pt x="40797" y="4293"/>
                    <a:pt x="41344" y="4808"/>
                    <a:pt x="41907" y="5323"/>
                  </a:cubicBezTo>
                  <a:cubicBezTo>
                    <a:pt x="42390" y="5773"/>
                    <a:pt x="42888" y="6207"/>
                    <a:pt x="43419" y="6610"/>
                  </a:cubicBezTo>
                  <a:lnTo>
                    <a:pt x="43387" y="6642"/>
                  </a:lnTo>
                  <a:cubicBezTo>
                    <a:pt x="43355" y="6706"/>
                    <a:pt x="43355" y="6770"/>
                    <a:pt x="43371" y="6851"/>
                  </a:cubicBezTo>
                  <a:cubicBezTo>
                    <a:pt x="42969" y="7494"/>
                    <a:pt x="42631" y="8202"/>
                    <a:pt x="42229" y="8862"/>
                  </a:cubicBezTo>
                  <a:lnTo>
                    <a:pt x="42229" y="8846"/>
                  </a:lnTo>
                  <a:lnTo>
                    <a:pt x="37660" y="4550"/>
                  </a:lnTo>
                  <a:cubicBezTo>
                    <a:pt x="37611" y="4501"/>
                    <a:pt x="37546" y="4476"/>
                    <a:pt x="37482" y="4476"/>
                  </a:cubicBezTo>
                  <a:cubicBezTo>
                    <a:pt x="37400" y="4476"/>
                    <a:pt x="37319" y="4517"/>
                    <a:pt x="37274" y="4599"/>
                  </a:cubicBezTo>
                  <a:lnTo>
                    <a:pt x="32400" y="13897"/>
                  </a:lnTo>
                  <a:cubicBezTo>
                    <a:pt x="30550" y="11854"/>
                    <a:pt x="28844" y="9682"/>
                    <a:pt x="27316" y="7382"/>
                  </a:cubicBezTo>
                  <a:cubicBezTo>
                    <a:pt x="27268" y="7301"/>
                    <a:pt x="27187" y="7261"/>
                    <a:pt x="27107" y="7261"/>
                  </a:cubicBezTo>
                  <a:cubicBezTo>
                    <a:pt x="27027" y="7261"/>
                    <a:pt x="26946" y="7301"/>
                    <a:pt x="26898" y="7382"/>
                  </a:cubicBezTo>
                  <a:cubicBezTo>
                    <a:pt x="25305" y="10004"/>
                    <a:pt x="23841" y="12706"/>
                    <a:pt x="22506" y="15457"/>
                  </a:cubicBezTo>
                  <a:cubicBezTo>
                    <a:pt x="20206" y="13109"/>
                    <a:pt x="18227" y="10551"/>
                    <a:pt x="16152" y="7993"/>
                  </a:cubicBezTo>
                  <a:cubicBezTo>
                    <a:pt x="16114" y="7955"/>
                    <a:pt x="16066" y="7937"/>
                    <a:pt x="16019" y="7937"/>
                  </a:cubicBezTo>
                  <a:cubicBezTo>
                    <a:pt x="15946" y="7937"/>
                    <a:pt x="15876" y="7979"/>
                    <a:pt x="15846" y="8057"/>
                  </a:cubicBezTo>
                  <a:cubicBezTo>
                    <a:pt x="15814" y="8073"/>
                    <a:pt x="15798" y="8106"/>
                    <a:pt x="15782" y="8138"/>
                  </a:cubicBezTo>
                  <a:cubicBezTo>
                    <a:pt x="14575" y="10535"/>
                    <a:pt x="13192" y="12835"/>
                    <a:pt x="11648" y="15023"/>
                  </a:cubicBezTo>
                  <a:cubicBezTo>
                    <a:pt x="11463" y="15300"/>
                    <a:pt x="11205" y="15782"/>
                    <a:pt x="10803" y="15782"/>
                  </a:cubicBezTo>
                  <a:cubicBezTo>
                    <a:pt x="10785" y="15782"/>
                    <a:pt x="10766" y="15781"/>
                    <a:pt x="10747" y="15779"/>
                  </a:cubicBezTo>
                  <a:cubicBezTo>
                    <a:pt x="10554" y="15763"/>
                    <a:pt x="10152" y="15216"/>
                    <a:pt x="10023" y="15087"/>
                  </a:cubicBezTo>
                  <a:lnTo>
                    <a:pt x="8462" y="13527"/>
                  </a:lnTo>
                  <a:lnTo>
                    <a:pt x="5342" y="10438"/>
                  </a:lnTo>
                  <a:cubicBezTo>
                    <a:pt x="5295" y="10392"/>
                    <a:pt x="5236" y="10370"/>
                    <a:pt x="5178" y="10370"/>
                  </a:cubicBezTo>
                  <a:cubicBezTo>
                    <a:pt x="5074" y="10370"/>
                    <a:pt x="4970" y="10438"/>
                    <a:pt x="4939" y="10551"/>
                  </a:cubicBezTo>
                  <a:cubicBezTo>
                    <a:pt x="4248" y="12159"/>
                    <a:pt x="3427" y="13720"/>
                    <a:pt x="2510" y="15232"/>
                  </a:cubicBezTo>
                  <a:lnTo>
                    <a:pt x="2510" y="15216"/>
                  </a:lnTo>
                  <a:cubicBezTo>
                    <a:pt x="2495" y="15170"/>
                    <a:pt x="2446" y="15145"/>
                    <a:pt x="2401" y="15145"/>
                  </a:cubicBezTo>
                  <a:cubicBezTo>
                    <a:pt x="2353" y="15145"/>
                    <a:pt x="2309" y="15174"/>
                    <a:pt x="2317" y="15232"/>
                  </a:cubicBezTo>
                  <a:cubicBezTo>
                    <a:pt x="2076" y="15103"/>
                    <a:pt x="1786" y="15023"/>
                    <a:pt x="1529" y="14894"/>
                  </a:cubicBezTo>
                  <a:cubicBezTo>
                    <a:pt x="1159" y="14717"/>
                    <a:pt x="805" y="14524"/>
                    <a:pt x="435" y="14347"/>
                  </a:cubicBezTo>
                  <a:cubicBezTo>
                    <a:pt x="1931" y="11596"/>
                    <a:pt x="3122" y="8653"/>
                    <a:pt x="4232" y="5725"/>
                  </a:cubicBezTo>
                  <a:cubicBezTo>
                    <a:pt x="6387" y="7864"/>
                    <a:pt x="8414" y="10116"/>
                    <a:pt x="10329" y="12465"/>
                  </a:cubicBezTo>
                  <a:cubicBezTo>
                    <a:pt x="10377" y="12513"/>
                    <a:pt x="10441" y="12537"/>
                    <a:pt x="10505" y="12537"/>
                  </a:cubicBezTo>
                  <a:cubicBezTo>
                    <a:pt x="10570" y="12537"/>
                    <a:pt x="10634" y="12513"/>
                    <a:pt x="10682" y="12465"/>
                  </a:cubicBezTo>
                  <a:cubicBezTo>
                    <a:pt x="12758" y="9827"/>
                    <a:pt x="14688" y="7076"/>
                    <a:pt x="16458" y="4229"/>
                  </a:cubicBezTo>
                  <a:cubicBezTo>
                    <a:pt x="18533" y="6079"/>
                    <a:pt x="20351" y="8218"/>
                    <a:pt x="21863" y="10551"/>
                  </a:cubicBezTo>
                  <a:cubicBezTo>
                    <a:pt x="21851" y="10665"/>
                    <a:pt x="21961" y="10778"/>
                    <a:pt x="22071" y="10778"/>
                  </a:cubicBezTo>
                  <a:cubicBezTo>
                    <a:pt x="22117" y="10778"/>
                    <a:pt x="22163" y="10759"/>
                    <a:pt x="22201" y="10712"/>
                  </a:cubicBezTo>
                  <a:lnTo>
                    <a:pt x="22217" y="10679"/>
                  </a:lnTo>
                  <a:cubicBezTo>
                    <a:pt x="22281" y="10647"/>
                    <a:pt x="22329" y="10599"/>
                    <a:pt x="22345" y="10519"/>
                  </a:cubicBezTo>
                  <a:cubicBezTo>
                    <a:pt x="23214" y="9409"/>
                    <a:pt x="23841" y="8089"/>
                    <a:pt x="24501" y="6835"/>
                  </a:cubicBezTo>
                  <a:cubicBezTo>
                    <a:pt x="25273" y="5419"/>
                    <a:pt x="26045" y="3987"/>
                    <a:pt x="26817" y="2556"/>
                  </a:cubicBezTo>
                  <a:cubicBezTo>
                    <a:pt x="28651" y="4824"/>
                    <a:pt x="30405" y="7173"/>
                    <a:pt x="32351" y="9328"/>
                  </a:cubicBezTo>
                  <a:lnTo>
                    <a:pt x="32384" y="9360"/>
                  </a:lnTo>
                  <a:cubicBezTo>
                    <a:pt x="32393" y="9455"/>
                    <a:pt x="32475" y="9511"/>
                    <a:pt x="32561" y="9511"/>
                  </a:cubicBezTo>
                  <a:cubicBezTo>
                    <a:pt x="32621" y="9511"/>
                    <a:pt x="32682" y="9484"/>
                    <a:pt x="32721" y="9425"/>
                  </a:cubicBezTo>
                  <a:cubicBezTo>
                    <a:pt x="34282" y="6529"/>
                    <a:pt x="35746" y="3569"/>
                    <a:pt x="37210" y="641"/>
                  </a:cubicBezTo>
                  <a:close/>
                  <a:moveTo>
                    <a:pt x="37403" y="5403"/>
                  </a:moveTo>
                  <a:cubicBezTo>
                    <a:pt x="37612" y="6127"/>
                    <a:pt x="37789" y="6883"/>
                    <a:pt x="37901" y="7639"/>
                  </a:cubicBezTo>
                  <a:cubicBezTo>
                    <a:pt x="37876" y="7624"/>
                    <a:pt x="37848" y="7617"/>
                    <a:pt x="37820" y="7617"/>
                  </a:cubicBezTo>
                  <a:cubicBezTo>
                    <a:pt x="37757" y="7617"/>
                    <a:pt x="37693" y="7653"/>
                    <a:pt x="37660" y="7719"/>
                  </a:cubicBezTo>
                  <a:lnTo>
                    <a:pt x="37660" y="7703"/>
                  </a:lnTo>
                  <a:cubicBezTo>
                    <a:pt x="36743" y="9199"/>
                    <a:pt x="36003" y="10808"/>
                    <a:pt x="35183" y="12304"/>
                  </a:cubicBezTo>
                  <a:cubicBezTo>
                    <a:pt x="34394" y="13720"/>
                    <a:pt x="33606" y="15119"/>
                    <a:pt x="32818" y="16519"/>
                  </a:cubicBezTo>
                  <a:cubicBezTo>
                    <a:pt x="32898" y="15779"/>
                    <a:pt x="32882" y="15007"/>
                    <a:pt x="32754" y="14267"/>
                  </a:cubicBezTo>
                  <a:lnTo>
                    <a:pt x="37403" y="5403"/>
                  </a:lnTo>
                  <a:close/>
                  <a:moveTo>
                    <a:pt x="27525" y="8524"/>
                  </a:moveTo>
                  <a:lnTo>
                    <a:pt x="27525" y="8524"/>
                  </a:lnTo>
                  <a:cubicBezTo>
                    <a:pt x="28973" y="10615"/>
                    <a:pt x="30566" y="12610"/>
                    <a:pt x="32287" y="14492"/>
                  </a:cubicBezTo>
                  <a:cubicBezTo>
                    <a:pt x="32319" y="14524"/>
                    <a:pt x="32367" y="14540"/>
                    <a:pt x="32416" y="14556"/>
                  </a:cubicBezTo>
                  <a:cubicBezTo>
                    <a:pt x="32512" y="15264"/>
                    <a:pt x="32528" y="15988"/>
                    <a:pt x="32448" y="16712"/>
                  </a:cubicBezTo>
                  <a:cubicBezTo>
                    <a:pt x="31804" y="15827"/>
                    <a:pt x="31113" y="15007"/>
                    <a:pt x="30437" y="14154"/>
                  </a:cubicBezTo>
                  <a:cubicBezTo>
                    <a:pt x="29584" y="13076"/>
                    <a:pt x="28539" y="12015"/>
                    <a:pt x="28008" y="10728"/>
                  </a:cubicBezTo>
                  <a:cubicBezTo>
                    <a:pt x="27976" y="10679"/>
                    <a:pt x="27927" y="10647"/>
                    <a:pt x="27879" y="10631"/>
                  </a:cubicBezTo>
                  <a:cubicBezTo>
                    <a:pt x="27831" y="9923"/>
                    <a:pt x="27718" y="9216"/>
                    <a:pt x="27525" y="8524"/>
                  </a:cubicBezTo>
                  <a:close/>
                  <a:moveTo>
                    <a:pt x="306" y="14701"/>
                  </a:moveTo>
                  <a:lnTo>
                    <a:pt x="306" y="14701"/>
                  </a:lnTo>
                  <a:cubicBezTo>
                    <a:pt x="644" y="14942"/>
                    <a:pt x="1014" y="15152"/>
                    <a:pt x="1384" y="15329"/>
                  </a:cubicBezTo>
                  <a:cubicBezTo>
                    <a:pt x="1706" y="15522"/>
                    <a:pt x="2044" y="15666"/>
                    <a:pt x="2398" y="15747"/>
                  </a:cubicBezTo>
                  <a:cubicBezTo>
                    <a:pt x="2462" y="16326"/>
                    <a:pt x="2559" y="16889"/>
                    <a:pt x="2703" y="17452"/>
                  </a:cubicBezTo>
                  <a:cubicBezTo>
                    <a:pt x="2092" y="17162"/>
                    <a:pt x="1336" y="17082"/>
                    <a:pt x="902" y="16583"/>
                  </a:cubicBezTo>
                  <a:cubicBezTo>
                    <a:pt x="467" y="16069"/>
                    <a:pt x="596" y="15296"/>
                    <a:pt x="306" y="14701"/>
                  </a:cubicBezTo>
                  <a:close/>
                  <a:moveTo>
                    <a:pt x="5149" y="11275"/>
                  </a:moveTo>
                  <a:cubicBezTo>
                    <a:pt x="5197" y="11950"/>
                    <a:pt x="5245" y="12626"/>
                    <a:pt x="5342" y="13286"/>
                  </a:cubicBezTo>
                  <a:cubicBezTo>
                    <a:pt x="5229" y="13318"/>
                    <a:pt x="5213" y="13446"/>
                    <a:pt x="5293" y="13511"/>
                  </a:cubicBezTo>
                  <a:cubicBezTo>
                    <a:pt x="4521" y="14830"/>
                    <a:pt x="3781" y="16165"/>
                    <a:pt x="3057" y="17516"/>
                  </a:cubicBezTo>
                  <a:cubicBezTo>
                    <a:pt x="2961" y="16905"/>
                    <a:pt x="2832" y="16310"/>
                    <a:pt x="2655" y="15731"/>
                  </a:cubicBezTo>
                  <a:cubicBezTo>
                    <a:pt x="2719" y="15682"/>
                    <a:pt x="2752" y="15602"/>
                    <a:pt x="2719" y="15538"/>
                  </a:cubicBezTo>
                  <a:cubicBezTo>
                    <a:pt x="3685" y="14202"/>
                    <a:pt x="4505" y="12787"/>
                    <a:pt x="5149" y="11275"/>
                  </a:cubicBezTo>
                  <a:close/>
                  <a:moveTo>
                    <a:pt x="5358" y="11114"/>
                  </a:moveTo>
                  <a:lnTo>
                    <a:pt x="5358" y="11114"/>
                  </a:lnTo>
                  <a:cubicBezTo>
                    <a:pt x="6564" y="12320"/>
                    <a:pt x="7771" y="13527"/>
                    <a:pt x="8993" y="14717"/>
                  </a:cubicBezTo>
                  <a:cubicBezTo>
                    <a:pt x="9476" y="15200"/>
                    <a:pt x="9991" y="15956"/>
                    <a:pt x="10602" y="16278"/>
                  </a:cubicBezTo>
                  <a:cubicBezTo>
                    <a:pt x="10715" y="16358"/>
                    <a:pt x="10859" y="16390"/>
                    <a:pt x="11004" y="16390"/>
                  </a:cubicBezTo>
                  <a:cubicBezTo>
                    <a:pt x="11085" y="17146"/>
                    <a:pt x="11052" y="17919"/>
                    <a:pt x="10924" y="18691"/>
                  </a:cubicBezTo>
                  <a:lnTo>
                    <a:pt x="10924" y="18675"/>
                  </a:lnTo>
                  <a:cubicBezTo>
                    <a:pt x="9412" y="16792"/>
                    <a:pt x="7545" y="15119"/>
                    <a:pt x="5744" y="13527"/>
                  </a:cubicBezTo>
                  <a:lnTo>
                    <a:pt x="5760" y="13479"/>
                  </a:lnTo>
                  <a:cubicBezTo>
                    <a:pt x="5808" y="13382"/>
                    <a:pt x="5776" y="13269"/>
                    <a:pt x="5663" y="13221"/>
                  </a:cubicBezTo>
                  <a:cubicBezTo>
                    <a:pt x="5583" y="12513"/>
                    <a:pt x="5470" y="11806"/>
                    <a:pt x="5358" y="11114"/>
                  </a:cubicBezTo>
                  <a:close/>
                  <a:moveTo>
                    <a:pt x="27059" y="8057"/>
                  </a:moveTo>
                  <a:cubicBezTo>
                    <a:pt x="27300" y="8862"/>
                    <a:pt x="27445" y="9714"/>
                    <a:pt x="27509" y="10551"/>
                  </a:cubicBezTo>
                  <a:cubicBezTo>
                    <a:pt x="27493" y="10567"/>
                    <a:pt x="27477" y="10567"/>
                    <a:pt x="27477" y="10583"/>
                  </a:cubicBezTo>
                  <a:cubicBezTo>
                    <a:pt x="25756" y="13141"/>
                    <a:pt x="24340" y="15908"/>
                    <a:pt x="23262" y="18787"/>
                  </a:cubicBezTo>
                  <a:cubicBezTo>
                    <a:pt x="23198" y="17774"/>
                    <a:pt x="23118" y="16744"/>
                    <a:pt x="23005" y="15731"/>
                  </a:cubicBezTo>
                  <a:cubicBezTo>
                    <a:pt x="23005" y="15682"/>
                    <a:pt x="22989" y="15650"/>
                    <a:pt x="22957" y="15618"/>
                  </a:cubicBezTo>
                  <a:cubicBezTo>
                    <a:pt x="24228" y="13044"/>
                    <a:pt x="25579" y="10519"/>
                    <a:pt x="27059" y="8057"/>
                  </a:cubicBezTo>
                  <a:close/>
                  <a:moveTo>
                    <a:pt x="15862" y="9023"/>
                  </a:moveTo>
                  <a:cubicBezTo>
                    <a:pt x="15911" y="9714"/>
                    <a:pt x="15959" y="10406"/>
                    <a:pt x="16023" y="11114"/>
                  </a:cubicBezTo>
                  <a:cubicBezTo>
                    <a:pt x="16007" y="11114"/>
                    <a:pt x="15975" y="11146"/>
                    <a:pt x="15959" y="11162"/>
                  </a:cubicBezTo>
                  <a:lnTo>
                    <a:pt x="15975" y="11162"/>
                  </a:lnTo>
                  <a:cubicBezTo>
                    <a:pt x="15090" y="12369"/>
                    <a:pt x="14366" y="13704"/>
                    <a:pt x="13594" y="14975"/>
                  </a:cubicBezTo>
                  <a:cubicBezTo>
                    <a:pt x="13224" y="15586"/>
                    <a:pt x="12854" y="16197"/>
                    <a:pt x="12484" y="16809"/>
                  </a:cubicBezTo>
                  <a:cubicBezTo>
                    <a:pt x="12355" y="17034"/>
                    <a:pt x="11664" y="18417"/>
                    <a:pt x="11262" y="18852"/>
                  </a:cubicBezTo>
                  <a:cubicBezTo>
                    <a:pt x="11455" y="17983"/>
                    <a:pt x="11503" y="17082"/>
                    <a:pt x="11406" y="16197"/>
                  </a:cubicBezTo>
                  <a:cubicBezTo>
                    <a:pt x="11760" y="15908"/>
                    <a:pt x="12034" y="15312"/>
                    <a:pt x="12291" y="14959"/>
                  </a:cubicBezTo>
                  <a:cubicBezTo>
                    <a:pt x="12742" y="14299"/>
                    <a:pt x="13192" y="13623"/>
                    <a:pt x="13626" y="12932"/>
                  </a:cubicBezTo>
                  <a:cubicBezTo>
                    <a:pt x="14431" y="11661"/>
                    <a:pt x="15171" y="10358"/>
                    <a:pt x="15862" y="9023"/>
                  </a:cubicBezTo>
                  <a:close/>
                  <a:moveTo>
                    <a:pt x="16136" y="8653"/>
                  </a:moveTo>
                  <a:lnTo>
                    <a:pt x="16136" y="8653"/>
                  </a:lnTo>
                  <a:cubicBezTo>
                    <a:pt x="17921" y="11323"/>
                    <a:pt x="20158" y="13768"/>
                    <a:pt x="22410" y="16036"/>
                  </a:cubicBezTo>
                  <a:cubicBezTo>
                    <a:pt x="22459" y="16086"/>
                    <a:pt x="22527" y="16107"/>
                    <a:pt x="22592" y="16107"/>
                  </a:cubicBezTo>
                  <a:cubicBezTo>
                    <a:pt x="22612" y="16107"/>
                    <a:pt x="22632" y="16105"/>
                    <a:pt x="22651" y="16101"/>
                  </a:cubicBezTo>
                  <a:cubicBezTo>
                    <a:pt x="22731" y="17034"/>
                    <a:pt x="22828" y="17983"/>
                    <a:pt x="22941" y="18916"/>
                  </a:cubicBezTo>
                  <a:cubicBezTo>
                    <a:pt x="22008" y="17613"/>
                    <a:pt x="20817" y="16439"/>
                    <a:pt x="19755" y="15232"/>
                  </a:cubicBezTo>
                  <a:cubicBezTo>
                    <a:pt x="18661" y="13977"/>
                    <a:pt x="17568" y="12739"/>
                    <a:pt x="16441" y="11516"/>
                  </a:cubicBezTo>
                  <a:cubicBezTo>
                    <a:pt x="16361" y="10551"/>
                    <a:pt x="16248" y="9602"/>
                    <a:pt x="16136" y="8653"/>
                  </a:cubicBezTo>
                  <a:close/>
                  <a:moveTo>
                    <a:pt x="37155" y="0"/>
                  </a:moveTo>
                  <a:cubicBezTo>
                    <a:pt x="37076" y="0"/>
                    <a:pt x="36998" y="37"/>
                    <a:pt x="36952" y="110"/>
                  </a:cubicBezTo>
                  <a:cubicBezTo>
                    <a:pt x="35472" y="3038"/>
                    <a:pt x="33976" y="5950"/>
                    <a:pt x="32560" y="8894"/>
                  </a:cubicBezTo>
                  <a:cubicBezTo>
                    <a:pt x="30807" y="6513"/>
                    <a:pt x="28828" y="4277"/>
                    <a:pt x="26962" y="1960"/>
                  </a:cubicBezTo>
                  <a:cubicBezTo>
                    <a:pt x="26915" y="1913"/>
                    <a:pt x="26854" y="1892"/>
                    <a:pt x="26793" y="1892"/>
                  </a:cubicBezTo>
                  <a:cubicBezTo>
                    <a:pt x="26708" y="1892"/>
                    <a:pt x="26623" y="1934"/>
                    <a:pt x="26576" y="2009"/>
                  </a:cubicBezTo>
                  <a:cubicBezTo>
                    <a:pt x="25128" y="4695"/>
                    <a:pt x="23841" y="7591"/>
                    <a:pt x="22152" y="10133"/>
                  </a:cubicBezTo>
                  <a:cubicBezTo>
                    <a:pt x="20592" y="7736"/>
                    <a:pt x="18726" y="5580"/>
                    <a:pt x="16586" y="3698"/>
                  </a:cubicBezTo>
                  <a:cubicBezTo>
                    <a:pt x="16537" y="3649"/>
                    <a:pt x="16475" y="3624"/>
                    <a:pt x="16415" y="3624"/>
                  </a:cubicBezTo>
                  <a:cubicBezTo>
                    <a:pt x="16337" y="3624"/>
                    <a:pt x="16262" y="3665"/>
                    <a:pt x="16216" y="3746"/>
                  </a:cubicBezTo>
                  <a:cubicBezTo>
                    <a:pt x="14463" y="6577"/>
                    <a:pt x="12565" y="9296"/>
                    <a:pt x="10505" y="11918"/>
                  </a:cubicBezTo>
                  <a:cubicBezTo>
                    <a:pt x="8575" y="9553"/>
                    <a:pt x="6500" y="7285"/>
                    <a:pt x="4312" y="5130"/>
                  </a:cubicBezTo>
                  <a:cubicBezTo>
                    <a:pt x="4266" y="5083"/>
                    <a:pt x="4207" y="5062"/>
                    <a:pt x="4148" y="5062"/>
                  </a:cubicBezTo>
                  <a:cubicBezTo>
                    <a:pt x="4044" y="5062"/>
                    <a:pt x="3941" y="5129"/>
                    <a:pt x="3910" y="5242"/>
                  </a:cubicBezTo>
                  <a:cubicBezTo>
                    <a:pt x="2768" y="8283"/>
                    <a:pt x="1384" y="11242"/>
                    <a:pt x="113" y="14235"/>
                  </a:cubicBezTo>
                  <a:lnTo>
                    <a:pt x="113" y="14251"/>
                  </a:lnTo>
                  <a:cubicBezTo>
                    <a:pt x="1" y="14315"/>
                    <a:pt x="1" y="14476"/>
                    <a:pt x="97" y="14556"/>
                  </a:cubicBezTo>
                  <a:lnTo>
                    <a:pt x="113" y="14556"/>
                  </a:lnTo>
                  <a:cubicBezTo>
                    <a:pt x="113" y="14572"/>
                    <a:pt x="97" y="14572"/>
                    <a:pt x="97" y="14589"/>
                  </a:cubicBezTo>
                  <a:cubicBezTo>
                    <a:pt x="33" y="14991"/>
                    <a:pt x="162" y="15393"/>
                    <a:pt x="242" y="15795"/>
                  </a:cubicBezTo>
                  <a:cubicBezTo>
                    <a:pt x="306" y="16149"/>
                    <a:pt x="339" y="16567"/>
                    <a:pt x="564" y="16857"/>
                  </a:cubicBezTo>
                  <a:cubicBezTo>
                    <a:pt x="805" y="17130"/>
                    <a:pt x="1239" y="17259"/>
                    <a:pt x="1577" y="17388"/>
                  </a:cubicBezTo>
                  <a:cubicBezTo>
                    <a:pt x="1996" y="17565"/>
                    <a:pt x="2430" y="17790"/>
                    <a:pt x="2880" y="17838"/>
                  </a:cubicBezTo>
                  <a:cubicBezTo>
                    <a:pt x="2905" y="17850"/>
                    <a:pt x="2933" y="17856"/>
                    <a:pt x="2960" y="17856"/>
                  </a:cubicBezTo>
                  <a:cubicBezTo>
                    <a:pt x="3040" y="17856"/>
                    <a:pt x="3118" y="17805"/>
                    <a:pt x="3106" y="17709"/>
                  </a:cubicBezTo>
                  <a:lnTo>
                    <a:pt x="3106" y="17693"/>
                  </a:lnTo>
                  <a:cubicBezTo>
                    <a:pt x="3134" y="17722"/>
                    <a:pt x="3176" y="17738"/>
                    <a:pt x="3218" y="17738"/>
                  </a:cubicBezTo>
                  <a:cubicBezTo>
                    <a:pt x="3269" y="17738"/>
                    <a:pt x="3320" y="17714"/>
                    <a:pt x="3347" y="17661"/>
                  </a:cubicBezTo>
                  <a:cubicBezTo>
                    <a:pt x="4119" y="16390"/>
                    <a:pt x="4875" y="15103"/>
                    <a:pt x="5599" y="13800"/>
                  </a:cubicBezTo>
                  <a:cubicBezTo>
                    <a:pt x="7417" y="15554"/>
                    <a:pt x="9090" y="17468"/>
                    <a:pt x="10924" y="19189"/>
                  </a:cubicBezTo>
                  <a:cubicBezTo>
                    <a:pt x="10956" y="19232"/>
                    <a:pt x="11002" y="19254"/>
                    <a:pt x="11049" y="19254"/>
                  </a:cubicBezTo>
                  <a:cubicBezTo>
                    <a:pt x="11072" y="19254"/>
                    <a:pt x="11095" y="19248"/>
                    <a:pt x="11117" y="19238"/>
                  </a:cubicBezTo>
                  <a:cubicBezTo>
                    <a:pt x="11130" y="19239"/>
                    <a:pt x="11143" y="19239"/>
                    <a:pt x="11155" y="19239"/>
                  </a:cubicBezTo>
                  <a:cubicBezTo>
                    <a:pt x="11336" y="19239"/>
                    <a:pt x="11417" y="19131"/>
                    <a:pt x="11567" y="18980"/>
                  </a:cubicBezTo>
                  <a:cubicBezTo>
                    <a:pt x="12195" y="18305"/>
                    <a:pt x="12661" y="17275"/>
                    <a:pt x="13144" y="16503"/>
                  </a:cubicBezTo>
                  <a:cubicBezTo>
                    <a:pt x="14157" y="14926"/>
                    <a:pt x="15235" y="13350"/>
                    <a:pt x="16120" y="11709"/>
                  </a:cubicBezTo>
                  <a:cubicBezTo>
                    <a:pt x="16168" y="11757"/>
                    <a:pt x="16216" y="11789"/>
                    <a:pt x="16281" y="11806"/>
                  </a:cubicBezTo>
                  <a:cubicBezTo>
                    <a:pt x="17294" y="13012"/>
                    <a:pt x="18324" y="14186"/>
                    <a:pt x="19353" y="15377"/>
                  </a:cubicBezTo>
                  <a:cubicBezTo>
                    <a:pt x="20463" y="16632"/>
                    <a:pt x="21509" y="18047"/>
                    <a:pt x="22748" y="19189"/>
                  </a:cubicBezTo>
                  <a:cubicBezTo>
                    <a:pt x="22781" y="19216"/>
                    <a:pt x="22823" y="19229"/>
                    <a:pt x="22865" y="19229"/>
                  </a:cubicBezTo>
                  <a:cubicBezTo>
                    <a:pt x="22924" y="19229"/>
                    <a:pt x="22984" y="19204"/>
                    <a:pt x="23021" y="19157"/>
                  </a:cubicBezTo>
                  <a:cubicBezTo>
                    <a:pt x="23050" y="19196"/>
                    <a:pt x="23103" y="19217"/>
                    <a:pt x="23158" y="19217"/>
                  </a:cubicBezTo>
                  <a:cubicBezTo>
                    <a:pt x="23194" y="19217"/>
                    <a:pt x="23231" y="19208"/>
                    <a:pt x="23262" y="19189"/>
                  </a:cubicBezTo>
                  <a:cubicBezTo>
                    <a:pt x="23284" y="19205"/>
                    <a:pt x="23307" y="19213"/>
                    <a:pt x="23330" y="19213"/>
                  </a:cubicBezTo>
                  <a:cubicBezTo>
                    <a:pt x="23377" y="19213"/>
                    <a:pt x="23423" y="19184"/>
                    <a:pt x="23455" y="19141"/>
                  </a:cubicBezTo>
                  <a:cubicBezTo>
                    <a:pt x="24163" y="17742"/>
                    <a:pt x="24807" y="16310"/>
                    <a:pt x="25547" y="14910"/>
                  </a:cubicBezTo>
                  <a:cubicBezTo>
                    <a:pt x="26254" y="13559"/>
                    <a:pt x="27059" y="12256"/>
                    <a:pt x="27783" y="10921"/>
                  </a:cubicBezTo>
                  <a:cubicBezTo>
                    <a:pt x="28153" y="11950"/>
                    <a:pt x="28877" y="12787"/>
                    <a:pt x="29552" y="13656"/>
                  </a:cubicBezTo>
                  <a:cubicBezTo>
                    <a:pt x="30501" y="14846"/>
                    <a:pt x="31402" y="16085"/>
                    <a:pt x="32400" y="17227"/>
                  </a:cubicBezTo>
                  <a:cubicBezTo>
                    <a:pt x="32432" y="17259"/>
                    <a:pt x="32476" y="17275"/>
                    <a:pt x="32520" y="17275"/>
                  </a:cubicBezTo>
                  <a:cubicBezTo>
                    <a:pt x="32564" y="17275"/>
                    <a:pt x="32609" y="17259"/>
                    <a:pt x="32641" y="17227"/>
                  </a:cubicBezTo>
                  <a:cubicBezTo>
                    <a:pt x="32689" y="17211"/>
                    <a:pt x="32721" y="17179"/>
                    <a:pt x="32721" y="17130"/>
                  </a:cubicBezTo>
                  <a:cubicBezTo>
                    <a:pt x="32721" y="17130"/>
                    <a:pt x="32721" y="17114"/>
                    <a:pt x="32721" y="17114"/>
                  </a:cubicBezTo>
                  <a:cubicBezTo>
                    <a:pt x="32743" y="17123"/>
                    <a:pt x="32766" y="17127"/>
                    <a:pt x="32788" y="17127"/>
                  </a:cubicBezTo>
                  <a:cubicBezTo>
                    <a:pt x="32849" y="17127"/>
                    <a:pt x="32907" y="17097"/>
                    <a:pt x="32930" y="17050"/>
                  </a:cubicBezTo>
                  <a:cubicBezTo>
                    <a:pt x="34652" y="14202"/>
                    <a:pt x="36518" y="11259"/>
                    <a:pt x="37869" y="8202"/>
                  </a:cubicBezTo>
                  <a:cubicBezTo>
                    <a:pt x="39124" y="9795"/>
                    <a:pt x="40604" y="11210"/>
                    <a:pt x="42100" y="12546"/>
                  </a:cubicBezTo>
                  <a:cubicBezTo>
                    <a:pt x="42137" y="12574"/>
                    <a:pt x="42186" y="12591"/>
                    <a:pt x="42235" y="12591"/>
                  </a:cubicBezTo>
                  <a:cubicBezTo>
                    <a:pt x="42271" y="12591"/>
                    <a:pt x="42308" y="12582"/>
                    <a:pt x="42341" y="12562"/>
                  </a:cubicBezTo>
                  <a:cubicBezTo>
                    <a:pt x="42363" y="12598"/>
                    <a:pt x="42398" y="12614"/>
                    <a:pt x="42434" y="12614"/>
                  </a:cubicBezTo>
                  <a:cubicBezTo>
                    <a:pt x="42478" y="12614"/>
                    <a:pt x="42524" y="12590"/>
                    <a:pt x="42550" y="12546"/>
                  </a:cubicBezTo>
                  <a:cubicBezTo>
                    <a:pt x="43113" y="11516"/>
                    <a:pt x="43564" y="10422"/>
                    <a:pt x="43902" y="9296"/>
                  </a:cubicBezTo>
                  <a:cubicBezTo>
                    <a:pt x="43982" y="9280"/>
                    <a:pt x="44030" y="9216"/>
                    <a:pt x="44030" y="9135"/>
                  </a:cubicBezTo>
                  <a:cubicBezTo>
                    <a:pt x="44030" y="8347"/>
                    <a:pt x="44030" y="7559"/>
                    <a:pt x="43982" y="6770"/>
                  </a:cubicBezTo>
                  <a:cubicBezTo>
                    <a:pt x="43966" y="6738"/>
                    <a:pt x="43966" y="6706"/>
                    <a:pt x="43934" y="6690"/>
                  </a:cubicBezTo>
                  <a:cubicBezTo>
                    <a:pt x="43853" y="6336"/>
                    <a:pt x="43500" y="6127"/>
                    <a:pt x="43226" y="5886"/>
                  </a:cubicBezTo>
                  <a:cubicBezTo>
                    <a:pt x="42518" y="5258"/>
                    <a:pt x="41826" y="4615"/>
                    <a:pt x="41151" y="3971"/>
                  </a:cubicBezTo>
                  <a:cubicBezTo>
                    <a:pt x="39832" y="2700"/>
                    <a:pt x="38561" y="1413"/>
                    <a:pt x="37322" y="62"/>
                  </a:cubicBezTo>
                  <a:cubicBezTo>
                    <a:pt x="37274" y="21"/>
                    <a:pt x="37214" y="0"/>
                    <a:pt x="37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8"/>
          <p:cNvGrpSpPr/>
          <p:nvPr/>
        </p:nvGrpSpPr>
        <p:grpSpPr>
          <a:xfrm>
            <a:off x="8647827" y="4433090"/>
            <a:ext cx="374727" cy="1062017"/>
            <a:chOff x="2667125" y="535325"/>
            <a:chExt cx="237500" cy="673100"/>
          </a:xfrm>
        </p:grpSpPr>
        <p:sp>
          <p:nvSpPr>
            <p:cNvPr id="152" name="Google Shape;152;p8"/>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8"/>
          <p:cNvGrpSpPr/>
          <p:nvPr/>
        </p:nvGrpSpPr>
        <p:grpSpPr>
          <a:xfrm rot="133649">
            <a:off x="3283740" y="-295656"/>
            <a:ext cx="401478" cy="1156408"/>
            <a:chOff x="3217925" y="402700"/>
            <a:chExt cx="326450" cy="940300"/>
          </a:xfrm>
        </p:grpSpPr>
        <p:sp>
          <p:nvSpPr>
            <p:cNvPr id="155" name="Google Shape;155;p8"/>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8"/>
          <p:cNvGrpSpPr/>
          <p:nvPr/>
        </p:nvGrpSpPr>
        <p:grpSpPr>
          <a:xfrm rot="-1221422">
            <a:off x="748384" y="3181332"/>
            <a:ext cx="430161" cy="469839"/>
            <a:chOff x="1412400" y="717050"/>
            <a:chExt cx="755375" cy="825050"/>
          </a:xfrm>
        </p:grpSpPr>
        <p:sp>
          <p:nvSpPr>
            <p:cNvPr id="158" name="Google Shape;158;p8"/>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8"/>
          <p:cNvGrpSpPr/>
          <p:nvPr/>
        </p:nvGrpSpPr>
        <p:grpSpPr>
          <a:xfrm rot="5400000">
            <a:off x="-148567" y="880415"/>
            <a:ext cx="393609" cy="1115529"/>
            <a:chOff x="2667125" y="535325"/>
            <a:chExt cx="237500" cy="673100"/>
          </a:xfrm>
        </p:grpSpPr>
        <p:sp>
          <p:nvSpPr>
            <p:cNvPr id="161" name="Google Shape;161;p8"/>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8"/>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grpSp>
        <p:nvGrpSpPr>
          <p:cNvPr id="164" name="Google Shape;164;p8"/>
          <p:cNvGrpSpPr/>
          <p:nvPr/>
        </p:nvGrpSpPr>
        <p:grpSpPr>
          <a:xfrm>
            <a:off x="1617417" y="675935"/>
            <a:ext cx="66818" cy="124997"/>
            <a:chOff x="6238667" y="1228635"/>
            <a:chExt cx="66818" cy="124997"/>
          </a:xfrm>
        </p:grpSpPr>
        <p:sp>
          <p:nvSpPr>
            <p:cNvPr id="165" name="Google Shape;165;p8"/>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166" name="Google Shape;166;p8"/>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167" name="Google Shape;167;p8"/>
          <p:cNvSpPr/>
          <p:nvPr/>
        </p:nvSpPr>
        <p:spPr>
          <a:xfrm>
            <a:off x="1938750" y="3711325"/>
            <a:ext cx="276950" cy="199400"/>
          </a:xfrm>
          <a:custGeom>
            <a:avLst/>
            <a:gdLst/>
            <a:ahLst/>
            <a:cxnLst/>
            <a:rect l="l" t="t" r="r" b="b"/>
            <a:pathLst>
              <a:path w="11078" h="7976" extrusionOk="0">
                <a:moveTo>
                  <a:pt x="11078" y="7976"/>
                </a:moveTo>
                <a:cubicBezTo>
                  <a:pt x="6590" y="7228"/>
                  <a:pt x="0" y="4550"/>
                  <a:pt x="0" y="0"/>
                </a:cubicBezTo>
              </a:path>
            </a:pathLst>
          </a:custGeom>
          <a:noFill/>
          <a:ln w="9525" cap="flat" cmpd="sng">
            <a:solidFill>
              <a:schemeClr val="dk2"/>
            </a:solidFill>
            <a:prstDash val="solid"/>
            <a:round/>
            <a:headEnd type="none" w="med" len="med"/>
            <a:tailEnd type="none" w="med" len="med"/>
          </a:ln>
        </p:spPr>
      </p:sp>
      <p:sp>
        <p:nvSpPr>
          <p:cNvPr id="168" name="Google Shape;168;p8"/>
          <p:cNvSpPr/>
          <p:nvPr/>
        </p:nvSpPr>
        <p:spPr>
          <a:xfrm>
            <a:off x="1994150" y="3910725"/>
            <a:ext cx="210475" cy="77550"/>
          </a:xfrm>
          <a:custGeom>
            <a:avLst/>
            <a:gdLst/>
            <a:ahLst/>
            <a:cxnLst/>
            <a:rect l="l" t="t" r="r" b="b"/>
            <a:pathLst>
              <a:path w="8419" h="3102" extrusionOk="0">
                <a:moveTo>
                  <a:pt x="8419" y="3102"/>
                </a:moveTo>
                <a:cubicBezTo>
                  <a:pt x="5486" y="2515"/>
                  <a:pt x="0" y="2991"/>
                  <a:pt x="0" y="0"/>
                </a:cubicBezTo>
              </a:path>
            </a:pathLst>
          </a:custGeom>
          <a:noFill/>
          <a:ln w="9525" cap="flat" cmpd="sng">
            <a:solidFill>
              <a:schemeClr val="dk2"/>
            </a:solidFill>
            <a:prstDash val="solid"/>
            <a:round/>
            <a:headEnd type="none" w="med" len="med"/>
            <a:tailEnd type="none" w="med" len="med"/>
          </a:ln>
        </p:spPr>
      </p:sp>
      <p:grpSp>
        <p:nvGrpSpPr>
          <p:cNvPr id="169" name="Google Shape;169;p8"/>
          <p:cNvGrpSpPr/>
          <p:nvPr/>
        </p:nvGrpSpPr>
        <p:grpSpPr>
          <a:xfrm rot="-368792">
            <a:off x="7388712" y="407510"/>
            <a:ext cx="1057072" cy="940205"/>
            <a:chOff x="5480381" y="2590382"/>
            <a:chExt cx="1119509" cy="995739"/>
          </a:xfrm>
        </p:grpSpPr>
        <p:sp>
          <p:nvSpPr>
            <p:cNvPr id="170" name="Google Shape;170;p8"/>
            <p:cNvSpPr/>
            <p:nvPr/>
          </p:nvSpPr>
          <p:spPr>
            <a:xfrm rot="3508355">
              <a:off x="5758082" y="2627090"/>
              <a:ext cx="577809" cy="936017"/>
            </a:xfrm>
            <a:custGeom>
              <a:avLst/>
              <a:gdLst/>
              <a:ahLst/>
              <a:cxnLst/>
              <a:rect l="l" t="t" r="r" b="b"/>
              <a:pathLst>
                <a:path w="14210" h="23023" fill="none" extrusionOk="0">
                  <a:moveTo>
                    <a:pt x="13051" y="22964"/>
                  </a:moveTo>
                  <a:cubicBezTo>
                    <a:pt x="11032" y="22931"/>
                    <a:pt x="11032" y="23022"/>
                    <a:pt x="9004" y="22989"/>
                  </a:cubicBezTo>
                  <a:cubicBezTo>
                    <a:pt x="6977" y="22956"/>
                    <a:pt x="6985" y="22898"/>
                    <a:pt x="4958" y="22857"/>
                  </a:cubicBezTo>
                  <a:cubicBezTo>
                    <a:pt x="2930" y="22824"/>
                    <a:pt x="2930" y="22923"/>
                    <a:pt x="903" y="22890"/>
                  </a:cubicBezTo>
                  <a:cubicBezTo>
                    <a:pt x="456" y="22882"/>
                    <a:pt x="1" y="22476"/>
                    <a:pt x="9" y="22021"/>
                  </a:cubicBezTo>
                  <a:cubicBezTo>
                    <a:pt x="42" y="20250"/>
                    <a:pt x="67" y="20258"/>
                    <a:pt x="92" y="18487"/>
                  </a:cubicBezTo>
                  <a:cubicBezTo>
                    <a:pt x="125" y="16716"/>
                    <a:pt x="150" y="16716"/>
                    <a:pt x="174" y="14945"/>
                  </a:cubicBezTo>
                  <a:cubicBezTo>
                    <a:pt x="208" y="13183"/>
                    <a:pt x="332" y="13191"/>
                    <a:pt x="365" y="11412"/>
                  </a:cubicBezTo>
                  <a:cubicBezTo>
                    <a:pt x="398" y="9641"/>
                    <a:pt x="290" y="9641"/>
                    <a:pt x="323" y="7870"/>
                  </a:cubicBezTo>
                  <a:cubicBezTo>
                    <a:pt x="357" y="6107"/>
                    <a:pt x="315" y="6107"/>
                    <a:pt x="340" y="4336"/>
                  </a:cubicBezTo>
                  <a:cubicBezTo>
                    <a:pt x="373" y="2565"/>
                    <a:pt x="530" y="2565"/>
                    <a:pt x="563" y="803"/>
                  </a:cubicBezTo>
                  <a:cubicBezTo>
                    <a:pt x="563" y="348"/>
                    <a:pt x="861" y="8"/>
                    <a:pt x="1308" y="17"/>
                  </a:cubicBezTo>
                  <a:cubicBezTo>
                    <a:pt x="3336" y="50"/>
                    <a:pt x="3336" y="0"/>
                    <a:pt x="5363" y="33"/>
                  </a:cubicBezTo>
                  <a:cubicBezTo>
                    <a:pt x="7382" y="66"/>
                    <a:pt x="7382" y="58"/>
                    <a:pt x="9410" y="91"/>
                  </a:cubicBezTo>
                  <a:cubicBezTo>
                    <a:pt x="11429" y="124"/>
                    <a:pt x="11429" y="166"/>
                    <a:pt x="13456" y="199"/>
                  </a:cubicBezTo>
                  <a:cubicBezTo>
                    <a:pt x="13903" y="207"/>
                    <a:pt x="14209" y="588"/>
                    <a:pt x="14201" y="1034"/>
                  </a:cubicBezTo>
                  <a:cubicBezTo>
                    <a:pt x="14168" y="2805"/>
                    <a:pt x="14160" y="2805"/>
                    <a:pt x="14135" y="4576"/>
                  </a:cubicBezTo>
                  <a:cubicBezTo>
                    <a:pt x="14102" y="6347"/>
                    <a:pt x="14176" y="6347"/>
                    <a:pt x="14143" y="8110"/>
                  </a:cubicBezTo>
                  <a:cubicBezTo>
                    <a:pt x="14118" y="9881"/>
                    <a:pt x="14160" y="9881"/>
                    <a:pt x="14135" y="11652"/>
                  </a:cubicBezTo>
                  <a:cubicBezTo>
                    <a:pt x="14102" y="13423"/>
                    <a:pt x="13936" y="13414"/>
                    <a:pt x="13912" y="15185"/>
                  </a:cubicBezTo>
                  <a:cubicBezTo>
                    <a:pt x="13878" y="16956"/>
                    <a:pt x="13878" y="16956"/>
                    <a:pt x="13845" y="18727"/>
                  </a:cubicBezTo>
                  <a:cubicBezTo>
                    <a:pt x="13812" y="20490"/>
                    <a:pt x="13970" y="20498"/>
                    <a:pt x="13936" y="22261"/>
                  </a:cubicBezTo>
                  <a:cubicBezTo>
                    <a:pt x="13928" y="22716"/>
                    <a:pt x="13506" y="22973"/>
                    <a:pt x="13051" y="22964"/>
                  </a:cubicBezTo>
                  <a:close/>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rot="3508355">
              <a:off x="5742581" y="2609609"/>
              <a:ext cx="567034" cy="932643"/>
            </a:xfrm>
            <a:custGeom>
              <a:avLst/>
              <a:gdLst/>
              <a:ahLst/>
              <a:cxnLst/>
              <a:rect l="l" t="t" r="r" b="b"/>
              <a:pathLst>
                <a:path w="13945" h="22940" extrusionOk="0">
                  <a:moveTo>
                    <a:pt x="9012" y="0"/>
                  </a:moveTo>
                  <a:cubicBezTo>
                    <a:pt x="6985" y="0"/>
                    <a:pt x="6985" y="17"/>
                    <a:pt x="4957" y="17"/>
                  </a:cubicBezTo>
                  <a:cubicBezTo>
                    <a:pt x="2938" y="17"/>
                    <a:pt x="2938" y="67"/>
                    <a:pt x="910" y="67"/>
                  </a:cubicBezTo>
                  <a:cubicBezTo>
                    <a:pt x="464" y="67"/>
                    <a:pt x="174" y="414"/>
                    <a:pt x="174" y="861"/>
                  </a:cubicBezTo>
                  <a:cubicBezTo>
                    <a:pt x="174" y="2632"/>
                    <a:pt x="25" y="2632"/>
                    <a:pt x="25" y="4403"/>
                  </a:cubicBezTo>
                  <a:cubicBezTo>
                    <a:pt x="25" y="6174"/>
                    <a:pt x="75" y="6174"/>
                    <a:pt x="75" y="7937"/>
                  </a:cubicBezTo>
                  <a:cubicBezTo>
                    <a:pt x="75" y="9708"/>
                    <a:pt x="174" y="9708"/>
                    <a:pt x="174" y="11478"/>
                  </a:cubicBezTo>
                  <a:cubicBezTo>
                    <a:pt x="174" y="13249"/>
                    <a:pt x="50" y="13249"/>
                    <a:pt x="50" y="15012"/>
                  </a:cubicBezTo>
                  <a:cubicBezTo>
                    <a:pt x="50" y="16783"/>
                    <a:pt x="25" y="16783"/>
                    <a:pt x="25" y="18554"/>
                  </a:cubicBezTo>
                  <a:cubicBezTo>
                    <a:pt x="25" y="20325"/>
                    <a:pt x="0" y="20325"/>
                    <a:pt x="0" y="22096"/>
                  </a:cubicBezTo>
                  <a:cubicBezTo>
                    <a:pt x="0" y="22543"/>
                    <a:pt x="464" y="22940"/>
                    <a:pt x="919" y="22940"/>
                  </a:cubicBezTo>
                  <a:cubicBezTo>
                    <a:pt x="2938" y="22940"/>
                    <a:pt x="2938" y="22841"/>
                    <a:pt x="4965" y="22841"/>
                  </a:cubicBezTo>
                  <a:cubicBezTo>
                    <a:pt x="6993" y="22841"/>
                    <a:pt x="6993" y="22899"/>
                    <a:pt x="9012" y="22899"/>
                  </a:cubicBezTo>
                  <a:cubicBezTo>
                    <a:pt x="11039" y="22899"/>
                    <a:pt x="11039" y="22808"/>
                    <a:pt x="13059" y="22808"/>
                  </a:cubicBezTo>
                  <a:cubicBezTo>
                    <a:pt x="13514" y="22808"/>
                    <a:pt x="13936" y="22543"/>
                    <a:pt x="13936" y="22096"/>
                  </a:cubicBezTo>
                  <a:cubicBezTo>
                    <a:pt x="13936" y="20325"/>
                    <a:pt x="13779" y="20325"/>
                    <a:pt x="13779" y="18554"/>
                  </a:cubicBezTo>
                  <a:lnTo>
                    <a:pt x="13779" y="15012"/>
                  </a:lnTo>
                  <a:cubicBezTo>
                    <a:pt x="13779" y="13249"/>
                    <a:pt x="13944" y="13249"/>
                    <a:pt x="13944" y="11478"/>
                  </a:cubicBezTo>
                  <a:cubicBezTo>
                    <a:pt x="13944" y="9708"/>
                    <a:pt x="13894" y="9708"/>
                    <a:pt x="13894" y="7937"/>
                  </a:cubicBezTo>
                  <a:cubicBezTo>
                    <a:pt x="13894" y="6174"/>
                    <a:pt x="13820" y="6166"/>
                    <a:pt x="13820" y="4403"/>
                  </a:cubicBezTo>
                  <a:lnTo>
                    <a:pt x="13820" y="861"/>
                  </a:lnTo>
                  <a:cubicBezTo>
                    <a:pt x="13820" y="414"/>
                    <a:pt x="13514" y="34"/>
                    <a:pt x="13059" y="34"/>
                  </a:cubicBezTo>
                  <a:cubicBezTo>
                    <a:pt x="11039" y="34"/>
                    <a:pt x="11039" y="0"/>
                    <a:pt x="9012" y="0"/>
                  </a:cubicBezTo>
                  <a:close/>
                </a:path>
              </a:pathLst>
            </a:custGeom>
            <a:solidFill>
              <a:srgbClr val="FFE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3508355">
              <a:off x="5770656" y="2617284"/>
              <a:ext cx="567034" cy="932643"/>
            </a:xfrm>
            <a:custGeom>
              <a:avLst/>
              <a:gdLst/>
              <a:ahLst/>
              <a:cxnLst/>
              <a:rect l="l" t="t" r="r" b="b"/>
              <a:pathLst>
                <a:path w="13945" h="22940" fill="none" extrusionOk="0">
                  <a:moveTo>
                    <a:pt x="13059" y="22808"/>
                  </a:moveTo>
                  <a:cubicBezTo>
                    <a:pt x="11039" y="22808"/>
                    <a:pt x="11039" y="22899"/>
                    <a:pt x="9012" y="22899"/>
                  </a:cubicBezTo>
                  <a:cubicBezTo>
                    <a:pt x="6993" y="22899"/>
                    <a:pt x="6993" y="22841"/>
                    <a:pt x="4965" y="22841"/>
                  </a:cubicBezTo>
                  <a:cubicBezTo>
                    <a:pt x="2938" y="22841"/>
                    <a:pt x="2938" y="22940"/>
                    <a:pt x="919" y="22940"/>
                  </a:cubicBezTo>
                  <a:cubicBezTo>
                    <a:pt x="464" y="22940"/>
                    <a:pt x="0" y="22543"/>
                    <a:pt x="0" y="22096"/>
                  </a:cubicBezTo>
                  <a:cubicBezTo>
                    <a:pt x="0" y="20325"/>
                    <a:pt x="25" y="20325"/>
                    <a:pt x="25" y="18554"/>
                  </a:cubicBezTo>
                  <a:cubicBezTo>
                    <a:pt x="25" y="16783"/>
                    <a:pt x="50" y="16783"/>
                    <a:pt x="50" y="15012"/>
                  </a:cubicBezTo>
                  <a:cubicBezTo>
                    <a:pt x="50" y="13249"/>
                    <a:pt x="174" y="13249"/>
                    <a:pt x="174" y="11478"/>
                  </a:cubicBezTo>
                  <a:cubicBezTo>
                    <a:pt x="174" y="9708"/>
                    <a:pt x="75" y="9708"/>
                    <a:pt x="75" y="7937"/>
                  </a:cubicBezTo>
                  <a:cubicBezTo>
                    <a:pt x="75" y="6174"/>
                    <a:pt x="25" y="6174"/>
                    <a:pt x="25" y="4403"/>
                  </a:cubicBezTo>
                  <a:cubicBezTo>
                    <a:pt x="25" y="2632"/>
                    <a:pt x="174" y="2632"/>
                    <a:pt x="174" y="861"/>
                  </a:cubicBezTo>
                  <a:cubicBezTo>
                    <a:pt x="174" y="414"/>
                    <a:pt x="464" y="67"/>
                    <a:pt x="910" y="67"/>
                  </a:cubicBezTo>
                  <a:cubicBezTo>
                    <a:pt x="2938" y="67"/>
                    <a:pt x="2938" y="17"/>
                    <a:pt x="4957" y="17"/>
                  </a:cubicBezTo>
                  <a:cubicBezTo>
                    <a:pt x="6985" y="17"/>
                    <a:pt x="6985" y="0"/>
                    <a:pt x="9012" y="0"/>
                  </a:cubicBezTo>
                  <a:cubicBezTo>
                    <a:pt x="11039" y="0"/>
                    <a:pt x="11039" y="34"/>
                    <a:pt x="13059" y="34"/>
                  </a:cubicBezTo>
                  <a:cubicBezTo>
                    <a:pt x="13514" y="34"/>
                    <a:pt x="13820" y="414"/>
                    <a:pt x="13820" y="861"/>
                  </a:cubicBezTo>
                  <a:lnTo>
                    <a:pt x="13820" y="4403"/>
                  </a:lnTo>
                  <a:cubicBezTo>
                    <a:pt x="13820" y="6166"/>
                    <a:pt x="13894" y="6174"/>
                    <a:pt x="13894" y="7937"/>
                  </a:cubicBezTo>
                  <a:cubicBezTo>
                    <a:pt x="13894" y="9708"/>
                    <a:pt x="13944" y="9708"/>
                    <a:pt x="13944" y="11478"/>
                  </a:cubicBezTo>
                  <a:cubicBezTo>
                    <a:pt x="13944" y="13249"/>
                    <a:pt x="13779" y="13249"/>
                    <a:pt x="13779" y="15012"/>
                  </a:cubicBezTo>
                  <a:lnTo>
                    <a:pt x="13779" y="18554"/>
                  </a:lnTo>
                  <a:cubicBezTo>
                    <a:pt x="13779" y="20325"/>
                    <a:pt x="13936" y="20325"/>
                    <a:pt x="13936" y="22096"/>
                  </a:cubicBezTo>
                  <a:cubicBezTo>
                    <a:pt x="13936" y="22543"/>
                    <a:pt x="13514" y="22808"/>
                    <a:pt x="13059" y="22808"/>
                  </a:cubicBezTo>
                  <a:close/>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rot="3508355">
              <a:off x="6048479" y="2795136"/>
              <a:ext cx="513197" cy="127537"/>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3508355">
              <a:off x="6064026" y="2801435"/>
              <a:ext cx="513197" cy="127537"/>
            </a:xfrm>
            <a:custGeom>
              <a:avLst/>
              <a:gdLst/>
              <a:ahLst/>
              <a:cxnLst/>
              <a:rect l="l" t="t" r="r" b="b"/>
              <a:pathLst>
                <a:path w="12621" h="3137" fill="none" extrusionOk="0">
                  <a:moveTo>
                    <a:pt x="9" y="1"/>
                  </a:moveTo>
                  <a:lnTo>
                    <a:pt x="1" y="3137"/>
                  </a:lnTo>
                  <a:lnTo>
                    <a:pt x="5752" y="2988"/>
                  </a:lnTo>
                  <a:lnTo>
                    <a:pt x="11462" y="3054"/>
                  </a:lnTo>
                  <a:lnTo>
                    <a:pt x="12621" y="1565"/>
                  </a:lnTo>
                  <a:lnTo>
                    <a:pt x="11454" y="108"/>
                  </a:lnTo>
                  <a:lnTo>
                    <a:pt x="5752" y="59"/>
                  </a:lnTo>
                  <a:close/>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3508355">
              <a:off x="6084361" y="2817070"/>
              <a:ext cx="10450" cy="41"/>
            </a:xfrm>
            <a:custGeom>
              <a:avLst/>
              <a:gdLst/>
              <a:ahLst/>
              <a:cxnLst/>
              <a:rect l="l" t="t" r="r" b="b"/>
              <a:pathLst>
                <a:path w="257" h="1" fill="none" extrusionOk="0">
                  <a:moveTo>
                    <a:pt x="0" y="0"/>
                  </a:moveTo>
                  <a:lnTo>
                    <a:pt x="257" y="0"/>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3508355">
              <a:off x="6013761" y="2999979"/>
              <a:ext cx="375881" cy="366"/>
            </a:xfrm>
            <a:custGeom>
              <a:avLst/>
              <a:gdLst/>
              <a:ahLst/>
              <a:cxnLst/>
              <a:rect l="l" t="t" r="r" b="b"/>
              <a:pathLst>
                <a:path w="9244" h="9" fill="none" extrusionOk="0">
                  <a:moveTo>
                    <a:pt x="0" y="0"/>
                  </a:moveTo>
                  <a:cubicBezTo>
                    <a:pt x="4345" y="0"/>
                    <a:pt x="4742" y="9"/>
                    <a:pt x="9244" y="9"/>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3508355">
              <a:off x="6302934" y="3174037"/>
              <a:ext cx="10491" cy="41"/>
            </a:xfrm>
            <a:custGeom>
              <a:avLst/>
              <a:gdLst/>
              <a:ahLst/>
              <a:cxnLst/>
              <a:rect l="l" t="t" r="r" b="b"/>
              <a:pathLst>
                <a:path w="258" h="1" fill="none" extrusionOk="0">
                  <a:moveTo>
                    <a:pt x="1"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3508355">
              <a:off x="6002649" y="2867208"/>
              <a:ext cx="10450" cy="41"/>
            </a:xfrm>
            <a:custGeom>
              <a:avLst/>
              <a:gdLst/>
              <a:ahLst/>
              <a:cxnLst/>
              <a:rect l="l" t="t" r="r" b="b"/>
              <a:pathLst>
                <a:path w="257" h="1" fill="none" extrusionOk="0">
                  <a:moveTo>
                    <a:pt x="0"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rot="3508355">
              <a:off x="5932742" y="3049529"/>
              <a:ext cx="375881" cy="691"/>
            </a:xfrm>
            <a:custGeom>
              <a:avLst/>
              <a:gdLst/>
              <a:ahLst/>
              <a:cxnLst/>
              <a:rect l="l" t="t" r="r" b="b"/>
              <a:pathLst>
                <a:path w="9244" h="17" fill="none" extrusionOk="0">
                  <a:moveTo>
                    <a:pt x="0" y="17"/>
                  </a:moveTo>
                  <a:cubicBezTo>
                    <a:pt x="4345" y="17"/>
                    <a:pt x="4742" y="0"/>
                    <a:pt x="9244" y="0"/>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rot="3508355">
              <a:off x="6222331" y="3223494"/>
              <a:ext cx="10491" cy="41"/>
            </a:xfrm>
            <a:custGeom>
              <a:avLst/>
              <a:gdLst/>
              <a:ahLst/>
              <a:cxnLst/>
              <a:rect l="l" t="t" r="r" b="b"/>
              <a:pathLst>
                <a:path w="258" h="1" fill="none" extrusionOk="0">
                  <a:moveTo>
                    <a:pt x="1" y="0"/>
                  </a:moveTo>
                  <a:lnTo>
                    <a:pt x="257" y="0"/>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rot="3508355">
              <a:off x="5922357" y="2916474"/>
              <a:ext cx="10450" cy="41"/>
            </a:xfrm>
            <a:custGeom>
              <a:avLst/>
              <a:gdLst/>
              <a:ahLst/>
              <a:cxnLst/>
              <a:rect l="l" t="t" r="r" b="b"/>
              <a:pathLst>
                <a:path w="257" h="1" fill="none" extrusionOk="0">
                  <a:moveTo>
                    <a:pt x="0"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rot="3508355">
              <a:off x="5851896" y="3099461"/>
              <a:ext cx="375881" cy="41"/>
            </a:xfrm>
            <a:custGeom>
              <a:avLst/>
              <a:gdLst/>
              <a:ahLst/>
              <a:cxnLst/>
              <a:rect l="l" t="t" r="r" b="b"/>
              <a:pathLst>
                <a:path w="9244" h="1" fill="none" extrusionOk="0">
                  <a:moveTo>
                    <a:pt x="0" y="1"/>
                  </a:moveTo>
                  <a:lnTo>
                    <a:pt x="9244"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3508355">
              <a:off x="6141208" y="3273271"/>
              <a:ext cx="10491" cy="41"/>
            </a:xfrm>
            <a:custGeom>
              <a:avLst/>
              <a:gdLst/>
              <a:ahLst/>
              <a:cxnLst/>
              <a:rect l="l" t="t" r="r" b="b"/>
              <a:pathLst>
                <a:path w="258" h="1" fill="none" extrusionOk="0">
                  <a:moveTo>
                    <a:pt x="1"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rot="3508355">
              <a:off x="5839467" y="2967335"/>
              <a:ext cx="10450" cy="41"/>
            </a:xfrm>
            <a:custGeom>
              <a:avLst/>
              <a:gdLst/>
              <a:ahLst/>
              <a:cxnLst/>
              <a:rect l="l" t="t" r="r" b="b"/>
              <a:pathLst>
                <a:path w="257" h="1" fill="none" extrusionOk="0">
                  <a:moveTo>
                    <a:pt x="0"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3508355">
              <a:off x="5769283" y="3149827"/>
              <a:ext cx="375881" cy="691"/>
            </a:xfrm>
            <a:custGeom>
              <a:avLst/>
              <a:gdLst/>
              <a:ahLst/>
              <a:cxnLst/>
              <a:rect l="l" t="t" r="r" b="b"/>
              <a:pathLst>
                <a:path w="9244" h="17" fill="none" extrusionOk="0">
                  <a:moveTo>
                    <a:pt x="0" y="17"/>
                  </a:moveTo>
                  <a:cubicBezTo>
                    <a:pt x="4345" y="17"/>
                    <a:pt x="4742" y="0"/>
                    <a:pt x="9244" y="0"/>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3508355">
              <a:off x="6058872" y="3323792"/>
              <a:ext cx="10491" cy="41"/>
            </a:xfrm>
            <a:custGeom>
              <a:avLst/>
              <a:gdLst/>
              <a:ahLst/>
              <a:cxnLst/>
              <a:rect l="l" t="t" r="r" b="b"/>
              <a:pathLst>
                <a:path w="258" h="1" fill="none" extrusionOk="0">
                  <a:moveTo>
                    <a:pt x="1" y="0"/>
                  </a:moveTo>
                  <a:lnTo>
                    <a:pt x="257" y="0"/>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3508355">
              <a:off x="5757720" y="3017495"/>
              <a:ext cx="10450" cy="41"/>
            </a:xfrm>
            <a:custGeom>
              <a:avLst/>
              <a:gdLst/>
              <a:ahLst/>
              <a:cxnLst/>
              <a:rect l="l" t="t" r="r" b="b"/>
              <a:pathLst>
                <a:path w="257" h="1" fill="none" extrusionOk="0">
                  <a:moveTo>
                    <a:pt x="0" y="0"/>
                  </a:moveTo>
                  <a:lnTo>
                    <a:pt x="257" y="0"/>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3508355">
              <a:off x="5687987" y="3199181"/>
              <a:ext cx="375881" cy="1748"/>
            </a:xfrm>
            <a:custGeom>
              <a:avLst/>
              <a:gdLst/>
              <a:ahLst/>
              <a:cxnLst/>
              <a:rect l="l" t="t" r="r" b="b"/>
              <a:pathLst>
                <a:path w="9244" h="43" fill="none" extrusionOk="0">
                  <a:moveTo>
                    <a:pt x="0" y="42"/>
                  </a:moveTo>
                  <a:cubicBezTo>
                    <a:pt x="4345" y="42"/>
                    <a:pt x="4742" y="1"/>
                    <a:pt x="9244" y="1"/>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rot="3508355">
              <a:off x="5978026" y="3373398"/>
              <a:ext cx="10491" cy="41"/>
            </a:xfrm>
            <a:custGeom>
              <a:avLst/>
              <a:gdLst/>
              <a:ahLst/>
              <a:cxnLst/>
              <a:rect l="l" t="t" r="r" b="b"/>
              <a:pathLst>
                <a:path w="258" h="1" fill="none" extrusionOk="0">
                  <a:moveTo>
                    <a:pt x="1"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rot="3508355">
              <a:off x="5678295" y="3066229"/>
              <a:ext cx="10450" cy="41"/>
            </a:xfrm>
            <a:custGeom>
              <a:avLst/>
              <a:gdLst/>
              <a:ahLst/>
              <a:cxnLst/>
              <a:rect l="l" t="t" r="r" b="b"/>
              <a:pathLst>
                <a:path w="257" h="1" fill="none" extrusionOk="0">
                  <a:moveTo>
                    <a:pt x="0" y="0"/>
                  </a:moveTo>
                  <a:lnTo>
                    <a:pt x="257" y="0"/>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rot="3508355">
              <a:off x="5607695" y="3249138"/>
              <a:ext cx="375881" cy="366"/>
            </a:xfrm>
            <a:custGeom>
              <a:avLst/>
              <a:gdLst/>
              <a:ahLst/>
              <a:cxnLst/>
              <a:rect l="l" t="t" r="r" b="b"/>
              <a:pathLst>
                <a:path w="9244" h="9" fill="none" extrusionOk="0">
                  <a:moveTo>
                    <a:pt x="0" y="0"/>
                  </a:moveTo>
                  <a:cubicBezTo>
                    <a:pt x="4345" y="0"/>
                    <a:pt x="4742" y="9"/>
                    <a:pt x="9244" y="9"/>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3508355">
              <a:off x="5896868" y="3423196"/>
              <a:ext cx="10491" cy="41"/>
            </a:xfrm>
            <a:custGeom>
              <a:avLst/>
              <a:gdLst/>
              <a:ahLst/>
              <a:cxnLst/>
              <a:rect l="l" t="t" r="r" b="b"/>
              <a:pathLst>
                <a:path w="258" h="1" fill="none" extrusionOk="0">
                  <a:moveTo>
                    <a:pt x="1" y="1"/>
                  </a:moveTo>
                  <a:lnTo>
                    <a:pt x="257" y="1"/>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3508355">
              <a:off x="5595127" y="3117260"/>
              <a:ext cx="10450" cy="41"/>
            </a:xfrm>
            <a:custGeom>
              <a:avLst/>
              <a:gdLst/>
              <a:ahLst/>
              <a:cxnLst/>
              <a:rect l="l" t="t" r="r" b="b"/>
              <a:pathLst>
                <a:path w="257" h="1" fill="none" extrusionOk="0">
                  <a:moveTo>
                    <a:pt x="0" y="0"/>
                  </a:moveTo>
                  <a:lnTo>
                    <a:pt x="257" y="0"/>
                  </a:ln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3508355">
              <a:off x="5525394" y="3298947"/>
              <a:ext cx="375881" cy="1748"/>
            </a:xfrm>
            <a:custGeom>
              <a:avLst/>
              <a:gdLst/>
              <a:ahLst/>
              <a:cxnLst/>
              <a:rect l="l" t="t" r="r" b="b"/>
              <a:pathLst>
                <a:path w="9244" h="43" fill="none" extrusionOk="0">
                  <a:moveTo>
                    <a:pt x="0" y="42"/>
                  </a:moveTo>
                  <a:cubicBezTo>
                    <a:pt x="4345" y="42"/>
                    <a:pt x="4742" y="1"/>
                    <a:pt x="9244" y="1"/>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3508355">
              <a:off x="5815433" y="3473164"/>
              <a:ext cx="10491" cy="41"/>
            </a:xfrm>
            <a:custGeom>
              <a:avLst/>
              <a:gdLst/>
              <a:ahLst/>
              <a:cxnLst/>
              <a:rect l="l" t="t" r="r" b="b"/>
              <a:pathLst>
                <a:path w="258" h="1" fill="none" extrusionOk="0">
                  <a:moveTo>
                    <a:pt x="1" y="1"/>
                  </a:moveTo>
                  <a:lnTo>
                    <a:pt x="257" y="1"/>
                  </a:lnTo>
                </a:path>
              </a:pathLst>
            </a:custGeom>
            <a:noFill/>
            <a:ln w="517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599625" y="2904025"/>
              <a:ext cx="60050" cy="31800"/>
            </a:xfrm>
            <a:custGeom>
              <a:avLst/>
              <a:gdLst/>
              <a:ahLst/>
              <a:cxnLst/>
              <a:rect l="l" t="t" r="r" b="b"/>
              <a:pathLst>
                <a:path w="2402" h="1272" extrusionOk="0">
                  <a:moveTo>
                    <a:pt x="2402" y="0"/>
                  </a:moveTo>
                  <a:cubicBezTo>
                    <a:pt x="1694" y="566"/>
                    <a:pt x="871" y="1023"/>
                    <a:pt x="0" y="1272"/>
                  </a:cubicBezTo>
                </a:path>
              </a:pathLst>
            </a:custGeom>
            <a:noFill/>
            <a:ln w="9525" cap="flat" cmpd="sng">
              <a:solidFill>
                <a:schemeClr val="dk2"/>
              </a:solidFill>
              <a:prstDash val="solid"/>
              <a:round/>
              <a:headEnd type="none" w="med" len="med"/>
              <a:tailEnd type="none" w="med" len="med"/>
            </a:ln>
          </p:spPr>
        </p:sp>
        <p:sp>
          <p:nvSpPr>
            <p:cNvPr id="197" name="Google Shape;197;p8"/>
            <p:cNvSpPr/>
            <p:nvPr/>
          </p:nvSpPr>
          <p:spPr>
            <a:xfrm>
              <a:off x="5617275" y="2872225"/>
              <a:ext cx="56525" cy="31800"/>
            </a:xfrm>
            <a:custGeom>
              <a:avLst/>
              <a:gdLst/>
              <a:ahLst/>
              <a:cxnLst/>
              <a:rect l="l" t="t" r="r" b="b"/>
              <a:pathLst>
                <a:path w="2261" h="1272" extrusionOk="0">
                  <a:moveTo>
                    <a:pt x="0" y="1272"/>
                  </a:moveTo>
                  <a:cubicBezTo>
                    <a:pt x="742" y="827"/>
                    <a:pt x="1586" y="541"/>
                    <a:pt x="2261" y="0"/>
                  </a:cubicBezTo>
                </a:path>
              </a:pathLst>
            </a:custGeom>
            <a:noFill/>
            <a:ln w="9525" cap="flat" cmpd="sng">
              <a:solidFill>
                <a:schemeClr val="dk2"/>
              </a:solidFill>
              <a:prstDash val="solid"/>
              <a:round/>
              <a:headEnd type="none" w="med" len="med"/>
              <a:tailEnd type="none" w="med" len="med"/>
            </a:ln>
          </p:spPr>
        </p:sp>
        <p:sp>
          <p:nvSpPr>
            <p:cNvPr id="198" name="Google Shape;198;p8"/>
            <p:cNvSpPr/>
            <p:nvPr/>
          </p:nvSpPr>
          <p:spPr>
            <a:xfrm>
              <a:off x="6433375" y="3200800"/>
              <a:ext cx="77725" cy="63575"/>
            </a:xfrm>
            <a:custGeom>
              <a:avLst/>
              <a:gdLst/>
              <a:ahLst/>
              <a:cxnLst/>
              <a:rect l="l" t="t" r="r" b="b"/>
              <a:pathLst>
                <a:path w="3109" h="2543" extrusionOk="0">
                  <a:moveTo>
                    <a:pt x="3109" y="0"/>
                  </a:moveTo>
                  <a:cubicBezTo>
                    <a:pt x="1995" y="742"/>
                    <a:pt x="857" y="1515"/>
                    <a:pt x="0" y="2543"/>
                  </a:cubicBezTo>
                </a:path>
              </a:pathLst>
            </a:custGeom>
            <a:noFill/>
            <a:ln w="9525" cap="flat" cmpd="sng">
              <a:solidFill>
                <a:schemeClr val="dk2"/>
              </a:solidFill>
              <a:prstDash val="solid"/>
              <a:round/>
              <a:headEnd type="none" w="med" len="med"/>
              <a:tailEnd type="none" w="med" len="med"/>
            </a:ln>
          </p:spPr>
        </p:sp>
        <p:sp>
          <p:nvSpPr>
            <p:cNvPr id="199" name="Google Shape;199;p8"/>
            <p:cNvSpPr/>
            <p:nvPr/>
          </p:nvSpPr>
          <p:spPr>
            <a:xfrm>
              <a:off x="6458100" y="3253775"/>
              <a:ext cx="38875" cy="28275"/>
            </a:xfrm>
            <a:custGeom>
              <a:avLst/>
              <a:gdLst/>
              <a:ahLst/>
              <a:cxnLst/>
              <a:rect l="l" t="t" r="r" b="b"/>
              <a:pathLst>
                <a:path w="1555" h="1131" extrusionOk="0">
                  <a:moveTo>
                    <a:pt x="1555" y="0"/>
                  </a:moveTo>
                  <a:cubicBezTo>
                    <a:pt x="982" y="287"/>
                    <a:pt x="453" y="678"/>
                    <a:pt x="0" y="1131"/>
                  </a:cubicBezTo>
                </a:path>
              </a:pathLst>
            </a:custGeom>
            <a:noFill/>
            <a:ln w="9525" cap="flat" cmpd="sng">
              <a:solidFill>
                <a:schemeClr val="dk2"/>
              </a:solidFill>
              <a:prstDash val="solid"/>
              <a:round/>
              <a:headEnd type="none" w="med" len="med"/>
              <a:tailEnd type="none" w="med" len="med"/>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1346700" y="438912"/>
            <a:ext cx="6450900" cy="67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0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02" name="Google Shape;202;p9"/>
          <p:cNvSpPr txBox="1">
            <a:spLocks noGrp="1"/>
          </p:cNvSpPr>
          <p:nvPr>
            <p:ph type="subTitle" idx="1"/>
          </p:nvPr>
        </p:nvSpPr>
        <p:spPr>
          <a:xfrm>
            <a:off x="3121973" y="2318080"/>
            <a:ext cx="2899500" cy="1587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3" name="Google Shape;203;p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grpSp>
        <p:nvGrpSpPr>
          <p:cNvPr id="204" name="Google Shape;204;p9"/>
          <p:cNvGrpSpPr/>
          <p:nvPr/>
        </p:nvGrpSpPr>
        <p:grpSpPr>
          <a:xfrm rot="-1800044">
            <a:off x="7082486" y="1968485"/>
            <a:ext cx="394380" cy="390399"/>
            <a:chOff x="6907281" y="1838619"/>
            <a:chExt cx="394389" cy="390408"/>
          </a:xfrm>
        </p:grpSpPr>
        <p:sp>
          <p:nvSpPr>
            <p:cNvPr id="205" name="Google Shape;205;p9"/>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9"/>
          <p:cNvGrpSpPr/>
          <p:nvPr/>
        </p:nvGrpSpPr>
        <p:grpSpPr>
          <a:xfrm rot="10800000">
            <a:off x="7934719" y="-241287"/>
            <a:ext cx="460817" cy="1327327"/>
            <a:chOff x="3217925" y="402700"/>
            <a:chExt cx="326450" cy="940300"/>
          </a:xfrm>
        </p:grpSpPr>
        <p:sp>
          <p:nvSpPr>
            <p:cNvPr id="208" name="Google Shape;208;p9"/>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9"/>
          <p:cNvGrpSpPr/>
          <p:nvPr/>
        </p:nvGrpSpPr>
        <p:grpSpPr>
          <a:xfrm rot="-6713430">
            <a:off x="8455684" y="2145788"/>
            <a:ext cx="108533" cy="203041"/>
            <a:chOff x="6238667" y="1228635"/>
            <a:chExt cx="66818" cy="124997"/>
          </a:xfrm>
        </p:grpSpPr>
        <p:sp>
          <p:nvSpPr>
            <p:cNvPr id="211" name="Google Shape;211;p9"/>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212" name="Google Shape;212;p9"/>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213" name="Google Shape;213;p9"/>
          <p:cNvGrpSpPr/>
          <p:nvPr/>
        </p:nvGrpSpPr>
        <p:grpSpPr>
          <a:xfrm rot="5400000">
            <a:off x="-106550" y="3495512"/>
            <a:ext cx="312360" cy="885261"/>
            <a:chOff x="2667125" y="535325"/>
            <a:chExt cx="237500" cy="673100"/>
          </a:xfrm>
        </p:grpSpPr>
        <p:sp>
          <p:nvSpPr>
            <p:cNvPr id="214" name="Google Shape;214;p9"/>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rot="-1221467">
            <a:off x="1207555" y="2344311"/>
            <a:ext cx="416466" cy="454881"/>
            <a:chOff x="1412400" y="717050"/>
            <a:chExt cx="755375" cy="825050"/>
          </a:xfrm>
        </p:grpSpPr>
        <p:sp>
          <p:nvSpPr>
            <p:cNvPr id="217" name="Google Shape;217;p9"/>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9"/>
          <p:cNvGrpSpPr/>
          <p:nvPr/>
        </p:nvGrpSpPr>
        <p:grpSpPr>
          <a:xfrm rot="6713319" flipH="1">
            <a:off x="726959" y="1614510"/>
            <a:ext cx="66817" cy="124995"/>
            <a:chOff x="6238667" y="1228635"/>
            <a:chExt cx="66818" cy="124997"/>
          </a:xfrm>
        </p:grpSpPr>
        <p:sp>
          <p:nvSpPr>
            <p:cNvPr id="220" name="Google Shape;220;p9"/>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221" name="Google Shape;221;p9"/>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222" name="Google Shape;222;p9"/>
          <p:cNvGrpSpPr/>
          <p:nvPr/>
        </p:nvGrpSpPr>
        <p:grpSpPr>
          <a:xfrm rot="5400000">
            <a:off x="-274150" y="-128575"/>
            <a:ext cx="326450" cy="940300"/>
            <a:chOff x="3217925" y="402700"/>
            <a:chExt cx="326450" cy="940300"/>
          </a:xfrm>
        </p:grpSpPr>
        <p:sp>
          <p:nvSpPr>
            <p:cNvPr id="223" name="Google Shape;223;p9"/>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9"/>
          <p:cNvGrpSpPr/>
          <p:nvPr/>
        </p:nvGrpSpPr>
        <p:grpSpPr>
          <a:xfrm rot="-5400000" flipH="1">
            <a:off x="9025150" y="3205975"/>
            <a:ext cx="460817" cy="1327327"/>
            <a:chOff x="3217925" y="402700"/>
            <a:chExt cx="326450" cy="940300"/>
          </a:xfrm>
        </p:grpSpPr>
        <p:sp>
          <p:nvSpPr>
            <p:cNvPr id="226" name="Google Shape;226;p9"/>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9"/>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11"/>
          <p:cNvSpPr txBox="1">
            <a:spLocks noGrp="1"/>
          </p:cNvSpPr>
          <p:nvPr>
            <p:ph type="title" hasCustomPrompt="1"/>
          </p:nvPr>
        </p:nvSpPr>
        <p:spPr>
          <a:xfrm>
            <a:off x="1913238" y="1554625"/>
            <a:ext cx="5317500" cy="154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5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5" name="Google Shape;235;p11"/>
          <p:cNvSpPr txBox="1">
            <a:spLocks noGrp="1"/>
          </p:cNvSpPr>
          <p:nvPr>
            <p:ph type="body" idx="1"/>
          </p:nvPr>
        </p:nvSpPr>
        <p:spPr>
          <a:xfrm>
            <a:off x="2424888" y="3179650"/>
            <a:ext cx="4294200" cy="484200"/>
          </a:xfrm>
          <a:prstGeom prst="rect">
            <a:avLst/>
          </a:prstGeom>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36" name="Google Shape;236;p11"/>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lvl1pPr lvl="0" rtl="0">
              <a:buNone/>
              <a:defRPr sz="1200">
                <a:latin typeface="Architects Daughter"/>
                <a:ea typeface="Architects Daughter"/>
                <a:cs typeface="Architects Daughter"/>
                <a:sym typeface="Architects Daughter"/>
              </a:defRPr>
            </a:lvl1pPr>
            <a:lvl2pPr lvl="1" rtl="0">
              <a:buNone/>
              <a:defRPr sz="1200">
                <a:latin typeface="Architects Daughter"/>
                <a:ea typeface="Architects Daughter"/>
                <a:cs typeface="Architects Daughter"/>
                <a:sym typeface="Architects Daughter"/>
              </a:defRPr>
            </a:lvl2pPr>
            <a:lvl3pPr lvl="2" rtl="0">
              <a:buNone/>
              <a:defRPr sz="1200">
                <a:latin typeface="Architects Daughter"/>
                <a:ea typeface="Architects Daughter"/>
                <a:cs typeface="Architects Daughter"/>
                <a:sym typeface="Architects Daughter"/>
              </a:defRPr>
            </a:lvl3pPr>
            <a:lvl4pPr lvl="3" rtl="0">
              <a:buNone/>
              <a:defRPr sz="1200">
                <a:latin typeface="Architects Daughter"/>
                <a:ea typeface="Architects Daughter"/>
                <a:cs typeface="Architects Daughter"/>
                <a:sym typeface="Architects Daughter"/>
              </a:defRPr>
            </a:lvl4pPr>
            <a:lvl5pPr lvl="4" rtl="0">
              <a:buNone/>
              <a:defRPr sz="1200">
                <a:latin typeface="Architects Daughter"/>
                <a:ea typeface="Architects Daughter"/>
                <a:cs typeface="Architects Daughter"/>
                <a:sym typeface="Architects Daughter"/>
              </a:defRPr>
            </a:lvl5pPr>
            <a:lvl6pPr lvl="5" rtl="0">
              <a:buNone/>
              <a:defRPr sz="1200">
                <a:latin typeface="Architects Daughter"/>
                <a:ea typeface="Architects Daughter"/>
                <a:cs typeface="Architects Daughter"/>
                <a:sym typeface="Architects Daughter"/>
              </a:defRPr>
            </a:lvl6pPr>
            <a:lvl7pPr lvl="6" rtl="0">
              <a:buNone/>
              <a:defRPr sz="1200">
                <a:latin typeface="Architects Daughter"/>
                <a:ea typeface="Architects Daughter"/>
                <a:cs typeface="Architects Daughter"/>
                <a:sym typeface="Architects Daughter"/>
              </a:defRPr>
            </a:lvl7pPr>
            <a:lvl8pPr lvl="7" rtl="0">
              <a:buNone/>
              <a:defRPr sz="1200">
                <a:latin typeface="Architects Daughter"/>
                <a:ea typeface="Architects Daughter"/>
                <a:cs typeface="Architects Daughter"/>
                <a:sym typeface="Architects Daughter"/>
              </a:defRPr>
            </a:lvl8pPr>
            <a:lvl9pPr lvl="8" rtl="0">
              <a:buNone/>
              <a:defRPr sz="1200">
                <a:latin typeface="Architects Daughter"/>
                <a:ea typeface="Architects Daughter"/>
                <a:cs typeface="Architects Daughter"/>
                <a:sym typeface="Architects Daughter"/>
              </a:defRPr>
            </a:lvl9pPr>
          </a:lstStyle>
          <a:p>
            <a:pPr marL="0" lvl="0" indent="0" algn="r" rtl="0">
              <a:spcBef>
                <a:spcPts val="0"/>
              </a:spcBef>
              <a:spcAft>
                <a:spcPts val="0"/>
              </a:spcAft>
              <a:buNone/>
            </a:pPr>
            <a:fld id="{00000000-1234-1234-1234-123412341234}" type="slidenum">
              <a:rPr lang="en"/>
              <a:t>‹Nº›</a:t>
            </a:fld>
            <a:endParaRPr/>
          </a:p>
        </p:txBody>
      </p:sp>
      <p:grpSp>
        <p:nvGrpSpPr>
          <p:cNvPr id="237" name="Google Shape;237;p11"/>
          <p:cNvGrpSpPr/>
          <p:nvPr/>
        </p:nvGrpSpPr>
        <p:grpSpPr>
          <a:xfrm rot="-5400000" flipH="1">
            <a:off x="-153462" y="3355137"/>
            <a:ext cx="312360" cy="885261"/>
            <a:chOff x="2667125" y="535325"/>
            <a:chExt cx="237500" cy="673100"/>
          </a:xfrm>
        </p:grpSpPr>
        <p:sp>
          <p:nvSpPr>
            <p:cNvPr id="238" name="Google Shape;238;p11"/>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rot="-2700000">
            <a:off x="3787580" y="-20237"/>
            <a:ext cx="820710" cy="487076"/>
            <a:chOff x="-6199175" y="2156140"/>
            <a:chExt cx="1882353" cy="1117141"/>
          </a:xfrm>
        </p:grpSpPr>
        <p:sp>
          <p:nvSpPr>
            <p:cNvPr id="241" name="Google Shape;241;p11"/>
            <p:cNvSpPr/>
            <p:nvPr/>
          </p:nvSpPr>
          <p:spPr>
            <a:xfrm>
              <a:off x="-6043821" y="2166165"/>
              <a:ext cx="1708794" cy="984486"/>
            </a:xfrm>
            <a:custGeom>
              <a:avLst/>
              <a:gdLst/>
              <a:ahLst/>
              <a:cxnLst/>
              <a:rect l="l" t="t" r="r" b="b"/>
              <a:pathLst>
                <a:path w="21306" h="12275" extrusionOk="0">
                  <a:moveTo>
                    <a:pt x="9095" y="2473"/>
                  </a:moveTo>
                  <a:cubicBezTo>
                    <a:pt x="10220" y="2969"/>
                    <a:pt x="11362" y="3466"/>
                    <a:pt x="12480" y="3987"/>
                  </a:cubicBezTo>
                  <a:cubicBezTo>
                    <a:pt x="13216" y="4327"/>
                    <a:pt x="13944" y="4682"/>
                    <a:pt x="14664" y="5047"/>
                  </a:cubicBezTo>
                  <a:cubicBezTo>
                    <a:pt x="14987" y="5204"/>
                    <a:pt x="15310" y="5378"/>
                    <a:pt x="15633" y="5551"/>
                  </a:cubicBezTo>
                  <a:lnTo>
                    <a:pt x="13977" y="6114"/>
                  </a:lnTo>
                  <a:lnTo>
                    <a:pt x="9691" y="7562"/>
                  </a:lnTo>
                  <a:cubicBezTo>
                    <a:pt x="8259" y="8042"/>
                    <a:pt x="6828" y="8522"/>
                    <a:pt x="5404" y="9019"/>
                  </a:cubicBezTo>
                  <a:cubicBezTo>
                    <a:pt x="4750" y="9250"/>
                    <a:pt x="4088" y="9466"/>
                    <a:pt x="3435" y="9722"/>
                  </a:cubicBezTo>
                  <a:cubicBezTo>
                    <a:pt x="3666" y="9457"/>
                    <a:pt x="3890" y="9193"/>
                    <a:pt x="4105" y="8919"/>
                  </a:cubicBezTo>
                  <a:cubicBezTo>
                    <a:pt x="4684" y="8175"/>
                    <a:pt x="5264" y="7438"/>
                    <a:pt x="5843" y="6693"/>
                  </a:cubicBezTo>
                  <a:lnTo>
                    <a:pt x="9095" y="2473"/>
                  </a:lnTo>
                  <a:close/>
                  <a:moveTo>
                    <a:pt x="7997" y="1"/>
                  </a:moveTo>
                  <a:cubicBezTo>
                    <a:pt x="7787" y="1"/>
                    <a:pt x="7581" y="108"/>
                    <a:pt x="7465" y="296"/>
                  </a:cubicBezTo>
                  <a:cubicBezTo>
                    <a:pt x="6265" y="2183"/>
                    <a:pt x="5065" y="4062"/>
                    <a:pt x="3824" y="5915"/>
                  </a:cubicBezTo>
                  <a:cubicBezTo>
                    <a:pt x="2574" y="7761"/>
                    <a:pt x="1209" y="9532"/>
                    <a:pt x="100" y="11460"/>
                  </a:cubicBezTo>
                  <a:cubicBezTo>
                    <a:pt x="0" y="11642"/>
                    <a:pt x="42" y="11857"/>
                    <a:pt x="199" y="11990"/>
                  </a:cubicBezTo>
                  <a:cubicBezTo>
                    <a:pt x="216" y="12122"/>
                    <a:pt x="315" y="12230"/>
                    <a:pt x="456" y="12254"/>
                  </a:cubicBezTo>
                  <a:cubicBezTo>
                    <a:pt x="552" y="12268"/>
                    <a:pt x="648" y="12274"/>
                    <a:pt x="746" y="12274"/>
                  </a:cubicBezTo>
                  <a:cubicBezTo>
                    <a:pt x="1469" y="12274"/>
                    <a:pt x="2216" y="11926"/>
                    <a:pt x="2880" y="11700"/>
                  </a:cubicBezTo>
                  <a:cubicBezTo>
                    <a:pt x="3741" y="11410"/>
                    <a:pt x="4593" y="11129"/>
                    <a:pt x="5454" y="10848"/>
                  </a:cubicBezTo>
                  <a:cubicBezTo>
                    <a:pt x="7109" y="10310"/>
                    <a:pt x="8764" y="9780"/>
                    <a:pt x="10419" y="9267"/>
                  </a:cubicBezTo>
                  <a:cubicBezTo>
                    <a:pt x="12074" y="8754"/>
                    <a:pt x="13746" y="8266"/>
                    <a:pt x="15417" y="7794"/>
                  </a:cubicBezTo>
                  <a:cubicBezTo>
                    <a:pt x="16253" y="7554"/>
                    <a:pt x="17097" y="7331"/>
                    <a:pt x="17933" y="7099"/>
                  </a:cubicBezTo>
                  <a:cubicBezTo>
                    <a:pt x="18388" y="6983"/>
                    <a:pt x="18835" y="6859"/>
                    <a:pt x="19290" y="6743"/>
                  </a:cubicBezTo>
                  <a:cubicBezTo>
                    <a:pt x="19663" y="6635"/>
                    <a:pt x="20035" y="6586"/>
                    <a:pt x="20341" y="6362"/>
                  </a:cubicBezTo>
                  <a:cubicBezTo>
                    <a:pt x="20385" y="6371"/>
                    <a:pt x="20428" y="6376"/>
                    <a:pt x="20469" y="6376"/>
                  </a:cubicBezTo>
                  <a:cubicBezTo>
                    <a:pt x="21093" y="6376"/>
                    <a:pt x="21306" y="5363"/>
                    <a:pt x="20614" y="5146"/>
                  </a:cubicBezTo>
                  <a:cubicBezTo>
                    <a:pt x="16353" y="3814"/>
                    <a:pt x="12331" y="2001"/>
                    <a:pt x="8301" y="81"/>
                  </a:cubicBezTo>
                  <a:cubicBezTo>
                    <a:pt x="8205" y="27"/>
                    <a:pt x="8101" y="1"/>
                    <a:pt x="7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6199175" y="2156140"/>
              <a:ext cx="1882353" cy="1117141"/>
            </a:xfrm>
            <a:custGeom>
              <a:avLst/>
              <a:gdLst/>
              <a:ahLst/>
              <a:cxnLst/>
              <a:rect l="l" t="t" r="r" b="b"/>
              <a:pathLst>
                <a:path w="23470" h="13929" extrusionOk="0">
                  <a:moveTo>
                    <a:pt x="9774" y="264"/>
                  </a:moveTo>
                  <a:cubicBezTo>
                    <a:pt x="11959" y="1191"/>
                    <a:pt x="14185" y="2019"/>
                    <a:pt x="16394" y="2912"/>
                  </a:cubicBezTo>
                  <a:cubicBezTo>
                    <a:pt x="18645" y="3814"/>
                    <a:pt x="20888" y="4725"/>
                    <a:pt x="23131" y="5643"/>
                  </a:cubicBezTo>
                  <a:lnTo>
                    <a:pt x="23106" y="5643"/>
                  </a:lnTo>
                  <a:cubicBezTo>
                    <a:pt x="19498" y="6719"/>
                    <a:pt x="15923" y="7936"/>
                    <a:pt x="12331" y="9086"/>
                  </a:cubicBezTo>
                  <a:cubicBezTo>
                    <a:pt x="8947" y="10170"/>
                    <a:pt x="5587" y="11328"/>
                    <a:pt x="2144" y="12197"/>
                  </a:cubicBezTo>
                  <a:cubicBezTo>
                    <a:pt x="2136" y="12173"/>
                    <a:pt x="2128" y="12156"/>
                    <a:pt x="2111" y="12148"/>
                  </a:cubicBezTo>
                  <a:cubicBezTo>
                    <a:pt x="2765" y="11229"/>
                    <a:pt x="3295" y="10186"/>
                    <a:pt x="3890" y="9235"/>
                  </a:cubicBezTo>
                  <a:cubicBezTo>
                    <a:pt x="4528" y="8192"/>
                    <a:pt x="5181" y="7158"/>
                    <a:pt x="5843" y="6131"/>
                  </a:cubicBezTo>
                  <a:cubicBezTo>
                    <a:pt x="7126" y="4154"/>
                    <a:pt x="8475" y="2225"/>
                    <a:pt x="9774" y="264"/>
                  </a:cubicBezTo>
                  <a:close/>
                  <a:moveTo>
                    <a:pt x="9576" y="231"/>
                  </a:moveTo>
                  <a:lnTo>
                    <a:pt x="9576" y="231"/>
                  </a:lnTo>
                  <a:cubicBezTo>
                    <a:pt x="8177" y="2093"/>
                    <a:pt x="6894" y="4063"/>
                    <a:pt x="5636" y="6024"/>
                  </a:cubicBezTo>
                  <a:cubicBezTo>
                    <a:pt x="4991" y="7017"/>
                    <a:pt x="4354" y="8027"/>
                    <a:pt x="3733" y="9036"/>
                  </a:cubicBezTo>
                  <a:cubicBezTo>
                    <a:pt x="3096" y="10062"/>
                    <a:pt x="2359" y="11088"/>
                    <a:pt x="1855" y="12189"/>
                  </a:cubicBezTo>
                  <a:cubicBezTo>
                    <a:pt x="1846" y="12197"/>
                    <a:pt x="1846" y="12214"/>
                    <a:pt x="1846" y="12230"/>
                  </a:cubicBezTo>
                  <a:cubicBezTo>
                    <a:pt x="1391" y="12528"/>
                    <a:pt x="961" y="12868"/>
                    <a:pt x="531" y="13207"/>
                  </a:cubicBezTo>
                  <a:cubicBezTo>
                    <a:pt x="1656" y="11146"/>
                    <a:pt x="2839" y="9127"/>
                    <a:pt x="4081" y="7141"/>
                  </a:cubicBezTo>
                  <a:cubicBezTo>
                    <a:pt x="5396" y="5039"/>
                    <a:pt x="6869" y="3028"/>
                    <a:pt x="8185" y="918"/>
                  </a:cubicBezTo>
                  <a:lnTo>
                    <a:pt x="8202" y="910"/>
                  </a:lnTo>
                  <a:cubicBezTo>
                    <a:pt x="8235" y="885"/>
                    <a:pt x="8251" y="852"/>
                    <a:pt x="8243" y="819"/>
                  </a:cubicBezTo>
                  <a:lnTo>
                    <a:pt x="8260" y="794"/>
                  </a:lnTo>
                  <a:cubicBezTo>
                    <a:pt x="8260" y="786"/>
                    <a:pt x="8268" y="777"/>
                    <a:pt x="8268" y="769"/>
                  </a:cubicBezTo>
                  <a:cubicBezTo>
                    <a:pt x="8326" y="769"/>
                    <a:pt x="8384" y="752"/>
                    <a:pt x="8434" y="719"/>
                  </a:cubicBezTo>
                  <a:lnTo>
                    <a:pt x="8665" y="620"/>
                  </a:lnTo>
                  <a:lnTo>
                    <a:pt x="8930" y="521"/>
                  </a:lnTo>
                  <a:cubicBezTo>
                    <a:pt x="9145" y="430"/>
                    <a:pt x="9360" y="330"/>
                    <a:pt x="9576" y="231"/>
                  </a:cubicBezTo>
                  <a:close/>
                  <a:moveTo>
                    <a:pt x="22882" y="5974"/>
                  </a:moveTo>
                  <a:lnTo>
                    <a:pt x="22882" y="5974"/>
                  </a:lnTo>
                  <a:cubicBezTo>
                    <a:pt x="22800" y="6065"/>
                    <a:pt x="22717" y="6156"/>
                    <a:pt x="22634" y="6247"/>
                  </a:cubicBezTo>
                  <a:cubicBezTo>
                    <a:pt x="22543" y="6347"/>
                    <a:pt x="22469" y="6454"/>
                    <a:pt x="22411" y="6570"/>
                  </a:cubicBezTo>
                  <a:cubicBezTo>
                    <a:pt x="18720" y="7919"/>
                    <a:pt x="15012" y="9193"/>
                    <a:pt x="11272" y="10402"/>
                  </a:cubicBezTo>
                  <a:cubicBezTo>
                    <a:pt x="9410" y="10997"/>
                    <a:pt x="7548" y="11577"/>
                    <a:pt x="5686" y="12139"/>
                  </a:cubicBezTo>
                  <a:cubicBezTo>
                    <a:pt x="4751" y="12421"/>
                    <a:pt x="3816" y="12694"/>
                    <a:pt x="2881" y="12967"/>
                  </a:cubicBezTo>
                  <a:cubicBezTo>
                    <a:pt x="2020" y="13215"/>
                    <a:pt x="1135" y="13414"/>
                    <a:pt x="291" y="13695"/>
                  </a:cubicBezTo>
                  <a:cubicBezTo>
                    <a:pt x="853" y="13281"/>
                    <a:pt x="1433" y="12884"/>
                    <a:pt x="1962" y="12437"/>
                  </a:cubicBezTo>
                  <a:cubicBezTo>
                    <a:pt x="3725" y="12106"/>
                    <a:pt x="5446" y="11552"/>
                    <a:pt x="7151" y="11006"/>
                  </a:cubicBezTo>
                  <a:lnTo>
                    <a:pt x="12397" y="9326"/>
                  </a:lnTo>
                  <a:cubicBezTo>
                    <a:pt x="15890" y="8209"/>
                    <a:pt x="19407" y="7158"/>
                    <a:pt x="22882" y="5974"/>
                  </a:cubicBezTo>
                  <a:close/>
                  <a:moveTo>
                    <a:pt x="9784" y="1"/>
                  </a:moveTo>
                  <a:cubicBezTo>
                    <a:pt x="9760" y="1"/>
                    <a:pt x="9735" y="11"/>
                    <a:pt x="9716" y="33"/>
                  </a:cubicBezTo>
                  <a:cubicBezTo>
                    <a:pt x="9708" y="28"/>
                    <a:pt x="9702" y="26"/>
                    <a:pt x="9696" y="26"/>
                  </a:cubicBezTo>
                  <a:cubicBezTo>
                    <a:pt x="9689" y="26"/>
                    <a:pt x="9683" y="28"/>
                    <a:pt x="9675" y="33"/>
                  </a:cubicBezTo>
                  <a:cubicBezTo>
                    <a:pt x="9352" y="124"/>
                    <a:pt x="9038" y="239"/>
                    <a:pt x="8723" y="355"/>
                  </a:cubicBezTo>
                  <a:cubicBezTo>
                    <a:pt x="8525" y="430"/>
                    <a:pt x="8194" y="496"/>
                    <a:pt x="8045" y="637"/>
                  </a:cubicBezTo>
                  <a:cubicBezTo>
                    <a:pt x="7970" y="703"/>
                    <a:pt x="7962" y="802"/>
                    <a:pt x="8011" y="885"/>
                  </a:cubicBezTo>
                  <a:cubicBezTo>
                    <a:pt x="6489" y="2772"/>
                    <a:pt x="5198" y="4890"/>
                    <a:pt x="3915" y="6934"/>
                  </a:cubicBezTo>
                  <a:cubicBezTo>
                    <a:pt x="2550" y="9119"/>
                    <a:pt x="1259" y="11337"/>
                    <a:pt x="34" y="13588"/>
                  </a:cubicBezTo>
                  <a:cubicBezTo>
                    <a:pt x="1" y="13654"/>
                    <a:pt x="26" y="13728"/>
                    <a:pt x="84" y="13770"/>
                  </a:cubicBezTo>
                  <a:cubicBezTo>
                    <a:pt x="21" y="13809"/>
                    <a:pt x="25" y="13928"/>
                    <a:pt x="109" y="13928"/>
                  </a:cubicBezTo>
                  <a:cubicBezTo>
                    <a:pt x="114" y="13928"/>
                    <a:pt x="119" y="13928"/>
                    <a:pt x="125" y="13927"/>
                  </a:cubicBezTo>
                  <a:cubicBezTo>
                    <a:pt x="1011" y="13844"/>
                    <a:pt x="1896" y="13505"/>
                    <a:pt x="2748" y="13257"/>
                  </a:cubicBezTo>
                  <a:cubicBezTo>
                    <a:pt x="3717" y="12975"/>
                    <a:pt x="4685" y="12694"/>
                    <a:pt x="5653" y="12404"/>
                  </a:cubicBezTo>
                  <a:cubicBezTo>
                    <a:pt x="7523" y="11842"/>
                    <a:pt x="9385" y="11262"/>
                    <a:pt x="11239" y="10666"/>
                  </a:cubicBezTo>
                  <a:cubicBezTo>
                    <a:pt x="15012" y="9458"/>
                    <a:pt x="18769" y="8167"/>
                    <a:pt x="22493" y="6802"/>
                  </a:cubicBezTo>
                  <a:cubicBezTo>
                    <a:pt x="22510" y="6802"/>
                    <a:pt x="22526" y="6794"/>
                    <a:pt x="22543" y="6777"/>
                  </a:cubicBezTo>
                  <a:cubicBezTo>
                    <a:pt x="22576" y="6744"/>
                    <a:pt x="22593" y="6694"/>
                    <a:pt x="22576" y="6645"/>
                  </a:cubicBezTo>
                  <a:cubicBezTo>
                    <a:pt x="22642" y="6562"/>
                    <a:pt x="22717" y="6479"/>
                    <a:pt x="22791" y="6413"/>
                  </a:cubicBezTo>
                  <a:cubicBezTo>
                    <a:pt x="22858" y="6347"/>
                    <a:pt x="22924" y="6272"/>
                    <a:pt x="22990" y="6206"/>
                  </a:cubicBezTo>
                  <a:cubicBezTo>
                    <a:pt x="23122" y="6057"/>
                    <a:pt x="23263" y="5908"/>
                    <a:pt x="23395" y="5751"/>
                  </a:cubicBezTo>
                  <a:cubicBezTo>
                    <a:pt x="23470" y="5676"/>
                    <a:pt x="23420" y="5552"/>
                    <a:pt x="23321" y="5544"/>
                  </a:cubicBezTo>
                  <a:cubicBezTo>
                    <a:pt x="23321" y="5486"/>
                    <a:pt x="23288" y="5445"/>
                    <a:pt x="23238" y="5420"/>
                  </a:cubicBezTo>
                  <a:cubicBezTo>
                    <a:pt x="21012" y="4510"/>
                    <a:pt x="18786" y="3607"/>
                    <a:pt x="16552" y="2705"/>
                  </a:cubicBezTo>
                  <a:cubicBezTo>
                    <a:pt x="14334" y="1820"/>
                    <a:pt x="12124" y="877"/>
                    <a:pt x="9873" y="74"/>
                  </a:cubicBezTo>
                  <a:cubicBezTo>
                    <a:pt x="9863" y="28"/>
                    <a:pt x="9824" y="1"/>
                    <a:pt x="9784"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5768001" y="2322241"/>
              <a:ext cx="1026432" cy="633840"/>
            </a:xfrm>
            <a:custGeom>
              <a:avLst/>
              <a:gdLst/>
              <a:ahLst/>
              <a:cxnLst/>
              <a:rect l="l" t="t" r="r" b="b"/>
              <a:pathLst>
                <a:path w="12798" h="7903" extrusionOk="0">
                  <a:moveTo>
                    <a:pt x="5292" y="295"/>
                  </a:moveTo>
                  <a:cubicBezTo>
                    <a:pt x="7510" y="1570"/>
                    <a:pt x="9943" y="2587"/>
                    <a:pt x="12318" y="3523"/>
                  </a:cubicBezTo>
                  <a:cubicBezTo>
                    <a:pt x="11929" y="3680"/>
                    <a:pt x="11540" y="3837"/>
                    <a:pt x="11143" y="4003"/>
                  </a:cubicBezTo>
                  <a:cubicBezTo>
                    <a:pt x="9057" y="2918"/>
                    <a:pt x="6798" y="2190"/>
                    <a:pt x="4638" y="1255"/>
                  </a:cubicBezTo>
                  <a:cubicBezTo>
                    <a:pt x="4862" y="932"/>
                    <a:pt x="5077" y="618"/>
                    <a:pt x="5292" y="295"/>
                  </a:cubicBezTo>
                  <a:close/>
                  <a:moveTo>
                    <a:pt x="4531" y="1404"/>
                  </a:moveTo>
                  <a:cubicBezTo>
                    <a:pt x="5515" y="1934"/>
                    <a:pt x="6575" y="2331"/>
                    <a:pt x="7617" y="2728"/>
                  </a:cubicBezTo>
                  <a:cubicBezTo>
                    <a:pt x="8718" y="3158"/>
                    <a:pt x="9794" y="3614"/>
                    <a:pt x="10861" y="4110"/>
                  </a:cubicBezTo>
                  <a:cubicBezTo>
                    <a:pt x="9413" y="4706"/>
                    <a:pt x="7965" y="5277"/>
                    <a:pt x="6492" y="5815"/>
                  </a:cubicBezTo>
                  <a:cubicBezTo>
                    <a:pt x="4423" y="6560"/>
                    <a:pt x="2329" y="7139"/>
                    <a:pt x="219" y="7718"/>
                  </a:cubicBezTo>
                  <a:cubicBezTo>
                    <a:pt x="194" y="7726"/>
                    <a:pt x="178" y="7743"/>
                    <a:pt x="161" y="7760"/>
                  </a:cubicBezTo>
                  <a:cubicBezTo>
                    <a:pt x="1080" y="6560"/>
                    <a:pt x="1866" y="5252"/>
                    <a:pt x="2718" y="4011"/>
                  </a:cubicBezTo>
                  <a:cubicBezTo>
                    <a:pt x="3314" y="3134"/>
                    <a:pt x="3926" y="2273"/>
                    <a:pt x="4531" y="1404"/>
                  </a:cubicBezTo>
                  <a:close/>
                  <a:moveTo>
                    <a:pt x="5284" y="1"/>
                  </a:moveTo>
                  <a:cubicBezTo>
                    <a:pt x="5251" y="1"/>
                    <a:pt x="5218" y="14"/>
                    <a:pt x="5193" y="47"/>
                  </a:cubicBezTo>
                  <a:cubicBezTo>
                    <a:pt x="4257" y="1288"/>
                    <a:pt x="3397" y="2596"/>
                    <a:pt x="2520" y="3887"/>
                  </a:cubicBezTo>
                  <a:cubicBezTo>
                    <a:pt x="1667" y="5145"/>
                    <a:pt x="765" y="6394"/>
                    <a:pt x="29" y="7718"/>
                  </a:cubicBezTo>
                  <a:cubicBezTo>
                    <a:pt x="0" y="7770"/>
                    <a:pt x="43" y="7817"/>
                    <a:pt x="88" y="7817"/>
                  </a:cubicBezTo>
                  <a:cubicBezTo>
                    <a:pt x="108" y="7817"/>
                    <a:pt x="129" y="7808"/>
                    <a:pt x="145" y="7784"/>
                  </a:cubicBezTo>
                  <a:lnTo>
                    <a:pt x="161" y="7760"/>
                  </a:lnTo>
                  <a:lnTo>
                    <a:pt x="161" y="7760"/>
                  </a:lnTo>
                  <a:cubicBezTo>
                    <a:pt x="131" y="7828"/>
                    <a:pt x="183" y="7902"/>
                    <a:pt x="249" y="7902"/>
                  </a:cubicBezTo>
                  <a:cubicBezTo>
                    <a:pt x="256" y="7902"/>
                    <a:pt x="262" y="7902"/>
                    <a:pt x="269" y="7900"/>
                  </a:cubicBezTo>
                  <a:cubicBezTo>
                    <a:pt x="2412" y="7511"/>
                    <a:pt x="4514" y="6783"/>
                    <a:pt x="6558" y="6038"/>
                  </a:cubicBezTo>
                  <a:cubicBezTo>
                    <a:pt x="8610" y="5294"/>
                    <a:pt x="10638" y="4458"/>
                    <a:pt x="12665" y="3630"/>
                  </a:cubicBezTo>
                  <a:cubicBezTo>
                    <a:pt x="12798" y="3589"/>
                    <a:pt x="12756" y="3398"/>
                    <a:pt x="12649" y="3398"/>
                  </a:cubicBezTo>
                  <a:cubicBezTo>
                    <a:pt x="12632" y="3382"/>
                    <a:pt x="12624" y="3374"/>
                    <a:pt x="12607" y="3374"/>
                  </a:cubicBezTo>
                  <a:cubicBezTo>
                    <a:pt x="10166" y="2364"/>
                    <a:pt x="7808" y="1205"/>
                    <a:pt x="5391" y="146"/>
                  </a:cubicBezTo>
                  <a:cubicBezTo>
                    <a:pt x="5431" y="71"/>
                    <a:pt x="5360" y="1"/>
                    <a:pt x="5284" y="1"/>
                  </a:cubicBezTo>
                  <a:close/>
                </a:path>
              </a:pathLst>
            </a:custGeom>
            <a:solidFill>
              <a:srgbClr val="151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11"/>
          <p:cNvGrpSpPr/>
          <p:nvPr/>
        </p:nvGrpSpPr>
        <p:grpSpPr>
          <a:xfrm rot="1800176" flipH="1">
            <a:off x="1400300" y="738954"/>
            <a:ext cx="290008" cy="287047"/>
            <a:chOff x="6907281" y="1838619"/>
            <a:chExt cx="394389" cy="390408"/>
          </a:xfrm>
        </p:grpSpPr>
        <p:sp>
          <p:nvSpPr>
            <p:cNvPr id="245" name="Google Shape;245;p11"/>
            <p:cNvSpPr/>
            <p:nvPr/>
          </p:nvSpPr>
          <p:spPr>
            <a:xfrm rot="1441807">
              <a:off x="6953198" y="1885138"/>
              <a:ext cx="241781" cy="276976"/>
            </a:xfrm>
            <a:custGeom>
              <a:avLst/>
              <a:gdLst/>
              <a:ahLst/>
              <a:cxnLst/>
              <a:rect l="l" t="t" r="r" b="b"/>
              <a:pathLst>
                <a:path w="7701" h="8822" extrusionOk="0">
                  <a:moveTo>
                    <a:pt x="1737" y="204"/>
                  </a:moveTo>
                  <a:cubicBezTo>
                    <a:pt x="899" y="204"/>
                    <a:pt x="385" y="1160"/>
                    <a:pt x="565" y="1904"/>
                  </a:cubicBezTo>
                  <a:cubicBezTo>
                    <a:pt x="649" y="2281"/>
                    <a:pt x="712" y="2657"/>
                    <a:pt x="775" y="3034"/>
                  </a:cubicBezTo>
                  <a:cubicBezTo>
                    <a:pt x="754" y="3285"/>
                    <a:pt x="712" y="3557"/>
                    <a:pt x="691" y="3787"/>
                  </a:cubicBezTo>
                  <a:cubicBezTo>
                    <a:pt x="545" y="4917"/>
                    <a:pt x="482" y="6089"/>
                    <a:pt x="168" y="7156"/>
                  </a:cubicBezTo>
                  <a:cubicBezTo>
                    <a:pt x="1" y="7763"/>
                    <a:pt x="377" y="8558"/>
                    <a:pt x="1047" y="8662"/>
                  </a:cubicBezTo>
                  <a:cubicBezTo>
                    <a:pt x="1659" y="8770"/>
                    <a:pt x="2274" y="8822"/>
                    <a:pt x="2887" y="8822"/>
                  </a:cubicBezTo>
                  <a:cubicBezTo>
                    <a:pt x="4180" y="8822"/>
                    <a:pt x="5468" y="8593"/>
                    <a:pt x="6717" y="8181"/>
                  </a:cubicBezTo>
                  <a:cubicBezTo>
                    <a:pt x="7428" y="7951"/>
                    <a:pt x="7700" y="7323"/>
                    <a:pt x="7596" y="6591"/>
                  </a:cubicBezTo>
                  <a:cubicBezTo>
                    <a:pt x="7449" y="5587"/>
                    <a:pt x="7324" y="4603"/>
                    <a:pt x="7156" y="3599"/>
                  </a:cubicBezTo>
                  <a:cubicBezTo>
                    <a:pt x="7052" y="2867"/>
                    <a:pt x="7073" y="1925"/>
                    <a:pt x="6633" y="1276"/>
                  </a:cubicBezTo>
                  <a:cubicBezTo>
                    <a:pt x="5775" y="0"/>
                    <a:pt x="3202" y="314"/>
                    <a:pt x="1842" y="209"/>
                  </a:cubicBezTo>
                  <a:cubicBezTo>
                    <a:pt x="1806" y="206"/>
                    <a:pt x="1771" y="204"/>
                    <a:pt x="1737" y="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rot="1441807">
              <a:off x="6959774" y="1885712"/>
              <a:ext cx="294338" cy="296222"/>
            </a:xfrm>
            <a:custGeom>
              <a:avLst/>
              <a:gdLst/>
              <a:ahLst/>
              <a:cxnLst/>
              <a:rect l="l" t="t" r="r" b="b"/>
              <a:pathLst>
                <a:path w="9375" h="9435" extrusionOk="0">
                  <a:moveTo>
                    <a:pt x="4058" y="1"/>
                  </a:moveTo>
                  <a:cubicBezTo>
                    <a:pt x="3799" y="1"/>
                    <a:pt x="3547" y="15"/>
                    <a:pt x="3307" y="59"/>
                  </a:cubicBezTo>
                  <a:cubicBezTo>
                    <a:pt x="2490" y="227"/>
                    <a:pt x="1737" y="1315"/>
                    <a:pt x="1172" y="2131"/>
                  </a:cubicBezTo>
                  <a:cubicBezTo>
                    <a:pt x="1047" y="2340"/>
                    <a:pt x="921" y="2528"/>
                    <a:pt x="796" y="2675"/>
                  </a:cubicBezTo>
                  <a:lnTo>
                    <a:pt x="817" y="2759"/>
                  </a:lnTo>
                  <a:lnTo>
                    <a:pt x="1005" y="2570"/>
                  </a:lnTo>
                  <a:cubicBezTo>
                    <a:pt x="1382" y="2194"/>
                    <a:pt x="1779" y="1775"/>
                    <a:pt x="2156" y="1357"/>
                  </a:cubicBezTo>
                  <a:lnTo>
                    <a:pt x="2281" y="1189"/>
                  </a:lnTo>
                  <a:cubicBezTo>
                    <a:pt x="2907" y="504"/>
                    <a:pt x="3442" y="350"/>
                    <a:pt x="4330" y="350"/>
                  </a:cubicBezTo>
                  <a:cubicBezTo>
                    <a:pt x="4392" y="350"/>
                    <a:pt x="4455" y="351"/>
                    <a:pt x="4520" y="352"/>
                  </a:cubicBezTo>
                  <a:cubicBezTo>
                    <a:pt x="4918" y="352"/>
                    <a:pt x="5294" y="373"/>
                    <a:pt x="5671" y="373"/>
                  </a:cubicBezTo>
                  <a:lnTo>
                    <a:pt x="5713" y="373"/>
                  </a:lnTo>
                  <a:cubicBezTo>
                    <a:pt x="6206" y="396"/>
                    <a:pt x="6712" y="413"/>
                    <a:pt x="7221" y="413"/>
                  </a:cubicBezTo>
                  <a:cubicBezTo>
                    <a:pt x="7639" y="413"/>
                    <a:pt x="8059" y="402"/>
                    <a:pt x="8475" y="373"/>
                  </a:cubicBezTo>
                  <a:lnTo>
                    <a:pt x="8851" y="352"/>
                  </a:lnTo>
                  <a:lnTo>
                    <a:pt x="8600" y="645"/>
                  </a:lnTo>
                  <a:cubicBezTo>
                    <a:pt x="7910" y="1566"/>
                    <a:pt x="7094" y="2256"/>
                    <a:pt x="6152" y="2821"/>
                  </a:cubicBezTo>
                  <a:lnTo>
                    <a:pt x="6068" y="2884"/>
                  </a:lnTo>
                  <a:lnTo>
                    <a:pt x="5985" y="2863"/>
                  </a:lnTo>
                  <a:cubicBezTo>
                    <a:pt x="5828" y="2800"/>
                    <a:pt x="5629" y="2780"/>
                    <a:pt x="5412" y="2780"/>
                  </a:cubicBezTo>
                  <a:cubicBezTo>
                    <a:pt x="5195" y="2780"/>
                    <a:pt x="4959" y="2800"/>
                    <a:pt x="4729" y="2821"/>
                  </a:cubicBezTo>
                  <a:cubicBezTo>
                    <a:pt x="4562" y="2821"/>
                    <a:pt x="4374" y="2842"/>
                    <a:pt x="4248" y="2842"/>
                  </a:cubicBezTo>
                  <a:cubicBezTo>
                    <a:pt x="3327" y="2842"/>
                    <a:pt x="2218" y="2842"/>
                    <a:pt x="1151" y="2863"/>
                  </a:cubicBezTo>
                  <a:lnTo>
                    <a:pt x="796" y="2863"/>
                  </a:lnTo>
                  <a:lnTo>
                    <a:pt x="754" y="2884"/>
                  </a:lnTo>
                  <a:cubicBezTo>
                    <a:pt x="733" y="2926"/>
                    <a:pt x="712" y="2947"/>
                    <a:pt x="712" y="2989"/>
                  </a:cubicBezTo>
                  <a:cubicBezTo>
                    <a:pt x="712" y="3052"/>
                    <a:pt x="712" y="3093"/>
                    <a:pt x="733" y="3135"/>
                  </a:cubicBezTo>
                  <a:lnTo>
                    <a:pt x="754" y="3156"/>
                  </a:lnTo>
                  <a:lnTo>
                    <a:pt x="796" y="3093"/>
                  </a:lnTo>
                  <a:lnTo>
                    <a:pt x="796" y="3177"/>
                  </a:lnTo>
                  <a:lnTo>
                    <a:pt x="4729" y="3177"/>
                  </a:lnTo>
                  <a:cubicBezTo>
                    <a:pt x="4792" y="3177"/>
                    <a:pt x="4876" y="3177"/>
                    <a:pt x="4980" y="3156"/>
                  </a:cubicBezTo>
                  <a:cubicBezTo>
                    <a:pt x="5158" y="3146"/>
                    <a:pt x="5320" y="3130"/>
                    <a:pt x="5456" y="3130"/>
                  </a:cubicBezTo>
                  <a:cubicBezTo>
                    <a:pt x="5592" y="3130"/>
                    <a:pt x="5702" y="3146"/>
                    <a:pt x="5776" y="3198"/>
                  </a:cubicBezTo>
                  <a:cubicBezTo>
                    <a:pt x="6152" y="3407"/>
                    <a:pt x="6152" y="3616"/>
                    <a:pt x="6173" y="3826"/>
                  </a:cubicBezTo>
                  <a:cubicBezTo>
                    <a:pt x="6173" y="3909"/>
                    <a:pt x="6173" y="3972"/>
                    <a:pt x="6194" y="4035"/>
                  </a:cubicBezTo>
                  <a:cubicBezTo>
                    <a:pt x="6278" y="4558"/>
                    <a:pt x="6257" y="5165"/>
                    <a:pt x="6236" y="5709"/>
                  </a:cubicBezTo>
                  <a:cubicBezTo>
                    <a:pt x="6236" y="5897"/>
                    <a:pt x="6194" y="6085"/>
                    <a:pt x="6194" y="6274"/>
                  </a:cubicBezTo>
                  <a:lnTo>
                    <a:pt x="6194" y="6797"/>
                  </a:lnTo>
                  <a:cubicBezTo>
                    <a:pt x="6194" y="7278"/>
                    <a:pt x="6236" y="7843"/>
                    <a:pt x="6089" y="8261"/>
                  </a:cubicBezTo>
                  <a:cubicBezTo>
                    <a:pt x="5858" y="9026"/>
                    <a:pt x="5326" y="9126"/>
                    <a:pt x="4722" y="9126"/>
                  </a:cubicBezTo>
                  <a:cubicBezTo>
                    <a:pt x="4614" y="9126"/>
                    <a:pt x="4505" y="9123"/>
                    <a:pt x="4395" y="9119"/>
                  </a:cubicBezTo>
                  <a:lnTo>
                    <a:pt x="4164" y="9119"/>
                  </a:lnTo>
                  <a:cubicBezTo>
                    <a:pt x="2930" y="9098"/>
                    <a:pt x="1716" y="9057"/>
                    <a:pt x="503" y="9036"/>
                  </a:cubicBezTo>
                  <a:lnTo>
                    <a:pt x="314" y="9036"/>
                  </a:lnTo>
                  <a:lnTo>
                    <a:pt x="335" y="8847"/>
                  </a:lnTo>
                  <a:cubicBezTo>
                    <a:pt x="398" y="8429"/>
                    <a:pt x="440" y="7989"/>
                    <a:pt x="503" y="7550"/>
                  </a:cubicBezTo>
                  <a:cubicBezTo>
                    <a:pt x="670" y="6169"/>
                    <a:pt x="879" y="4746"/>
                    <a:pt x="733" y="3449"/>
                  </a:cubicBezTo>
                  <a:lnTo>
                    <a:pt x="733" y="3449"/>
                  </a:lnTo>
                  <a:cubicBezTo>
                    <a:pt x="335" y="4704"/>
                    <a:pt x="231" y="6127"/>
                    <a:pt x="126" y="7529"/>
                  </a:cubicBezTo>
                  <a:cubicBezTo>
                    <a:pt x="105" y="8094"/>
                    <a:pt x="42" y="8617"/>
                    <a:pt x="1" y="9140"/>
                  </a:cubicBezTo>
                  <a:cubicBezTo>
                    <a:pt x="1" y="9161"/>
                    <a:pt x="1" y="9203"/>
                    <a:pt x="22" y="9203"/>
                  </a:cubicBezTo>
                  <a:cubicBezTo>
                    <a:pt x="42" y="9224"/>
                    <a:pt x="105" y="9245"/>
                    <a:pt x="147" y="9245"/>
                  </a:cubicBezTo>
                  <a:lnTo>
                    <a:pt x="3453" y="9329"/>
                  </a:lnTo>
                  <a:cubicBezTo>
                    <a:pt x="3683" y="9329"/>
                    <a:pt x="3955" y="9350"/>
                    <a:pt x="4227" y="9370"/>
                  </a:cubicBezTo>
                  <a:cubicBezTo>
                    <a:pt x="4555" y="9406"/>
                    <a:pt x="4877" y="9434"/>
                    <a:pt x="5180" y="9434"/>
                  </a:cubicBezTo>
                  <a:cubicBezTo>
                    <a:pt x="5419" y="9434"/>
                    <a:pt x="5647" y="9416"/>
                    <a:pt x="5859" y="9370"/>
                  </a:cubicBezTo>
                  <a:cubicBezTo>
                    <a:pt x="5964" y="9350"/>
                    <a:pt x="6068" y="9308"/>
                    <a:pt x="6152" y="9224"/>
                  </a:cubicBezTo>
                  <a:lnTo>
                    <a:pt x="6215" y="9140"/>
                  </a:lnTo>
                  <a:lnTo>
                    <a:pt x="6320" y="9203"/>
                  </a:lnTo>
                  <a:lnTo>
                    <a:pt x="6382" y="9203"/>
                  </a:lnTo>
                  <a:cubicBezTo>
                    <a:pt x="7638" y="8408"/>
                    <a:pt x="8663" y="7278"/>
                    <a:pt x="9186" y="6023"/>
                  </a:cubicBezTo>
                  <a:cubicBezTo>
                    <a:pt x="9186" y="6002"/>
                    <a:pt x="9186" y="6002"/>
                    <a:pt x="9165" y="5960"/>
                  </a:cubicBezTo>
                  <a:lnTo>
                    <a:pt x="9102" y="5897"/>
                  </a:lnTo>
                  <a:lnTo>
                    <a:pt x="9102" y="5813"/>
                  </a:lnTo>
                  <a:cubicBezTo>
                    <a:pt x="9374" y="4014"/>
                    <a:pt x="9270" y="2089"/>
                    <a:pt x="9186" y="373"/>
                  </a:cubicBezTo>
                  <a:lnTo>
                    <a:pt x="9186" y="373"/>
                  </a:lnTo>
                  <a:lnTo>
                    <a:pt x="9165" y="813"/>
                  </a:lnTo>
                  <a:cubicBezTo>
                    <a:pt x="9123" y="1378"/>
                    <a:pt x="9102" y="1922"/>
                    <a:pt x="9061" y="2466"/>
                  </a:cubicBezTo>
                  <a:lnTo>
                    <a:pt x="9061" y="2507"/>
                  </a:lnTo>
                  <a:cubicBezTo>
                    <a:pt x="8977" y="3616"/>
                    <a:pt x="8914" y="4746"/>
                    <a:pt x="8914" y="5876"/>
                  </a:cubicBezTo>
                  <a:lnTo>
                    <a:pt x="8956" y="5960"/>
                  </a:lnTo>
                  <a:lnTo>
                    <a:pt x="8914" y="6002"/>
                  </a:lnTo>
                  <a:cubicBezTo>
                    <a:pt x="8328" y="7153"/>
                    <a:pt x="7596" y="8052"/>
                    <a:pt x="6696" y="8722"/>
                  </a:cubicBezTo>
                  <a:lnTo>
                    <a:pt x="6361" y="8973"/>
                  </a:lnTo>
                  <a:lnTo>
                    <a:pt x="6361" y="8973"/>
                  </a:lnTo>
                  <a:lnTo>
                    <a:pt x="6445" y="8554"/>
                  </a:lnTo>
                  <a:cubicBezTo>
                    <a:pt x="6550" y="8094"/>
                    <a:pt x="6508" y="7508"/>
                    <a:pt x="6487" y="7027"/>
                  </a:cubicBezTo>
                  <a:cubicBezTo>
                    <a:pt x="6487" y="6797"/>
                    <a:pt x="6466" y="6567"/>
                    <a:pt x="6466" y="6399"/>
                  </a:cubicBezTo>
                  <a:cubicBezTo>
                    <a:pt x="6466" y="6169"/>
                    <a:pt x="6487" y="5960"/>
                    <a:pt x="6487" y="5709"/>
                  </a:cubicBezTo>
                  <a:cubicBezTo>
                    <a:pt x="6550" y="4976"/>
                    <a:pt x="6571" y="4202"/>
                    <a:pt x="6466" y="3512"/>
                  </a:cubicBezTo>
                  <a:cubicBezTo>
                    <a:pt x="6403" y="3261"/>
                    <a:pt x="6382" y="3135"/>
                    <a:pt x="6299" y="3031"/>
                  </a:cubicBezTo>
                  <a:lnTo>
                    <a:pt x="6173" y="2863"/>
                  </a:lnTo>
                  <a:lnTo>
                    <a:pt x="6361" y="2759"/>
                  </a:lnTo>
                  <a:cubicBezTo>
                    <a:pt x="7387" y="2256"/>
                    <a:pt x="8224" y="1566"/>
                    <a:pt x="8872" y="687"/>
                  </a:cubicBezTo>
                  <a:lnTo>
                    <a:pt x="9102" y="373"/>
                  </a:lnTo>
                  <a:lnTo>
                    <a:pt x="8977" y="269"/>
                  </a:lnTo>
                  <a:lnTo>
                    <a:pt x="8977" y="227"/>
                  </a:lnTo>
                  <a:cubicBezTo>
                    <a:pt x="8977" y="164"/>
                    <a:pt x="8914" y="143"/>
                    <a:pt x="8872" y="143"/>
                  </a:cubicBezTo>
                  <a:cubicBezTo>
                    <a:pt x="8161" y="59"/>
                    <a:pt x="7449" y="59"/>
                    <a:pt x="6759" y="59"/>
                  </a:cubicBezTo>
                  <a:lnTo>
                    <a:pt x="5985" y="59"/>
                  </a:lnTo>
                  <a:cubicBezTo>
                    <a:pt x="5713" y="59"/>
                    <a:pt x="5420" y="39"/>
                    <a:pt x="5127" y="39"/>
                  </a:cubicBezTo>
                  <a:cubicBezTo>
                    <a:pt x="4766" y="26"/>
                    <a:pt x="4406" y="1"/>
                    <a:pt x="40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1"/>
          <p:cNvGrpSpPr/>
          <p:nvPr/>
        </p:nvGrpSpPr>
        <p:grpSpPr>
          <a:xfrm rot="-1221632">
            <a:off x="6774586" y="4002860"/>
            <a:ext cx="349761" cy="382022"/>
            <a:chOff x="1412400" y="717050"/>
            <a:chExt cx="755375" cy="825050"/>
          </a:xfrm>
        </p:grpSpPr>
        <p:sp>
          <p:nvSpPr>
            <p:cNvPr id="248" name="Google Shape;248;p11"/>
            <p:cNvSpPr/>
            <p:nvPr/>
          </p:nvSpPr>
          <p:spPr>
            <a:xfrm>
              <a:off x="1412400" y="717050"/>
              <a:ext cx="377175" cy="825050"/>
            </a:xfrm>
            <a:custGeom>
              <a:avLst/>
              <a:gdLst/>
              <a:ahLst/>
              <a:cxnLst/>
              <a:rect l="l" t="t" r="r" b="b"/>
              <a:pathLst>
                <a:path w="15087" h="33002" extrusionOk="0">
                  <a:moveTo>
                    <a:pt x="8705" y="12752"/>
                  </a:moveTo>
                  <a:lnTo>
                    <a:pt x="8705" y="12752"/>
                  </a:lnTo>
                  <a:cubicBezTo>
                    <a:pt x="8161" y="14530"/>
                    <a:pt x="7554" y="16288"/>
                    <a:pt x="6884" y="18024"/>
                  </a:cubicBezTo>
                  <a:cubicBezTo>
                    <a:pt x="6868" y="18057"/>
                    <a:pt x="6852" y="18093"/>
                    <a:pt x="6836" y="18130"/>
                  </a:cubicBezTo>
                  <a:lnTo>
                    <a:pt x="6836" y="18130"/>
                  </a:lnTo>
                  <a:cubicBezTo>
                    <a:pt x="6910" y="17904"/>
                    <a:pt x="6963" y="17695"/>
                    <a:pt x="7031" y="17459"/>
                  </a:cubicBezTo>
                  <a:cubicBezTo>
                    <a:pt x="7554" y="15890"/>
                    <a:pt x="8140" y="14321"/>
                    <a:pt x="8705" y="12752"/>
                  </a:cubicBezTo>
                  <a:close/>
                  <a:moveTo>
                    <a:pt x="11390" y="0"/>
                  </a:moveTo>
                  <a:cubicBezTo>
                    <a:pt x="10938" y="0"/>
                    <a:pt x="10510" y="207"/>
                    <a:pt x="10295" y="700"/>
                  </a:cubicBezTo>
                  <a:cubicBezTo>
                    <a:pt x="7701" y="6579"/>
                    <a:pt x="5566" y="12731"/>
                    <a:pt x="3599" y="18840"/>
                  </a:cubicBezTo>
                  <a:cubicBezTo>
                    <a:pt x="2637" y="21853"/>
                    <a:pt x="1737" y="24887"/>
                    <a:pt x="984" y="27984"/>
                  </a:cubicBezTo>
                  <a:cubicBezTo>
                    <a:pt x="691" y="29156"/>
                    <a:pt x="1" y="30809"/>
                    <a:pt x="377" y="32001"/>
                  </a:cubicBezTo>
                  <a:cubicBezTo>
                    <a:pt x="419" y="32064"/>
                    <a:pt x="440" y="32106"/>
                    <a:pt x="440" y="32169"/>
                  </a:cubicBezTo>
                  <a:cubicBezTo>
                    <a:pt x="440" y="32190"/>
                    <a:pt x="440" y="32231"/>
                    <a:pt x="461" y="32273"/>
                  </a:cubicBezTo>
                  <a:cubicBezTo>
                    <a:pt x="593" y="32735"/>
                    <a:pt x="1011" y="33002"/>
                    <a:pt x="1448" y="33002"/>
                  </a:cubicBezTo>
                  <a:cubicBezTo>
                    <a:pt x="1566" y="33002"/>
                    <a:pt x="1685" y="32983"/>
                    <a:pt x="1800" y="32943"/>
                  </a:cubicBezTo>
                  <a:lnTo>
                    <a:pt x="2030" y="32859"/>
                  </a:lnTo>
                  <a:cubicBezTo>
                    <a:pt x="2093" y="32838"/>
                    <a:pt x="2135" y="32817"/>
                    <a:pt x="2198" y="32754"/>
                  </a:cubicBezTo>
                  <a:cubicBezTo>
                    <a:pt x="3160" y="32127"/>
                    <a:pt x="3599" y="30746"/>
                    <a:pt x="4143" y="29804"/>
                  </a:cubicBezTo>
                  <a:cubicBezTo>
                    <a:pt x="4248" y="29595"/>
                    <a:pt x="4395" y="29407"/>
                    <a:pt x="4499" y="29197"/>
                  </a:cubicBezTo>
                  <a:cubicBezTo>
                    <a:pt x="4625" y="29051"/>
                    <a:pt x="4729" y="28925"/>
                    <a:pt x="4855" y="28758"/>
                  </a:cubicBezTo>
                  <a:cubicBezTo>
                    <a:pt x="5859" y="27607"/>
                    <a:pt x="6843" y="26456"/>
                    <a:pt x="7805" y="25285"/>
                  </a:cubicBezTo>
                  <a:cubicBezTo>
                    <a:pt x="8726" y="24176"/>
                    <a:pt x="9646" y="23046"/>
                    <a:pt x="10609" y="21958"/>
                  </a:cubicBezTo>
                  <a:cubicBezTo>
                    <a:pt x="11509" y="20933"/>
                    <a:pt x="12597" y="19949"/>
                    <a:pt x="13350" y="18819"/>
                  </a:cubicBezTo>
                  <a:cubicBezTo>
                    <a:pt x="13399" y="18827"/>
                    <a:pt x="13447" y="18831"/>
                    <a:pt x="13495" y="18831"/>
                  </a:cubicBezTo>
                  <a:cubicBezTo>
                    <a:pt x="13709" y="18831"/>
                    <a:pt x="13899" y="18746"/>
                    <a:pt x="14019" y="18506"/>
                  </a:cubicBezTo>
                  <a:cubicBezTo>
                    <a:pt x="15087" y="16204"/>
                    <a:pt x="14626" y="12940"/>
                    <a:pt x="14438" y="10429"/>
                  </a:cubicBezTo>
                  <a:cubicBezTo>
                    <a:pt x="14229" y="7562"/>
                    <a:pt x="13789" y="4717"/>
                    <a:pt x="13203" y="1913"/>
                  </a:cubicBezTo>
                  <a:cubicBezTo>
                    <a:pt x="13141" y="1725"/>
                    <a:pt x="13078" y="1557"/>
                    <a:pt x="12973" y="1432"/>
                  </a:cubicBezTo>
                  <a:cubicBezTo>
                    <a:pt x="13013" y="612"/>
                    <a:pt x="12166" y="0"/>
                    <a:pt x="1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1440650" y="732425"/>
              <a:ext cx="727125" cy="804550"/>
            </a:xfrm>
            <a:custGeom>
              <a:avLst/>
              <a:gdLst/>
              <a:ahLst/>
              <a:cxnLst/>
              <a:rect l="l" t="t" r="r" b="b"/>
              <a:pathLst>
                <a:path w="29085" h="32182" extrusionOk="0">
                  <a:moveTo>
                    <a:pt x="12366" y="19531"/>
                  </a:moveTo>
                  <a:lnTo>
                    <a:pt x="12366" y="19579"/>
                  </a:lnTo>
                  <a:lnTo>
                    <a:pt x="12366" y="19579"/>
                  </a:lnTo>
                  <a:lnTo>
                    <a:pt x="12387" y="19564"/>
                  </a:lnTo>
                  <a:lnTo>
                    <a:pt x="12366" y="19531"/>
                  </a:lnTo>
                  <a:close/>
                  <a:moveTo>
                    <a:pt x="11613" y="64"/>
                  </a:moveTo>
                  <a:lnTo>
                    <a:pt x="11843" y="398"/>
                  </a:lnTo>
                  <a:cubicBezTo>
                    <a:pt x="15819" y="6550"/>
                    <a:pt x="20024" y="12681"/>
                    <a:pt x="24104" y="18623"/>
                  </a:cubicBezTo>
                  <a:cubicBezTo>
                    <a:pt x="25527" y="20673"/>
                    <a:pt x="26950" y="22787"/>
                    <a:pt x="28394" y="24900"/>
                  </a:cubicBezTo>
                  <a:lnTo>
                    <a:pt x="28687" y="25318"/>
                  </a:lnTo>
                  <a:lnTo>
                    <a:pt x="28185" y="25235"/>
                  </a:lnTo>
                  <a:cubicBezTo>
                    <a:pt x="22284" y="23749"/>
                    <a:pt x="17095" y="21364"/>
                    <a:pt x="12785" y="19209"/>
                  </a:cubicBezTo>
                  <a:cubicBezTo>
                    <a:pt x="12774" y="19188"/>
                    <a:pt x="12759" y="19177"/>
                    <a:pt x="12743" y="19177"/>
                  </a:cubicBezTo>
                  <a:cubicBezTo>
                    <a:pt x="12727" y="19177"/>
                    <a:pt x="12712" y="19188"/>
                    <a:pt x="12701" y="19209"/>
                  </a:cubicBezTo>
                  <a:lnTo>
                    <a:pt x="12450" y="19271"/>
                  </a:lnTo>
                  <a:lnTo>
                    <a:pt x="12450" y="19020"/>
                  </a:lnTo>
                  <a:cubicBezTo>
                    <a:pt x="12387" y="17995"/>
                    <a:pt x="12345" y="16970"/>
                    <a:pt x="12304" y="15924"/>
                  </a:cubicBezTo>
                  <a:cubicBezTo>
                    <a:pt x="12094" y="10965"/>
                    <a:pt x="11864" y="5839"/>
                    <a:pt x="11362" y="838"/>
                  </a:cubicBezTo>
                  <a:lnTo>
                    <a:pt x="11362" y="775"/>
                  </a:lnTo>
                  <a:lnTo>
                    <a:pt x="11613" y="64"/>
                  </a:lnTo>
                  <a:close/>
                  <a:moveTo>
                    <a:pt x="11571" y="1"/>
                  </a:moveTo>
                  <a:cubicBezTo>
                    <a:pt x="11550" y="1"/>
                    <a:pt x="11550" y="22"/>
                    <a:pt x="11550" y="22"/>
                  </a:cubicBezTo>
                  <a:lnTo>
                    <a:pt x="11508" y="126"/>
                  </a:lnTo>
                  <a:lnTo>
                    <a:pt x="11404" y="126"/>
                  </a:lnTo>
                  <a:cubicBezTo>
                    <a:pt x="11341" y="126"/>
                    <a:pt x="11320" y="147"/>
                    <a:pt x="11299" y="210"/>
                  </a:cubicBezTo>
                  <a:cubicBezTo>
                    <a:pt x="7847" y="10776"/>
                    <a:pt x="4039" y="21448"/>
                    <a:pt x="21" y="31993"/>
                  </a:cubicBezTo>
                  <a:cubicBezTo>
                    <a:pt x="21" y="31993"/>
                    <a:pt x="0" y="32035"/>
                    <a:pt x="42" y="32077"/>
                  </a:cubicBezTo>
                  <a:cubicBezTo>
                    <a:pt x="87" y="32092"/>
                    <a:pt x="121" y="32106"/>
                    <a:pt x="159" y="32106"/>
                  </a:cubicBezTo>
                  <a:cubicBezTo>
                    <a:pt x="175" y="32106"/>
                    <a:pt x="191" y="32104"/>
                    <a:pt x="210" y="32098"/>
                  </a:cubicBezTo>
                  <a:lnTo>
                    <a:pt x="231" y="32077"/>
                  </a:lnTo>
                  <a:lnTo>
                    <a:pt x="482" y="31784"/>
                  </a:lnTo>
                  <a:cubicBezTo>
                    <a:pt x="3097" y="28875"/>
                    <a:pt x="5901" y="26072"/>
                    <a:pt x="8600" y="23393"/>
                  </a:cubicBezTo>
                  <a:cubicBezTo>
                    <a:pt x="9856" y="22117"/>
                    <a:pt x="11111" y="20841"/>
                    <a:pt x="12366" y="19585"/>
                  </a:cubicBezTo>
                  <a:lnTo>
                    <a:pt x="12366" y="19579"/>
                  </a:lnTo>
                  <a:lnTo>
                    <a:pt x="12366" y="19579"/>
                  </a:lnTo>
                  <a:lnTo>
                    <a:pt x="12241" y="19669"/>
                  </a:lnTo>
                  <a:cubicBezTo>
                    <a:pt x="8182" y="23100"/>
                    <a:pt x="4520" y="26992"/>
                    <a:pt x="1172" y="30675"/>
                  </a:cubicBezTo>
                  <a:lnTo>
                    <a:pt x="461" y="31470"/>
                  </a:lnTo>
                  <a:lnTo>
                    <a:pt x="461" y="31470"/>
                  </a:lnTo>
                  <a:lnTo>
                    <a:pt x="837" y="30507"/>
                  </a:lnTo>
                  <a:cubicBezTo>
                    <a:pt x="4415" y="21196"/>
                    <a:pt x="7805" y="11613"/>
                    <a:pt x="10985" y="2051"/>
                  </a:cubicBezTo>
                  <a:lnTo>
                    <a:pt x="11341" y="942"/>
                  </a:lnTo>
                  <a:lnTo>
                    <a:pt x="11362" y="2093"/>
                  </a:lnTo>
                  <a:cubicBezTo>
                    <a:pt x="11446" y="6696"/>
                    <a:pt x="11760" y="11383"/>
                    <a:pt x="12052" y="15903"/>
                  </a:cubicBezTo>
                  <a:cubicBezTo>
                    <a:pt x="12136" y="17054"/>
                    <a:pt x="12199" y="18204"/>
                    <a:pt x="12262" y="19355"/>
                  </a:cubicBezTo>
                  <a:cubicBezTo>
                    <a:pt x="12262" y="19376"/>
                    <a:pt x="12262" y="19376"/>
                    <a:pt x="12283" y="19397"/>
                  </a:cubicBezTo>
                  <a:lnTo>
                    <a:pt x="12366" y="19531"/>
                  </a:lnTo>
                  <a:lnTo>
                    <a:pt x="12366" y="19502"/>
                  </a:lnTo>
                  <a:lnTo>
                    <a:pt x="12366" y="19481"/>
                  </a:lnTo>
                  <a:lnTo>
                    <a:pt x="12450" y="19397"/>
                  </a:lnTo>
                  <a:lnTo>
                    <a:pt x="12555" y="19251"/>
                  </a:lnTo>
                  <a:lnTo>
                    <a:pt x="12701" y="19355"/>
                  </a:lnTo>
                  <a:cubicBezTo>
                    <a:pt x="16698" y="21824"/>
                    <a:pt x="21677" y="23812"/>
                    <a:pt x="27431" y="25277"/>
                  </a:cubicBezTo>
                  <a:lnTo>
                    <a:pt x="28143" y="25444"/>
                  </a:lnTo>
                  <a:lnTo>
                    <a:pt x="27452" y="25653"/>
                  </a:lnTo>
                  <a:cubicBezTo>
                    <a:pt x="23121" y="26909"/>
                    <a:pt x="18790" y="28059"/>
                    <a:pt x="14668" y="29043"/>
                  </a:cubicBezTo>
                  <a:cubicBezTo>
                    <a:pt x="12366" y="29587"/>
                    <a:pt x="10002" y="30089"/>
                    <a:pt x="7742" y="30549"/>
                  </a:cubicBezTo>
                  <a:cubicBezTo>
                    <a:pt x="5441" y="31051"/>
                    <a:pt x="3034" y="31554"/>
                    <a:pt x="691" y="32098"/>
                  </a:cubicBezTo>
                  <a:lnTo>
                    <a:pt x="482" y="32139"/>
                  </a:lnTo>
                  <a:lnTo>
                    <a:pt x="482" y="32181"/>
                  </a:lnTo>
                  <a:cubicBezTo>
                    <a:pt x="5043" y="31575"/>
                    <a:pt x="9584" y="30466"/>
                    <a:pt x="14019" y="29419"/>
                  </a:cubicBezTo>
                  <a:lnTo>
                    <a:pt x="14480" y="29315"/>
                  </a:lnTo>
                  <a:cubicBezTo>
                    <a:pt x="19083" y="28227"/>
                    <a:pt x="23812" y="26971"/>
                    <a:pt x="28561" y="25569"/>
                  </a:cubicBezTo>
                  <a:lnTo>
                    <a:pt x="28603" y="25549"/>
                  </a:lnTo>
                  <a:lnTo>
                    <a:pt x="28917" y="25632"/>
                  </a:lnTo>
                  <a:cubicBezTo>
                    <a:pt x="28934" y="25638"/>
                    <a:pt x="28949" y="25640"/>
                    <a:pt x="28963" y="25640"/>
                  </a:cubicBezTo>
                  <a:cubicBezTo>
                    <a:pt x="29001" y="25640"/>
                    <a:pt x="29027" y="25621"/>
                    <a:pt x="29042" y="25590"/>
                  </a:cubicBezTo>
                  <a:cubicBezTo>
                    <a:pt x="29084" y="25528"/>
                    <a:pt x="29084" y="25507"/>
                    <a:pt x="29042" y="25486"/>
                  </a:cubicBezTo>
                  <a:cubicBezTo>
                    <a:pt x="27431" y="23100"/>
                    <a:pt x="25841" y="20736"/>
                    <a:pt x="24293" y="18455"/>
                  </a:cubicBezTo>
                  <a:cubicBezTo>
                    <a:pt x="20192" y="12367"/>
                    <a:pt x="15944" y="6090"/>
                    <a:pt x="11613" y="22"/>
                  </a:cubicBezTo>
                  <a:cubicBezTo>
                    <a:pt x="11613" y="1"/>
                    <a:pt x="11571" y="1"/>
                    <a:pt x="11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1"/>
          <p:cNvGrpSpPr/>
          <p:nvPr/>
        </p:nvGrpSpPr>
        <p:grpSpPr>
          <a:xfrm rot="-5400000" flipH="1">
            <a:off x="8800409" y="363686"/>
            <a:ext cx="393601" cy="1133720"/>
            <a:chOff x="3217925" y="402700"/>
            <a:chExt cx="326450" cy="940300"/>
          </a:xfrm>
        </p:grpSpPr>
        <p:sp>
          <p:nvSpPr>
            <p:cNvPr id="251" name="Google Shape;251;p11"/>
            <p:cNvSpPr/>
            <p:nvPr/>
          </p:nvSpPr>
          <p:spPr>
            <a:xfrm>
              <a:off x="3217925" y="402700"/>
              <a:ext cx="269425" cy="925950"/>
            </a:xfrm>
            <a:custGeom>
              <a:avLst/>
              <a:gdLst/>
              <a:ahLst/>
              <a:cxnLst/>
              <a:rect l="l" t="t" r="r" b="b"/>
              <a:pathLst>
                <a:path w="10777" h="37038" extrusionOk="0">
                  <a:moveTo>
                    <a:pt x="6027" y="8507"/>
                  </a:moveTo>
                  <a:lnTo>
                    <a:pt x="6027" y="8507"/>
                  </a:lnTo>
                  <a:cubicBezTo>
                    <a:pt x="6655" y="8821"/>
                    <a:pt x="7324" y="9093"/>
                    <a:pt x="7847" y="9511"/>
                  </a:cubicBezTo>
                  <a:cubicBezTo>
                    <a:pt x="7345" y="9218"/>
                    <a:pt x="6801" y="8988"/>
                    <a:pt x="6341" y="8737"/>
                  </a:cubicBezTo>
                  <a:lnTo>
                    <a:pt x="6027" y="8507"/>
                  </a:lnTo>
                  <a:close/>
                  <a:moveTo>
                    <a:pt x="7847" y="24953"/>
                  </a:moveTo>
                  <a:lnTo>
                    <a:pt x="7847" y="24953"/>
                  </a:lnTo>
                  <a:cubicBezTo>
                    <a:pt x="7973" y="25099"/>
                    <a:pt x="8119" y="25225"/>
                    <a:pt x="8224" y="25371"/>
                  </a:cubicBezTo>
                  <a:cubicBezTo>
                    <a:pt x="8182" y="25350"/>
                    <a:pt x="8161" y="25329"/>
                    <a:pt x="8119" y="25308"/>
                  </a:cubicBezTo>
                  <a:cubicBezTo>
                    <a:pt x="8057" y="25267"/>
                    <a:pt x="8036" y="25246"/>
                    <a:pt x="7973" y="25225"/>
                  </a:cubicBezTo>
                  <a:cubicBezTo>
                    <a:pt x="7931" y="25141"/>
                    <a:pt x="7910" y="25036"/>
                    <a:pt x="7847" y="24953"/>
                  </a:cubicBezTo>
                  <a:close/>
                  <a:moveTo>
                    <a:pt x="3684" y="32945"/>
                  </a:moveTo>
                  <a:lnTo>
                    <a:pt x="3684" y="32945"/>
                  </a:lnTo>
                  <a:cubicBezTo>
                    <a:pt x="3663" y="33092"/>
                    <a:pt x="3642" y="33217"/>
                    <a:pt x="3621" y="33385"/>
                  </a:cubicBezTo>
                  <a:lnTo>
                    <a:pt x="3579" y="33385"/>
                  </a:lnTo>
                  <a:lnTo>
                    <a:pt x="3579" y="33343"/>
                  </a:lnTo>
                  <a:cubicBezTo>
                    <a:pt x="3621" y="33217"/>
                    <a:pt x="3642" y="33071"/>
                    <a:pt x="3684" y="32945"/>
                  </a:cubicBezTo>
                  <a:close/>
                  <a:moveTo>
                    <a:pt x="4397" y="0"/>
                  </a:moveTo>
                  <a:cubicBezTo>
                    <a:pt x="4320" y="0"/>
                    <a:pt x="4242" y="11"/>
                    <a:pt x="4165" y="33"/>
                  </a:cubicBezTo>
                  <a:cubicBezTo>
                    <a:pt x="1382" y="849"/>
                    <a:pt x="1" y="4448"/>
                    <a:pt x="1466" y="6937"/>
                  </a:cubicBezTo>
                  <a:cubicBezTo>
                    <a:pt x="2177" y="8172"/>
                    <a:pt x="3474" y="8862"/>
                    <a:pt x="4625" y="9637"/>
                  </a:cubicBezTo>
                  <a:cubicBezTo>
                    <a:pt x="5713" y="10327"/>
                    <a:pt x="6989" y="11290"/>
                    <a:pt x="6383" y="12733"/>
                  </a:cubicBezTo>
                  <a:cubicBezTo>
                    <a:pt x="5734" y="14365"/>
                    <a:pt x="3956" y="15223"/>
                    <a:pt x="2930" y="16562"/>
                  </a:cubicBezTo>
                  <a:cubicBezTo>
                    <a:pt x="1759" y="18090"/>
                    <a:pt x="1549" y="20098"/>
                    <a:pt x="2533" y="21772"/>
                  </a:cubicBezTo>
                  <a:cubicBezTo>
                    <a:pt x="3453" y="23279"/>
                    <a:pt x="5127" y="24011"/>
                    <a:pt x="6173" y="25392"/>
                  </a:cubicBezTo>
                  <a:cubicBezTo>
                    <a:pt x="7199" y="26731"/>
                    <a:pt x="6717" y="27861"/>
                    <a:pt x="5567" y="28886"/>
                  </a:cubicBezTo>
                  <a:cubicBezTo>
                    <a:pt x="4520" y="29765"/>
                    <a:pt x="3307" y="30476"/>
                    <a:pt x="2533" y="31669"/>
                  </a:cubicBezTo>
                  <a:cubicBezTo>
                    <a:pt x="2156" y="32339"/>
                    <a:pt x="1968" y="33113"/>
                    <a:pt x="2052" y="33908"/>
                  </a:cubicBezTo>
                  <a:cubicBezTo>
                    <a:pt x="2198" y="35059"/>
                    <a:pt x="2888" y="35833"/>
                    <a:pt x="3579" y="36670"/>
                  </a:cubicBezTo>
                  <a:cubicBezTo>
                    <a:pt x="3642" y="36733"/>
                    <a:pt x="3663" y="36754"/>
                    <a:pt x="3725" y="36775"/>
                  </a:cubicBezTo>
                  <a:cubicBezTo>
                    <a:pt x="3844" y="36937"/>
                    <a:pt x="4025" y="37037"/>
                    <a:pt x="4240" y="37037"/>
                  </a:cubicBezTo>
                  <a:cubicBezTo>
                    <a:pt x="4328" y="37037"/>
                    <a:pt x="4423" y="37020"/>
                    <a:pt x="4520" y="36984"/>
                  </a:cubicBezTo>
                  <a:cubicBezTo>
                    <a:pt x="5316" y="36691"/>
                    <a:pt x="5964" y="36230"/>
                    <a:pt x="6550" y="35624"/>
                  </a:cubicBezTo>
                  <a:cubicBezTo>
                    <a:pt x="6864" y="35289"/>
                    <a:pt x="6655" y="34808"/>
                    <a:pt x="6299" y="34682"/>
                  </a:cubicBezTo>
                  <a:cubicBezTo>
                    <a:pt x="5818" y="33343"/>
                    <a:pt x="7282" y="31857"/>
                    <a:pt x="8140" y="31021"/>
                  </a:cubicBezTo>
                  <a:cubicBezTo>
                    <a:pt x="9186" y="30037"/>
                    <a:pt x="10316" y="28928"/>
                    <a:pt x="10484" y="27422"/>
                  </a:cubicBezTo>
                  <a:cubicBezTo>
                    <a:pt x="10693" y="25790"/>
                    <a:pt x="9793" y="24430"/>
                    <a:pt x="8642" y="23383"/>
                  </a:cubicBezTo>
                  <a:cubicBezTo>
                    <a:pt x="7513" y="22358"/>
                    <a:pt x="6027" y="21626"/>
                    <a:pt x="5211" y="20308"/>
                  </a:cubicBezTo>
                  <a:cubicBezTo>
                    <a:pt x="3788" y="18006"/>
                    <a:pt x="6822" y="16500"/>
                    <a:pt x="8266" y="15307"/>
                  </a:cubicBezTo>
                  <a:cubicBezTo>
                    <a:pt x="9166" y="14575"/>
                    <a:pt x="9961" y="13717"/>
                    <a:pt x="10337" y="12587"/>
                  </a:cubicBezTo>
                  <a:cubicBezTo>
                    <a:pt x="10777" y="11122"/>
                    <a:pt x="10316" y="9469"/>
                    <a:pt x="9186" y="8423"/>
                  </a:cubicBezTo>
                  <a:cubicBezTo>
                    <a:pt x="8015" y="7356"/>
                    <a:pt x="6173" y="7147"/>
                    <a:pt x="5127" y="5933"/>
                  </a:cubicBezTo>
                  <a:cubicBezTo>
                    <a:pt x="4248" y="4950"/>
                    <a:pt x="4374" y="3150"/>
                    <a:pt x="5420" y="2313"/>
                  </a:cubicBezTo>
                  <a:cubicBezTo>
                    <a:pt x="6027" y="1832"/>
                    <a:pt x="5734" y="974"/>
                    <a:pt x="5211" y="744"/>
                  </a:cubicBezTo>
                  <a:cubicBezTo>
                    <a:pt x="5190" y="681"/>
                    <a:pt x="5148" y="639"/>
                    <a:pt x="5148" y="577"/>
                  </a:cubicBezTo>
                  <a:cubicBezTo>
                    <a:pt x="5096" y="231"/>
                    <a:pt x="4760" y="0"/>
                    <a:pt x="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3226300" y="403625"/>
              <a:ext cx="318075" cy="939375"/>
            </a:xfrm>
            <a:custGeom>
              <a:avLst/>
              <a:gdLst/>
              <a:ahLst/>
              <a:cxnLst/>
              <a:rect l="l" t="t" r="r" b="b"/>
              <a:pathLst>
                <a:path w="12723" h="37575" extrusionOk="0">
                  <a:moveTo>
                    <a:pt x="4709" y="268"/>
                  </a:moveTo>
                  <a:lnTo>
                    <a:pt x="4813" y="309"/>
                  </a:lnTo>
                  <a:cubicBezTo>
                    <a:pt x="5294" y="540"/>
                    <a:pt x="5734" y="728"/>
                    <a:pt x="6152" y="833"/>
                  </a:cubicBezTo>
                  <a:lnTo>
                    <a:pt x="6173" y="833"/>
                  </a:lnTo>
                  <a:lnTo>
                    <a:pt x="6173" y="854"/>
                  </a:lnTo>
                  <a:lnTo>
                    <a:pt x="6173" y="895"/>
                  </a:lnTo>
                  <a:cubicBezTo>
                    <a:pt x="6278" y="1628"/>
                    <a:pt x="6403" y="2423"/>
                    <a:pt x="6571" y="3218"/>
                  </a:cubicBezTo>
                  <a:lnTo>
                    <a:pt x="6592" y="3302"/>
                  </a:lnTo>
                  <a:lnTo>
                    <a:pt x="6592" y="3302"/>
                  </a:lnTo>
                  <a:lnTo>
                    <a:pt x="6529" y="3239"/>
                  </a:lnTo>
                  <a:cubicBezTo>
                    <a:pt x="6173" y="3009"/>
                    <a:pt x="5797" y="2778"/>
                    <a:pt x="5420" y="2527"/>
                  </a:cubicBezTo>
                  <a:lnTo>
                    <a:pt x="5399" y="2527"/>
                  </a:lnTo>
                  <a:lnTo>
                    <a:pt x="5399" y="2506"/>
                  </a:lnTo>
                  <a:cubicBezTo>
                    <a:pt x="5336" y="2109"/>
                    <a:pt x="5232" y="1690"/>
                    <a:pt x="5106" y="1251"/>
                  </a:cubicBezTo>
                  <a:cubicBezTo>
                    <a:pt x="5085" y="1209"/>
                    <a:pt x="5085" y="1167"/>
                    <a:pt x="5043" y="1126"/>
                  </a:cubicBezTo>
                  <a:cubicBezTo>
                    <a:pt x="4981" y="854"/>
                    <a:pt x="4897" y="602"/>
                    <a:pt x="4771" y="372"/>
                  </a:cubicBezTo>
                  <a:lnTo>
                    <a:pt x="4709" y="268"/>
                  </a:lnTo>
                  <a:close/>
                  <a:moveTo>
                    <a:pt x="5294" y="2799"/>
                  </a:moveTo>
                  <a:cubicBezTo>
                    <a:pt x="5734" y="3092"/>
                    <a:pt x="6173" y="3343"/>
                    <a:pt x="6634" y="3615"/>
                  </a:cubicBezTo>
                  <a:lnTo>
                    <a:pt x="6654" y="3636"/>
                  </a:lnTo>
                  <a:lnTo>
                    <a:pt x="6634" y="3657"/>
                  </a:lnTo>
                  <a:cubicBezTo>
                    <a:pt x="6424" y="3887"/>
                    <a:pt x="6320" y="4201"/>
                    <a:pt x="6362" y="4515"/>
                  </a:cubicBezTo>
                  <a:cubicBezTo>
                    <a:pt x="6424" y="4975"/>
                    <a:pt x="6738" y="5415"/>
                    <a:pt x="7157" y="5666"/>
                  </a:cubicBezTo>
                  <a:cubicBezTo>
                    <a:pt x="7491" y="5875"/>
                    <a:pt x="7889" y="5980"/>
                    <a:pt x="8245" y="6126"/>
                  </a:cubicBezTo>
                  <a:cubicBezTo>
                    <a:pt x="8517" y="6189"/>
                    <a:pt x="8768" y="6273"/>
                    <a:pt x="8998" y="6377"/>
                  </a:cubicBezTo>
                  <a:cubicBezTo>
                    <a:pt x="9709" y="6670"/>
                    <a:pt x="10316" y="7172"/>
                    <a:pt x="10776" y="7821"/>
                  </a:cubicBezTo>
                  <a:cubicBezTo>
                    <a:pt x="11718" y="9056"/>
                    <a:pt x="12032" y="10562"/>
                    <a:pt x="11760" y="12152"/>
                  </a:cubicBezTo>
                  <a:cubicBezTo>
                    <a:pt x="11488" y="13596"/>
                    <a:pt x="10714" y="15019"/>
                    <a:pt x="9584" y="16128"/>
                  </a:cubicBezTo>
                  <a:cubicBezTo>
                    <a:pt x="9249" y="16483"/>
                    <a:pt x="8831" y="16797"/>
                    <a:pt x="8433" y="17069"/>
                  </a:cubicBezTo>
                  <a:cubicBezTo>
                    <a:pt x="7826" y="17530"/>
                    <a:pt x="7198" y="17990"/>
                    <a:pt x="6780" y="18597"/>
                  </a:cubicBezTo>
                  <a:cubicBezTo>
                    <a:pt x="6173" y="19476"/>
                    <a:pt x="6362" y="20564"/>
                    <a:pt x="7261" y="21338"/>
                  </a:cubicBezTo>
                  <a:cubicBezTo>
                    <a:pt x="7638" y="21652"/>
                    <a:pt x="8098" y="21882"/>
                    <a:pt x="8538" y="22133"/>
                  </a:cubicBezTo>
                  <a:cubicBezTo>
                    <a:pt x="8726" y="22196"/>
                    <a:pt x="8893" y="22300"/>
                    <a:pt x="9061" y="22384"/>
                  </a:cubicBezTo>
                  <a:cubicBezTo>
                    <a:pt x="9814" y="22802"/>
                    <a:pt x="10463" y="23346"/>
                    <a:pt x="10965" y="24037"/>
                  </a:cubicBezTo>
                  <a:cubicBezTo>
                    <a:pt x="11927" y="25313"/>
                    <a:pt x="12325" y="26903"/>
                    <a:pt x="12095" y="28431"/>
                  </a:cubicBezTo>
                  <a:cubicBezTo>
                    <a:pt x="11969" y="29289"/>
                    <a:pt x="11613" y="30126"/>
                    <a:pt x="11132" y="30879"/>
                  </a:cubicBezTo>
                  <a:cubicBezTo>
                    <a:pt x="10672" y="31569"/>
                    <a:pt x="10086" y="32009"/>
                    <a:pt x="9479" y="32511"/>
                  </a:cubicBezTo>
                  <a:cubicBezTo>
                    <a:pt x="9312" y="32616"/>
                    <a:pt x="9186" y="32741"/>
                    <a:pt x="9040" y="32846"/>
                  </a:cubicBezTo>
                  <a:cubicBezTo>
                    <a:pt x="8579" y="33118"/>
                    <a:pt x="8035" y="33787"/>
                    <a:pt x="8015" y="34478"/>
                  </a:cubicBezTo>
                  <a:cubicBezTo>
                    <a:pt x="7994" y="34833"/>
                    <a:pt x="8119" y="35147"/>
                    <a:pt x="8370" y="35419"/>
                  </a:cubicBezTo>
                  <a:lnTo>
                    <a:pt x="8433" y="35461"/>
                  </a:lnTo>
                  <a:lnTo>
                    <a:pt x="8349" y="35461"/>
                  </a:lnTo>
                  <a:cubicBezTo>
                    <a:pt x="7889" y="35440"/>
                    <a:pt x="7408" y="35377"/>
                    <a:pt x="6968" y="35336"/>
                  </a:cubicBezTo>
                  <a:cubicBezTo>
                    <a:pt x="6759" y="35315"/>
                    <a:pt x="6529" y="35273"/>
                    <a:pt x="6278" y="35252"/>
                  </a:cubicBezTo>
                  <a:cubicBezTo>
                    <a:pt x="5608" y="34729"/>
                    <a:pt x="5378" y="33850"/>
                    <a:pt x="5692" y="33118"/>
                  </a:cubicBezTo>
                  <a:cubicBezTo>
                    <a:pt x="5922" y="32595"/>
                    <a:pt x="6445" y="32281"/>
                    <a:pt x="6906" y="31967"/>
                  </a:cubicBezTo>
                  <a:cubicBezTo>
                    <a:pt x="7073" y="31862"/>
                    <a:pt x="7198" y="31779"/>
                    <a:pt x="7324" y="31695"/>
                  </a:cubicBezTo>
                  <a:cubicBezTo>
                    <a:pt x="8307" y="31025"/>
                    <a:pt x="9040" y="30105"/>
                    <a:pt x="9479" y="29059"/>
                  </a:cubicBezTo>
                  <a:cubicBezTo>
                    <a:pt x="9772" y="28368"/>
                    <a:pt x="10191" y="27071"/>
                    <a:pt x="9835" y="25753"/>
                  </a:cubicBezTo>
                  <a:cubicBezTo>
                    <a:pt x="9563" y="24685"/>
                    <a:pt x="8663" y="23974"/>
                    <a:pt x="7805" y="23325"/>
                  </a:cubicBezTo>
                  <a:cubicBezTo>
                    <a:pt x="7638" y="23200"/>
                    <a:pt x="7471" y="23074"/>
                    <a:pt x="7303" y="22928"/>
                  </a:cubicBezTo>
                  <a:cubicBezTo>
                    <a:pt x="7178" y="22823"/>
                    <a:pt x="7010" y="22698"/>
                    <a:pt x="6864" y="22572"/>
                  </a:cubicBezTo>
                  <a:cubicBezTo>
                    <a:pt x="5734" y="21714"/>
                    <a:pt x="4353" y="20605"/>
                    <a:pt x="4750" y="19057"/>
                  </a:cubicBezTo>
                  <a:cubicBezTo>
                    <a:pt x="5022" y="17906"/>
                    <a:pt x="5964" y="17216"/>
                    <a:pt x="6885" y="16525"/>
                  </a:cubicBezTo>
                  <a:cubicBezTo>
                    <a:pt x="7198" y="16295"/>
                    <a:pt x="7512" y="16065"/>
                    <a:pt x="7805" y="15814"/>
                  </a:cubicBezTo>
                  <a:cubicBezTo>
                    <a:pt x="9709" y="14140"/>
                    <a:pt x="10358" y="11525"/>
                    <a:pt x="9395" y="9474"/>
                  </a:cubicBezTo>
                  <a:cubicBezTo>
                    <a:pt x="8768" y="8135"/>
                    <a:pt x="7680" y="7507"/>
                    <a:pt x="6382" y="6880"/>
                  </a:cubicBezTo>
                  <a:cubicBezTo>
                    <a:pt x="5546" y="6461"/>
                    <a:pt x="4771" y="6022"/>
                    <a:pt x="4290" y="5289"/>
                  </a:cubicBezTo>
                  <a:cubicBezTo>
                    <a:pt x="3955" y="4766"/>
                    <a:pt x="3913" y="3992"/>
                    <a:pt x="4165" y="3469"/>
                  </a:cubicBezTo>
                  <a:cubicBezTo>
                    <a:pt x="4290" y="3197"/>
                    <a:pt x="4583" y="2841"/>
                    <a:pt x="5190" y="2799"/>
                  </a:cubicBezTo>
                  <a:close/>
                  <a:moveTo>
                    <a:pt x="6173" y="35482"/>
                  </a:moveTo>
                  <a:cubicBezTo>
                    <a:pt x="6822" y="35670"/>
                    <a:pt x="7596" y="35691"/>
                    <a:pt x="8161" y="35733"/>
                  </a:cubicBezTo>
                  <a:lnTo>
                    <a:pt x="8245" y="35733"/>
                  </a:lnTo>
                  <a:lnTo>
                    <a:pt x="8224" y="35754"/>
                  </a:lnTo>
                  <a:cubicBezTo>
                    <a:pt x="7617" y="36361"/>
                    <a:pt x="6947" y="36905"/>
                    <a:pt x="6131" y="37428"/>
                  </a:cubicBezTo>
                  <a:lnTo>
                    <a:pt x="6069" y="37428"/>
                  </a:lnTo>
                  <a:cubicBezTo>
                    <a:pt x="5818" y="37323"/>
                    <a:pt x="5546" y="37261"/>
                    <a:pt x="5253" y="37240"/>
                  </a:cubicBezTo>
                  <a:cubicBezTo>
                    <a:pt x="5190" y="37240"/>
                    <a:pt x="5106" y="37219"/>
                    <a:pt x="5022" y="37198"/>
                  </a:cubicBezTo>
                  <a:lnTo>
                    <a:pt x="4960" y="37198"/>
                  </a:lnTo>
                  <a:cubicBezTo>
                    <a:pt x="4709" y="37135"/>
                    <a:pt x="4499" y="37114"/>
                    <a:pt x="4269" y="37093"/>
                  </a:cubicBezTo>
                  <a:lnTo>
                    <a:pt x="4165" y="37093"/>
                  </a:lnTo>
                  <a:lnTo>
                    <a:pt x="4248" y="37030"/>
                  </a:lnTo>
                  <a:cubicBezTo>
                    <a:pt x="4458" y="36905"/>
                    <a:pt x="4667" y="36738"/>
                    <a:pt x="4876" y="36591"/>
                  </a:cubicBezTo>
                  <a:cubicBezTo>
                    <a:pt x="4939" y="36528"/>
                    <a:pt x="5002" y="36486"/>
                    <a:pt x="5085" y="36424"/>
                  </a:cubicBezTo>
                  <a:cubicBezTo>
                    <a:pt x="5127" y="36382"/>
                    <a:pt x="5211" y="36361"/>
                    <a:pt x="5253" y="36298"/>
                  </a:cubicBezTo>
                  <a:cubicBezTo>
                    <a:pt x="5566" y="36068"/>
                    <a:pt x="5880" y="35796"/>
                    <a:pt x="6131" y="35524"/>
                  </a:cubicBezTo>
                  <a:lnTo>
                    <a:pt x="6152" y="35482"/>
                  </a:lnTo>
                  <a:close/>
                  <a:moveTo>
                    <a:pt x="4777" y="1"/>
                  </a:moveTo>
                  <a:cubicBezTo>
                    <a:pt x="4761" y="1"/>
                    <a:pt x="4740" y="6"/>
                    <a:pt x="4709" y="17"/>
                  </a:cubicBezTo>
                  <a:lnTo>
                    <a:pt x="4646" y="100"/>
                  </a:lnTo>
                  <a:lnTo>
                    <a:pt x="4646" y="121"/>
                  </a:lnTo>
                  <a:lnTo>
                    <a:pt x="4604" y="100"/>
                  </a:lnTo>
                  <a:lnTo>
                    <a:pt x="4541" y="100"/>
                  </a:lnTo>
                  <a:cubicBezTo>
                    <a:pt x="4499" y="121"/>
                    <a:pt x="4478" y="142"/>
                    <a:pt x="4499" y="184"/>
                  </a:cubicBezTo>
                  <a:cubicBezTo>
                    <a:pt x="4541" y="435"/>
                    <a:pt x="4646" y="665"/>
                    <a:pt x="4709" y="916"/>
                  </a:cubicBezTo>
                  <a:cubicBezTo>
                    <a:pt x="4771" y="1021"/>
                    <a:pt x="4813" y="1146"/>
                    <a:pt x="4855" y="1272"/>
                  </a:cubicBezTo>
                  <a:cubicBezTo>
                    <a:pt x="4960" y="1586"/>
                    <a:pt x="5022" y="1900"/>
                    <a:pt x="5127" y="2193"/>
                  </a:cubicBezTo>
                  <a:lnTo>
                    <a:pt x="5190" y="2402"/>
                  </a:lnTo>
                  <a:lnTo>
                    <a:pt x="5169" y="2402"/>
                  </a:lnTo>
                  <a:cubicBezTo>
                    <a:pt x="4750" y="2444"/>
                    <a:pt x="4374" y="2653"/>
                    <a:pt x="4123" y="3009"/>
                  </a:cubicBezTo>
                  <a:cubicBezTo>
                    <a:pt x="3809" y="3385"/>
                    <a:pt x="3662" y="3887"/>
                    <a:pt x="3746" y="4390"/>
                  </a:cubicBezTo>
                  <a:cubicBezTo>
                    <a:pt x="3913" y="5645"/>
                    <a:pt x="5169" y="6419"/>
                    <a:pt x="6069" y="6900"/>
                  </a:cubicBezTo>
                  <a:cubicBezTo>
                    <a:pt x="7722" y="7737"/>
                    <a:pt x="8998" y="8512"/>
                    <a:pt x="9458" y="10269"/>
                  </a:cubicBezTo>
                  <a:cubicBezTo>
                    <a:pt x="9877" y="11901"/>
                    <a:pt x="9354" y="13680"/>
                    <a:pt x="8098" y="15040"/>
                  </a:cubicBezTo>
                  <a:cubicBezTo>
                    <a:pt x="7680" y="15479"/>
                    <a:pt x="7198" y="15835"/>
                    <a:pt x="6696" y="16211"/>
                  </a:cubicBezTo>
                  <a:cubicBezTo>
                    <a:pt x="6048" y="16714"/>
                    <a:pt x="5336" y="17237"/>
                    <a:pt x="4876" y="17969"/>
                  </a:cubicBezTo>
                  <a:cubicBezTo>
                    <a:pt x="4185" y="19036"/>
                    <a:pt x="4248" y="20208"/>
                    <a:pt x="5064" y="21212"/>
                  </a:cubicBezTo>
                  <a:cubicBezTo>
                    <a:pt x="5650" y="21945"/>
                    <a:pt x="6445" y="22530"/>
                    <a:pt x="7198" y="23116"/>
                  </a:cubicBezTo>
                  <a:cubicBezTo>
                    <a:pt x="7701" y="23514"/>
                    <a:pt x="8224" y="23890"/>
                    <a:pt x="8684" y="24351"/>
                  </a:cubicBezTo>
                  <a:cubicBezTo>
                    <a:pt x="10107" y="25669"/>
                    <a:pt x="9793" y="27719"/>
                    <a:pt x="9061" y="29205"/>
                  </a:cubicBezTo>
                  <a:cubicBezTo>
                    <a:pt x="8663" y="30021"/>
                    <a:pt x="8056" y="30732"/>
                    <a:pt x="7366" y="31256"/>
                  </a:cubicBezTo>
                  <a:cubicBezTo>
                    <a:pt x="7178" y="31381"/>
                    <a:pt x="6968" y="31507"/>
                    <a:pt x="6759" y="31632"/>
                  </a:cubicBezTo>
                  <a:cubicBezTo>
                    <a:pt x="6362" y="31904"/>
                    <a:pt x="5943" y="32155"/>
                    <a:pt x="5650" y="32532"/>
                  </a:cubicBezTo>
                  <a:cubicBezTo>
                    <a:pt x="5022" y="33348"/>
                    <a:pt x="5190" y="34499"/>
                    <a:pt x="5964" y="35168"/>
                  </a:cubicBezTo>
                  <a:lnTo>
                    <a:pt x="6006" y="35189"/>
                  </a:lnTo>
                  <a:lnTo>
                    <a:pt x="6006" y="35231"/>
                  </a:lnTo>
                  <a:lnTo>
                    <a:pt x="6006" y="35273"/>
                  </a:lnTo>
                  <a:lnTo>
                    <a:pt x="6006" y="35315"/>
                  </a:lnTo>
                  <a:lnTo>
                    <a:pt x="5964" y="35315"/>
                  </a:lnTo>
                  <a:cubicBezTo>
                    <a:pt x="5734" y="35461"/>
                    <a:pt x="5525" y="35649"/>
                    <a:pt x="5315" y="35859"/>
                  </a:cubicBezTo>
                  <a:cubicBezTo>
                    <a:pt x="5190" y="35984"/>
                    <a:pt x="5064" y="36089"/>
                    <a:pt x="4918" y="36193"/>
                  </a:cubicBezTo>
                  <a:cubicBezTo>
                    <a:pt x="4813" y="36277"/>
                    <a:pt x="4709" y="36382"/>
                    <a:pt x="4583" y="36465"/>
                  </a:cubicBezTo>
                  <a:cubicBezTo>
                    <a:pt x="4395" y="36591"/>
                    <a:pt x="4185" y="36738"/>
                    <a:pt x="4039" y="36926"/>
                  </a:cubicBezTo>
                  <a:lnTo>
                    <a:pt x="4018" y="36947"/>
                  </a:lnTo>
                  <a:lnTo>
                    <a:pt x="3976" y="36926"/>
                  </a:lnTo>
                  <a:cubicBezTo>
                    <a:pt x="2302" y="35796"/>
                    <a:pt x="1737" y="33766"/>
                    <a:pt x="2595" y="32092"/>
                  </a:cubicBezTo>
                  <a:cubicBezTo>
                    <a:pt x="3077" y="31193"/>
                    <a:pt x="3872" y="30670"/>
                    <a:pt x="4667" y="30147"/>
                  </a:cubicBezTo>
                  <a:cubicBezTo>
                    <a:pt x="5106" y="29833"/>
                    <a:pt x="5608" y="29561"/>
                    <a:pt x="6006" y="29163"/>
                  </a:cubicBezTo>
                  <a:cubicBezTo>
                    <a:pt x="6989" y="28222"/>
                    <a:pt x="7303" y="26862"/>
                    <a:pt x="6801" y="25711"/>
                  </a:cubicBezTo>
                  <a:cubicBezTo>
                    <a:pt x="6424" y="24769"/>
                    <a:pt x="5587" y="24121"/>
                    <a:pt x="4792" y="23493"/>
                  </a:cubicBezTo>
                  <a:cubicBezTo>
                    <a:pt x="4437" y="23200"/>
                    <a:pt x="4060" y="22907"/>
                    <a:pt x="3746" y="22614"/>
                  </a:cubicBezTo>
                  <a:cubicBezTo>
                    <a:pt x="2449" y="21338"/>
                    <a:pt x="1298" y="19245"/>
                    <a:pt x="2470" y="17467"/>
                  </a:cubicBezTo>
                  <a:cubicBezTo>
                    <a:pt x="2972" y="16735"/>
                    <a:pt x="3725" y="16274"/>
                    <a:pt x="4458" y="15814"/>
                  </a:cubicBezTo>
                  <a:cubicBezTo>
                    <a:pt x="4876" y="15563"/>
                    <a:pt x="5315" y="15291"/>
                    <a:pt x="5692" y="14977"/>
                  </a:cubicBezTo>
                  <a:cubicBezTo>
                    <a:pt x="6738" y="14119"/>
                    <a:pt x="7157" y="12926"/>
                    <a:pt x="6906" y="11608"/>
                  </a:cubicBezTo>
                  <a:cubicBezTo>
                    <a:pt x="6675" y="10374"/>
                    <a:pt x="5901" y="9265"/>
                    <a:pt x="4562" y="8281"/>
                  </a:cubicBezTo>
                  <a:cubicBezTo>
                    <a:pt x="4185" y="8030"/>
                    <a:pt x="3767" y="7800"/>
                    <a:pt x="3307" y="7549"/>
                  </a:cubicBezTo>
                  <a:cubicBezTo>
                    <a:pt x="2072" y="6900"/>
                    <a:pt x="691" y="6147"/>
                    <a:pt x="524" y="4703"/>
                  </a:cubicBezTo>
                  <a:cubicBezTo>
                    <a:pt x="398" y="3427"/>
                    <a:pt x="1089" y="2465"/>
                    <a:pt x="1654" y="1858"/>
                  </a:cubicBezTo>
                  <a:cubicBezTo>
                    <a:pt x="2386" y="1105"/>
                    <a:pt x="3349" y="540"/>
                    <a:pt x="4353" y="289"/>
                  </a:cubicBezTo>
                  <a:cubicBezTo>
                    <a:pt x="4395" y="268"/>
                    <a:pt x="4437" y="205"/>
                    <a:pt x="4437" y="163"/>
                  </a:cubicBezTo>
                  <a:cubicBezTo>
                    <a:pt x="4437" y="111"/>
                    <a:pt x="4394" y="74"/>
                    <a:pt x="4356" y="74"/>
                  </a:cubicBezTo>
                  <a:cubicBezTo>
                    <a:pt x="4347" y="74"/>
                    <a:pt x="4339" y="76"/>
                    <a:pt x="4332" y="79"/>
                  </a:cubicBezTo>
                  <a:cubicBezTo>
                    <a:pt x="2721" y="289"/>
                    <a:pt x="1026" y="1732"/>
                    <a:pt x="419" y="3343"/>
                  </a:cubicBezTo>
                  <a:cubicBezTo>
                    <a:pt x="147" y="4139"/>
                    <a:pt x="1" y="5289"/>
                    <a:pt x="984" y="6335"/>
                  </a:cubicBezTo>
                  <a:cubicBezTo>
                    <a:pt x="1570" y="6984"/>
                    <a:pt x="2386" y="7424"/>
                    <a:pt x="3139" y="7842"/>
                  </a:cubicBezTo>
                  <a:cubicBezTo>
                    <a:pt x="3830" y="8219"/>
                    <a:pt x="4499" y="8595"/>
                    <a:pt x="5085" y="9118"/>
                  </a:cubicBezTo>
                  <a:cubicBezTo>
                    <a:pt x="6027" y="9997"/>
                    <a:pt x="6654" y="11211"/>
                    <a:pt x="6675" y="12299"/>
                  </a:cubicBezTo>
                  <a:cubicBezTo>
                    <a:pt x="6696" y="13094"/>
                    <a:pt x="6424" y="13868"/>
                    <a:pt x="5859" y="14454"/>
                  </a:cubicBezTo>
                  <a:cubicBezTo>
                    <a:pt x="5399" y="14956"/>
                    <a:pt x="4792" y="15333"/>
                    <a:pt x="4227" y="15688"/>
                  </a:cubicBezTo>
                  <a:cubicBezTo>
                    <a:pt x="3600" y="16086"/>
                    <a:pt x="2909" y="16483"/>
                    <a:pt x="2449" y="17069"/>
                  </a:cubicBezTo>
                  <a:cubicBezTo>
                    <a:pt x="1612" y="18095"/>
                    <a:pt x="1465" y="19559"/>
                    <a:pt x="2093" y="20940"/>
                  </a:cubicBezTo>
                  <a:cubicBezTo>
                    <a:pt x="2658" y="22154"/>
                    <a:pt x="3600" y="22907"/>
                    <a:pt x="4562" y="23723"/>
                  </a:cubicBezTo>
                  <a:cubicBezTo>
                    <a:pt x="4876" y="23974"/>
                    <a:pt x="5190" y="24246"/>
                    <a:pt x="5483" y="24497"/>
                  </a:cubicBezTo>
                  <a:cubicBezTo>
                    <a:pt x="6424" y="25376"/>
                    <a:pt x="6843" y="26276"/>
                    <a:pt x="6696" y="27280"/>
                  </a:cubicBezTo>
                  <a:cubicBezTo>
                    <a:pt x="6550" y="28410"/>
                    <a:pt x="5713" y="29142"/>
                    <a:pt x="5002" y="29623"/>
                  </a:cubicBezTo>
                  <a:cubicBezTo>
                    <a:pt x="4897" y="29686"/>
                    <a:pt x="4813" y="29770"/>
                    <a:pt x="4709" y="29812"/>
                  </a:cubicBezTo>
                  <a:cubicBezTo>
                    <a:pt x="3411" y="30732"/>
                    <a:pt x="2156" y="31590"/>
                    <a:pt x="1947" y="33285"/>
                  </a:cubicBezTo>
                  <a:cubicBezTo>
                    <a:pt x="1737" y="34833"/>
                    <a:pt x="2512" y="36361"/>
                    <a:pt x="3872" y="37093"/>
                  </a:cubicBezTo>
                  <a:lnTo>
                    <a:pt x="3913" y="37114"/>
                  </a:lnTo>
                  <a:lnTo>
                    <a:pt x="3872" y="37156"/>
                  </a:lnTo>
                  <a:lnTo>
                    <a:pt x="3872" y="37198"/>
                  </a:lnTo>
                  <a:lnTo>
                    <a:pt x="3913" y="37198"/>
                  </a:lnTo>
                  <a:cubicBezTo>
                    <a:pt x="3955" y="37198"/>
                    <a:pt x="3976" y="37156"/>
                    <a:pt x="4039" y="37135"/>
                  </a:cubicBezTo>
                  <a:cubicBezTo>
                    <a:pt x="4332" y="37240"/>
                    <a:pt x="4646" y="37323"/>
                    <a:pt x="4960" y="37407"/>
                  </a:cubicBezTo>
                  <a:lnTo>
                    <a:pt x="4981" y="37407"/>
                  </a:lnTo>
                  <a:cubicBezTo>
                    <a:pt x="5064" y="37428"/>
                    <a:pt x="5127" y="37428"/>
                    <a:pt x="5211" y="37449"/>
                  </a:cubicBezTo>
                  <a:cubicBezTo>
                    <a:pt x="5483" y="37512"/>
                    <a:pt x="5755" y="37574"/>
                    <a:pt x="6027" y="37574"/>
                  </a:cubicBezTo>
                  <a:lnTo>
                    <a:pt x="6069" y="37574"/>
                  </a:lnTo>
                  <a:cubicBezTo>
                    <a:pt x="6989" y="37114"/>
                    <a:pt x="7805" y="36486"/>
                    <a:pt x="8579" y="35670"/>
                  </a:cubicBezTo>
                  <a:cubicBezTo>
                    <a:pt x="8621" y="35649"/>
                    <a:pt x="8621" y="35629"/>
                    <a:pt x="8621" y="35587"/>
                  </a:cubicBezTo>
                  <a:cubicBezTo>
                    <a:pt x="8621" y="35566"/>
                    <a:pt x="8579" y="35545"/>
                    <a:pt x="8559" y="35524"/>
                  </a:cubicBezTo>
                  <a:lnTo>
                    <a:pt x="8538" y="35482"/>
                  </a:lnTo>
                  <a:lnTo>
                    <a:pt x="8538" y="35461"/>
                  </a:lnTo>
                  <a:cubicBezTo>
                    <a:pt x="8538" y="35440"/>
                    <a:pt x="8559" y="35419"/>
                    <a:pt x="8517" y="35357"/>
                  </a:cubicBezTo>
                  <a:cubicBezTo>
                    <a:pt x="8224" y="35064"/>
                    <a:pt x="8098" y="34750"/>
                    <a:pt x="8119" y="34436"/>
                  </a:cubicBezTo>
                  <a:cubicBezTo>
                    <a:pt x="8245" y="33662"/>
                    <a:pt x="9207" y="32908"/>
                    <a:pt x="10002" y="32302"/>
                  </a:cubicBezTo>
                  <a:cubicBezTo>
                    <a:pt x="10337" y="32009"/>
                    <a:pt x="10672" y="31779"/>
                    <a:pt x="10881" y="31548"/>
                  </a:cubicBezTo>
                  <a:cubicBezTo>
                    <a:pt x="11697" y="30628"/>
                    <a:pt x="12220" y="29477"/>
                    <a:pt x="12388" y="28263"/>
                  </a:cubicBezTo>
                  <a:cubicBezTo>
                    <a:pt x="12722" y="25941"/>
                    <a:pt x="11592" y="23535"/>
                    <a:pt x="9584" y="22258"/>
                  </a:cubicBezTo>
                  <a:cubicBezTo>
                    <a:pt x="9375" y="22133"/>
                    <a:pt x="9103" y="21986"/>
                    <a:pt x="8851" y="21840"/>
                  </a:cubicBezTo>
                  <a:cubicBezTo>
                    <a:pt x="7994" y="21400"/>
                    <a:pt x="6947" y="20815"/>
                    <a:pt x="6696" y="19978"/>
                  </a:cubicBezTo>
                  <a:cubicBezTo>
                    <a:pt x="6592" y="19580"/>
                    <a:pt x="6675" y="19183"/>
                    <a:pt x="6906" y="18743"/>
                  </a:cubicBezTo>
                  <a:cubicBezTo>
                    <a:pt x="7303" y="18074"/>
                    <a:pt x="8015" y="17551"/>
                    <a:pt x="8663" y="17069"/>
                  </a:cubicBezTo>
                  <a:cubicBezTo>
                    <a:pt x="9082" y="16797"/>
                    <a:pt x="9500" y="16483"/>
                    <a:pt x="9835" y="16107"/>
                  </a:cubicBezTo>
                  <a:cubicBezTo>
                    <a:pt x="11718" y="14203"/>
                    <a:pt x="12513" y="11776"/>
                    <a:pt x="11969" y="9579"/>
                  </a:cubicBezTo>
                  <a:cubicBezTo>
                    <a:pt x="11655" y="8323"/>
                    <a:pt x="10944" y="7235"/>
                    <a:pt x="10002" y="6524"/>
                  </a:cubicBezTo>
                  <a:cubicBezTo>
                    <a:pt x="9584" y="6231"/>
                    <a:pt x="9103" y="5980"/>
                    <a:pt x="8454" y="5771"/>
                  </a:cubicBezTo>
                  <a:cubicBezTo>
                    <a:pt x="8056" y="5645"/>
                    <a:pt x="6738" y="5185"/>
                    <a:pt x="6550" y="4473"/>
                  </a:cubicBezTo>
                  <a:cubicBezTo>
                    <a:pt x="6487" y="4201"/>
                    <a:pt x="6571" y="3950"/>
                    <a:pt x="6864" y="3678"/>
                  </a:cubicBezTo>
                  <a:cubicBezTo>
                    <a:pt x="6906" y="3636"/>
                    <a:pt x="6885" y="3553"/>
                    <a:pt x="6885" y="3532"/>
                  </a:cubicBezTo>
                  <a:cubicBezTo>
                    <a:pt x="6885" y="3490"/>
                    <a:pt x="6864" y="3469"/>
                    <a:pt x="6843" y="3448"/>
                  </a:cubicBezTo>
                  <a:lnTo>
                    <a:pt x="6780" y="3427"/>
                  </a:lnTo>
                  <a:lnTo>
                    <a:pt x="6780" y="3385"/>
                  </a:lnTo>
                  <a:cubicBezTo>
                    <a:pt x="6654" y="2444"/>
                    <a:pt x="6550" y="1607"/>
                    <a:pt x="6424" y="854"/>
                  </a:cubicBezTo>
                  <a:lnTo>
                    <a:pt x="6424" y="833"/>
                  </a:lnTo>
                  <a:cubicBezTo>
                    <a:pt x="6424" y="812"/>
                    <a:pt x="6445" y="812"/>
                    <a:pt x="6445" y="770"/>
                  </a:cubicBezTo>
                  <a:cubicBezTo>
                    <a:pt x="6445" y="770"/>
                    <a:pt x="6445" y="749"/>
                    <a:pt x="6424" y="749"/>
                  </a:cubicBezTo>
                  <a:cubicBezTo>
                    <a:pt x="5901" y="540"/>
                    <a:pt x="5336" y="309"/>
                    <a:pt x="4813" y="17"/>
                  </a:cubicBezTo>
                  <a:cubicBezTo>
                    <a:pt x="4803" y="6"/>
                    <a:pt x="4792" y="1"/>
                    <a:pt x="47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1"/>
          <p:cNvGrpSpPr/>
          <p:nvPr/>
        </p:nvGrpSpPr>
        <p:grpSpPr>
          <a:xfrm flipH="1">
            <a:off x="8688624" y="4608234"/>
            <a:ext cx="312360" cy="885261"/>
            <a:chOff x="2667125" y="535325"/>
            <a:chExt cx="237500" cy="673100"/>
          </a:xfrm>
        </p:grpSpPr>
        <p:sp>
          <p:nvSpPr>
            <p:cNvPr id="254" name="Google Shape;254;p11"/>
            <p:cNvSpPr/>
            <p:nvPr/>
          </p:nvSpPr>
          <p:spPr>
            <a:xfrm>
              <a:off x="2712100" y="595875"/>
              <a:ext cx="191475" cy="612550"/>
            </a:xfrm>
            <a:custGeom>
              <a:avLst/>
              <a:gdLst/>
              <a:ahLst/>
              <a:cxnLst/>
              <a:rect l="l" t="t" r="r" b="b"/>
              <a:pathLst>
                <a:path w="7659" h="24502" extrusionOk="0">
                  <a:moveTo>
                    <a:pt x="4855" y="21766"/>
                  </a:moveTo>
                  <a:lnTo>
                    <a:pt x="4855" y="21913"/>
                  </a:lnTo>
                  <a:lnTo>
                    <a:pt x="4604" y="21913"/>
                  </a:lnTo>
                  <a:cubicBezTo>
                    <a:pt x="4625" y="21892"/>
                    <a:pt x="4667" y="21871"/>
                    <a:pt x="4688" y="21829"/>
                  </a:cubicBezTo>
                  <a:lnTo>
                    <a:pt x="4855" y="21766"/>
                  </a:lnTo>
                  <a:close/>
                  <a:moveTo>
                    <a:pt x="4922" y="1"/>
                  </a:moveTo>
                  <a:cubicBezTo>
                    <a:pt x="4119" y="1"/>
                    <a:pt x="3320" y="72"/>
                    <a:pt x="2512" y="173"/>
                  </a:cubicBezTo>
                  <a:cubicBezTo>
                    <a:pt x="2030" y="236"/>
                    <a:pt x="1738" y="466"/>
                    <a:pt x="1612" y="780"/>
                  </a:cubicBezTo>
                  <a:cubicBezTo>
                    <a:pt x="1507" y="884"/>
                    <a:pt x="1403" y="1010"/>
                    <a:pt x="1382" y="1198"/>
                  </a:cubicBezTo>
                  <a:cubicBezTo>
                    <a:pt x="545" y="5801"/>
                    <a:pt x="252" y="10530"/>
                    <a:pt x="126" y="15196"/>
                  </a:cubicBezTo>
                  <a:cubicBezTo>
                    <a:pt x="43" y="17414"/>
                    <a:pt x="1" y="19611"/>
                    <a:pt x="22" y="21829"/>
                  </a:cubicBezTo>
                  <a:cubicBezTo>
                    <a:pt x="43" y="22666"/>
                    <a:pt x="64" y="23503"/>
                    <a:pt x="796" y="24026"/>
                  </a:cubicBezTo>
                  <a:cubicBezTo>
                    <a:pt x="1329" y="24407"/>
                    <a:pt x="2085" y="24444"/>
                    <a:pt x="2796" y="24444"/>
                  </a:cubicBezTo>
                  <a:cubicBezTo>
                    <a:pt x="2966" y="24444"/>
                    <a:pt x="3134" y="24442"/>
                    <a:pt x="3295" y="24442"/>
                  </a:cubicBezTo>
                  <a:cubicBezTo>
                    <a:pt x="3385" y="24442"/>
                    <a:pt x="3473" y="24442"/>
                    <a:pt x="3558" y="24444"/>
                  </a:cubicBezTo>
                  <a:cubicBezTo>
                    <a:pt x="4010" y="24466"/>
                    <a:pt x="4488" y="24502"/>
                    <a:pt x="4951" y="24502"/>
                  </a:cubicBezTo>
                  <a:cubicBezTo>
                    <a:pt x="6269" y="24502"/>
                    <a:pt x="7461" y="24211"/>
                    <a:pt x="7554" y="22477"/>
                  </a:cubicBezTo>
                  <a:cubicBezTo>
                    <a:pt x="7659" y="20301"/>
                    <a:pt x="7366" y="17958"/>
                    <a:pt x="7324" y="15719"/>
                  </a:cubicBezTo>
                  <a:cubicBezTo>
                    <a:pt x="7220" y="10949"/>
                    <a:pt x="7240" y="6199"/>
                    <a:pt x="7387" y="1428"/>
                  </a:cubicBezTo>
                  <a:cubicBezTo>
                    <a:pt x="7429" y="612"/>
                    <a:pt x="6738" y="89"/>
                    <a:pt x="6006" y="47"/>
                  </a:cubicBezTo>
                  <a:cubicBezTo>
                    <a:pt x="5643" y="15"/>
                    <a:pt x="5282" y="1"/>
                    <a:pt x="49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2667125" y="535325"/>
              <a:ext cx="237500" cy="671300"/>
            </a:xfrm>
            <a:custGeom>
              <a:avLst/>
              <a:gdLst/>
              <a:ahLst/>
              <a:cxnLst/>
              <a:rect l="l" t="t" r="r" b="b"/>
              <a:pathLst>
                <a:path w="9500" h="26852" extrusionOk="0">
                  <a:moveTo>
                    <a:pt x="796" y="168"/>
                  </a:moveTo>
                  <a:lnTo>
                    <a:pt x="1005" y="210"/>
                  </a:lnTo>
                  <a:cubicBezTo>
                    <a:pt x="2115" y="387"/>
                    <a:pt x="3179" y="477"/>
                    <a:pt x="4189" y="477"/>
                  </a:cubicBezTo>
                  <a:cubicBezTo>
                    <a:pt x="4967" y="477"/>
                    <a:pt x="5713" y="424"/>
                    <a:pt x="6424" y="314"/>
                  </a:cubicBezTo>
                  <a:lnTo>
                    <a:pt x="6508" y="314"/>
                  </a:lnTo>
                  <a:lnTo>
                    <a:pt x="6550" y="398"/>
                  </a:lnTo>
                  <a:cubicBezTo>
                    <a:pt x="6926" y="921"/>
                    <a:pt x="7303" y="1360"/>
                    <a:pt x="7721" y="1821"/>
                  </a:cubicBezTo>
                  <a:lnTo>
                    <a:pt x="7868" y="1946"/>
                  </a:lnTo>
                  <a:cubicBezTo>
                    <a:pt x="8182" y="2260"/>
                    <a:pt x="8516" y="2616"/>
                    <a:pt x="8851" y="2888"/>
                  </a:cubicBezTo>
                  <a:lnTo>
                    <a:pt x="9060" y="3055"/>
                  </a:lnTo>
                  <a:lnTo>
                    <a:pt x="8809" y="3118"/>
                  </a:lnTo>
                  <a:cubicBezTo>
                    <a:pt x="8767" y="3118"/>
                    <a:pt x="8747" y="3160"/>
                    <a:pt x="8726" y="3181"/>
                  </a:cubicBezTo>
                  <a:lnTo>
                    <a:pt x="8705" y="3223"/>
                  </a:lnTo>
                  <a:lnTo>
                    <a:pt x="8642" y="3223"/>
                  </a:lnTo>
                  <a:cubicBezTo>
                    <a:pt x="6968" y="3264"/>
                    <a:pt x="5315" y="3411"/>
                    <a:pt x="3788" y="3725"/>
                  </a:cubicBezTo>
                  <a:lnTo>
                    <a:pt x="3725" y="3725"/>
                  </a:lnTo>
                  <a:lnTo>
                    <a:pt x="3683" y="3662"/>
                  </a:lnTo>
                  <a:cubicBezTo>
                    <a:pt x="2574" y="2762"/>
                    <a:pt x="1653" y="1653"/>
                    <a:pt x="921" y="398"/>
                  </a:cubicBezTo>
                  <a:lnTo>
                    <a:pt x="796" y="168"/>
                  </a:lnTo>
                  <a:close/>
                  <a:moveTo>
                    <a:pt x="3450" y="26540"/>
                  </a:moveTo>
                  <a:lnTo>
                    <a:pt x="3411" y="26636"/>
                  </a:lnTo>
                  <a:lnTo>
                    <a:pt x="3620" y="26615"/>
                  </a:lnTo>
                  <a:cubicBezTo>
                    <a:pt x="3624" y="26615"/>
                    <a:pt x="3628" y="26614"/>
                    <a:pt x="3631" y="26614"/>
                  </a:cubicBezTo>
                  <a:lnTo>
                    <a:pt x="3631" y="26614"/>
                  </a:lnTo>
                  <a:cubicBezTo>
                    <a:pt x="3570" y="26591"/>
                    <a:pt x="3509" y="26567"/>
                    <a:pt x="3450" y="26540"/>
                  </a:cubicBezTo>
                  <a:close/>
                  <a:moveTo>
                    <a:pt x="670" y="0"/>
                  </a:moveTo>
                  <a:lnTo>
                    <a:pt x="628" y="42"/>
                  </a:lnTo>
                  <a:lnTo>
                    <a:pt x="607" y="42"/>
                  </a:lnTo>
                  <a:cubicBezTo>
                    <a:pt x="586" y="42"/>
                    <a:pt x="565" y="84"/>
                    <a:pt x="565" y="126"/>
                  </a:cubicBezTo>
                  <a:lnTo>
                    <a:pt x="565" y="147"/>
                  </a:lnTo>
                  <a:lnTo>
                    <a:pt x="524" y="168"/>
                  </a:lnTo>
                  <a:lnTo>
                    <a:pt x="524" y="231"/>
                  </a:lnTo>
                  <a:cubicBezTo>
                    <a:pt x="524" y="1821"/>
                    <a:pt x="586" y="3432"/>
                    <a:pt x="607" y="5001"/>
                  </a:cubicBezTo>
                  <a:cubicBezTo>
                    <a:pt x="670" y="6989"/>
                    <a:pt x="712" y="9039"/>
                    <a:pt x="691" y="11048"/>
                  </a:cubicBezTo>
                  <a:cubicBezTo>
                    <a:pt x="691" y="12785"/>
                    <a:pt x="628" y="14500"/>
                    <a:pt x="586" y="16237"/>
                  </a:cubicBezTo>
                  <a:cubicBezTo>
                    <a:pt x="565" y="17179"/>
                    <a:pt x="503" y="18120"/>
                    <a:pt x="461" y="19083"/>
                  </a:cubicBezTo>
                  <a:cubicBezTo>
                    <a:pt x="461" y="19187"/>
                    <a:pt x="419" y="19334"/>
                    <a:pt x="398" y="19585"/>
                  </a:cubicBezTo>
                  <a:cubicBezTo>
                    <a:pt x="314" y="20213"/>
                    <a:pt x="189" y="21405"/>
                    <a:pt x="356" y="21740"/>
                  </a:cubicBezTo>
                  <a:lnTo>
                    <a:pt x="440" y="21928"/>
                  </a:lnTo>
                  <a:lnTo>
                    <a:pt x="210" y="21928"/>
                  </a:lnTo>
                  <a:cubicBezTo>
                    <a:pt x="168" y="21928"/>
                    <a:pt x="147" y="21949"/>
                    <a:pt x="126" y="21991"/>
                  </a:cubicBezTo>
                  <a:lnTo>
                    <a:pt x="42" y="22054"/>
                  </a:lnTo>
                  <a:cubicBezTo>
                    <a:pt x="0" y="22096"/>
                    <a:pt x="42" y="22158"/>
                    <a:pt x="63" y="22200"/>
                  </a:cubicBezTo>
                  <a:lnTo>
                    <a:pt x="84" y="22221"/>
                  </a:lnTo>
                  <a:lnTo>
                    <a:pt x="84" y="22242"/>
                  </a:lnTo>
                  <a:cubicBezTo>
                    <a:pt x="544" y="23665"/>
                    <a:pt x="1507" y="25088"/>
                    <a:pt x="2804" y="26322"/>
                  </a:cubicBezTo>
                  <a:lnTo>
                    <a:pt x="2867" y="26385"/>
                  </a:lnTo>
                  <a:lnTo>
                    <a:pt x="2825" y="26448"/>
                  </a:lnTo>
                  <a:cubicBezTo>
                    <a:pt x="2825" y="26490"/>
                    <a:pt x="2825" y="26532"/>
                    <a:pt x="2867" y="26552"/>
                  </a:cubicBezTo>
                  <a:cubicBezTo>
                    <a:pt x="2888" y="26594"/>
                    <a:pt x="2909" y="26615"/>
                    <a:pt x="2972" y="26615"/>
                  </a:cubicBezTo>
                  <a:lnTo>
                    <a:pt x="3202" y="26636"/>
                  </a:lnTo>
                  <a:cubicBezTo>
                    <a:pt x="3223" y="26636"/>
                    <a:pt x="3285" y="26615"/>
                    <a:pt x="3306" y="26594"/>
                  </a:cubicBezTo>
                  <a:lnTo>
                    <a:pt x="3348" y="26511"/>
                  </a:lnTo>
                  <a:lnTo>
                    <a:pt x="3432" y="26532"/>
                  </a:lnTo>
                  <a:cubicBezTo>
                    <a:pt x="3438" y="26534"/>
                    <a:pt x="3444" y="26537"/>
                    <a:pt x="3450" y="26540"/>
                  </a:cubicBezTo>
                  <a:lnTo>
                    <a:pt x="3450" y="26540"/>
                  </a:lnTo>
                  <a:lnTo>
                    <a:pt x="3495" y="26427"/>
                  </a:lnTo>
                  <a:cubicBezTo>
                    <a:pt x="3599" y="26113"/>
                    <a:pt x="3599" y="25778"/>
                    <a:pt x="3578" y="25402"/>
                  </a:cubicBezTo>
                  <a:lnTo>
                    <a:pt x="3578" y="25088"/>
                  </a:lnTo>
                  <a:cubicBezTo>
                    <a:pt x="3578" y="24083"/>
                    <a:pt x="3537" y="23058"/>
                    <a:pt x="3537" y="22012"/>
                  </a:cubicBezTo>
                  <a:cubicBezTo>
                    <a:pt x="3537" y="19962"/>
                    <a:pt x="3537" y="17911"/>
                    <a:pt x="3578" y="15860"/>
                  </a:cubicBezTo>
                  <a:cubicBezTo>
                    <a:pt x="3599" y="13831"/>
                    <a:pt x="3620" y="11759"/>
                    <a:pt x="3662" y="9709"/>
                  </a:cubicBezTo>
                  <a:cubicBezTo>
                    <a:pt x="3662" y="9186"/>
                    <a:pt x="3704" y="8663"/>
                    <a:pt x="3725" y="8182"/>
                  </a:cubicBezTo>
                  <a:cubicBezTo>
                    <a:pt x="3767" y="6821"/>
                    <a:pt x="3850" y="5399"/>
                    <a:pt x="3662" y="4101"/>
                  </a:cubicBezTo>
                  <a:lnTo>
                    <a:pt x="3662" y="4143"/>
                  </a:lnTo>
                  <a:cubicBezTo>
                    <a:pt x="3411" y="5399"/>
                    <a:pt x="3411" y="6759"/>
                    <a:pt x="3411" y="8035"/>
                  </a:cubicBezTo>
                  <a:cubicBezTo>
                    <a:pt x="3411" y="8433"/>
                    <a:pt x="3411" y="8830"/>
                    <a:pt x="3390" y="9228"/>
                  </a:cubicBezTo>
                  <a:cubicBezTo>
                    <a:pt x="3327" y="11069"/>
                    <a:pt x="3306" y="12994"/>
                    <a:pt x="3285" y="14835"/>
                  </a:cubicBezTo>
                  <a:cubicBezTo>
                    <a:pt x="3244" y="16697"/>
                    <a:pt x="3244" y="18601"/>
                    <a:pt x="3244" y="20464"/>
                  </a:cubicBezTo>
                  <a:cubicBezTo>
                    <a:pt x="3244" y="20589"/>
                    <a:pt x="3244" y="20882"/>
                    <a:pt x="3285" y="21259"/>
                  </a:cubicBezTo>
                  <a:cubicBezTo>
                    <a:pt x="3327" y="22682"/>
                    <a:pt x="3453" y="25381"/>
                    <a:pt x="3223" y="26218"/>
                  </a:cubicBezTo>
                  <a:lnTo>
                    <a:pt x="3139" y="26448"/>
                  </a:lnTo>
                  <a:lnTo>
                    <a:pt x="2993" y="26280"/>
                  </a:lnTo>
                  <a:cubicBezTo>
                    <a:pt x="1988" y="25130"/>
                    <a:pt x="1298" y="23937"/>
                    <a:pt x="524" y="22472"/>
                  </a:cubicBezTo>
                  <a:lnTo>
                    <a:pt x="482" y="22410"/>
                  </a:lnTo>
                  <a:lnTo>
                    <a:pt x="524" y="22326"/>
                  </a:lnTo>
                  <a:cubicBezTo>
                    <a:pt x="670" y="22158"/>
                    <a:pt x="670" y="21949"/>
                    <a:pt x="691" y="21698"/>
                  </a:cubicBezTo>
                  <a:lnTo>
                    <a:pt x="691" y="21489"/>
                  </a:lnTo>
                  <a:cubicBezTo>
                    <a:pt x="733" y="20568"/>
                    <a:pt x="796" y="19585"/>
                    <a:pt x="858" y="18392"/>
                  </a:cubicBezTo>
                  <a:cubicBezTo>
                    <a:pt x="921" y="16446"/>
                    <a:pt x="1005" y="14459"/>
                    <a:pt x="1026" y="12471"/>
                  </a:cubicBezTo>
                  <a:cubicBezTo>
                    <a:pt x="1088" y="8642"/>
                    <a:pt x="1088" y="4897"/>
                    <a:pt x="775" y="1172"/>
                  </a:cubicBezTo>
                  <a:lnTo>
                    <a:pt x="712" y="586"/>
                  </a:lnTo>
                  <a:lnTo>
                    <a:pt x="1005" y="1109"/>
                  </a:lnTo>
                  <a:cubicBezTo>
                    <a:pt x="1632" y="2176"/>
                    <a:pt x="2448" y="3118"/>
                    <a:pt x="3411" y="3934"/>
                  </a:cubicBezTo>
                  <a:cubicBezTo>
                    <a:pt x="3425" y="3948"/>
                    <a:pt x="3460" y="3973"/>
                    <a:pt x="3487" y="3973"/>
                  </a:cubicBezTo>
                  <a:cubicBezTo>
                    <a:pt x="3499" y="3973"/>
                    <a:pt x="3509" y="3968"/>
                    <a:pt x="3516" y="3955"/>
                  </a:cubicBezTo>
                  <a:lnTo>
                    <a:pt x="3704" y="3934"/>
                  </a:lnTo>
                  <a:lnTo>
                    <a:pt x="3788" y="3934"/>
                  </a:lnTo>
                  <a:cubicBezTo>
                    <a:pt x="5629" y="3725"/>
                    <a:pt x="7345" y="3599"/>
                    <a:pt x="8977" y="3578"/>
                  </a:cubicBezTo>
                  <a:lnTo>
                    <a:pt x="9039" y="3578"/>
                  </a:lnTo>
                  <a:lnTo>
                    <a:pt x="9207" y="3516"/>
                  </a:lnTo>
                  <a:lnTo>
                    <a:pt x="9186" y="3641"/>
                  </a:lnTo>
                  <a:cubicBezTo>
                    <a:pt x="8872" y="9751"/>
                    <a:pt x="8851" y="15986"/>
                    <a:pt x="8830" y="22033"/>
                  </a:cubicBezTo>
                  <a:cubicBezTo>
                    <a:pt x="8830" y="23477"/>
                    <a:pt x="8830" y="24920"/>
                    <a:pt x="8809" y="26343"/>
                  </a:cubicBezTo>
                  <a:lnTo>
                    <a:pt x="8809" y="26385"/>
                  </a:lnTo>
                  <a:lnTo>
                    <a:pt x="8851" y="26532"/>
                  </a:lnTo>
                  <a:lnTo>
                    <a:pt x="8705" y="26552"/>
                  </a:lnTo>
                  <a:cubicBezTo>
                    <a:pt x="8412" y="26594"/>
                    <a:pt x="8119" y="26594"/>
                    <a:pt x="7826" y="26615"/>
                  </a:cubicBezTo>
                  <a:cubicBezTo>
                    <a:pt x="7282" y="26636"/>
                    <a:pt x="6675" y="26699"/>
                    <a:pt x="6110" y="26699"/>
                  </a:cubicBezTo>
                  <a:lnTo>
                    <a:pt x="5901" y="26699"/>
                  </a:lnTo>
                  <a:cubicBezTo>
                    <a:pt x="5608" y="26699"/>
                    <a:pt x="5294" y="26657"/>
                    <a:pt x="5001" y="26636"/>
                  </a:cubicBezTo>
                  <a:cubicBezTo>
                    <a:pt x="4710" y="26610"/>
                    <a:pt x="4411" y="26583"/>
                    <a:pt x="4119" y="26583"/>
                  </a:cubicBezTo>
                  <a:cubicBezTo>
                    <a:pt x="3953" y="26583"/>
                    <a:pt x="3789" y="26592"/>
                    <a:pt x="3631" y="26614"/>
                  </a:cubicBezTo>
                  <a:lnTo>
                    <a:pt x="3631" y="26614"/>
                  </a:lnTo>
                  <a:cubicBezTo>
                    <a:pt x="4216" y="26825"/>
                    <a:pt x="4889" y="26827"/>
                    <a:pt x="5545" y="26845"/>
                  </a:cubicBezTo>
                  <a:lnTo>
                    <a:pt x="5859" y="26845"/>
                  </a:lnTo>
                  <a:cubicBezTo>
                    <a:pt x="6024" y="26849"/>
                    <a:pt x="6198" y="26852"/>
                    <a:pt x="6378" y="26852"/>
                  </a:cubicBezTo>
                  <a:cubicBezTo>
                    <a:pt x="7155" y="26852"/>
                    <a:pt x="8055" y="26806"/>
                    <a:pt x="8956" y="26636"/>
                  </a:cubicBezTo>
                  <a:cubicBezTo>
                    <a:pt x="8977" y="26636"/>
                    <a:pt x="8998" y="26615"/>
                    <a:pt x="8998" y="26594"/>
                  </a:cubicBezTo>
                  <a:cubicBezTo>
                    <a:pt x="9039" y="26552"/>
                    <a:pt x="9039" y="26490"/>
                    <a:pt x="8998" y="26448"/>
                  </a:cubicBezTo>
                  <a:lnTo>
                    <a:pt x="8956" y="26385"/>
                  </a:lnTo>
                  <a:lnTo>
                    <a:pt x="9039" y="26301"/>
                  </a:lnTo>
                  <a:cubicBezTo>
                    <a:pt x="9060" y="26280"/>
                    <a:pt x="9060" y="26239"/>
                    <a:pt x="9081" y="26197"/>
                  </a:cubicBezTo>
                  <a:cubicBezTo>
                    <a:pt x="9102" y="24732"/>
                    <a:pt x="9144" y="23288"/>
                    <a:pt x="9186" y="21824"/>
                  </a:cubicBezTo>
                  <a:cubicBezTo>
                    <a:pt x="9353" y="15860"/>
                    <a:pt x="9500" y="9562"/>
                    <a:pt x="9332" y="3390"/>
                  </a:cubicBezTo>
                  <a:cubicBezTo>
                    <a:pt x="9332" y="3348"/>
                    <a:pt x="9332" y="3348"/>
                    <a:pt x="9291" y="3327"/>
                  </a:cubicBezTo>
                  <a:lnTo>
                    <a:pt x="9144" y="3202"/>
                  </a:lnTo>
                  <a:lnTo>
                    <a:pt x="9332" y="3118"/>
                  </a:lnTo>
                  <a:cubicBezTo>
                    <a:pt x="9353" y="3097"/>
                    <a:pt x="9374" y="3076"/>
                    <a:pt x="9374" y="3055"/>
                  </a:cubicBezTo>
                  <a:cubicBezTo>
                    <a:pt x="9374" y="3013"/>
                    <a:pt x="9374" y="2972"/>
                    <a:pt x="9353" y="2951"/>
                  </a:cubicBezTo>
                  <a:cubicBezTo>
                    <a:pt x="9081" y="2658"/>
                    <a:pt x="8767" y="2365"/>
                    <a:pt x="8454" y="2135"/>
                  </a:cubicBezTo>
                  <a:cubicBezTo>
                    <a:pt x="8244" y="1967"/>
                    <a:pt x="8035" y="1779"/>
                    <a:pt x="7847" y="1612"/>
                  </a:cubicBezTo>
                  <a:cubicBezTo>
                    <a:pt x="7428" y="1193"/>
                    <a:pt x="7010" y="775"/>
                    <a:pt x="6633" y="356"/>
                  </a:cubicBezTo>
                  <a:lnTo>
                    <a:pt x="6570" y="293"/>
                  </a:lnTo>
                  <a:lnTo>
                    <a:pt x="6612" y="210"/>
                  </a:lnTo>
                  <a:cubicBezTo>
                    <a:pt x="6612" y="189"/>
                    <a:pt x="6612" y="147"/>
                    <a:pt x="6570" y="84"/>
                  </a:cubicBezTo>
                  <a:cubicBezTo>
                    <a:pt x="6550" y="63"/>
                    <a:pt x="6529" y="63"/>
                    <a:pt x="6529" y="63"/>
                  </a:cubicBezTo>
                  <a:lnTo>
                    <a:pt x="6319" y="63"/>
                  </a:lnTo>
                  <a:cubicBezTo>
                    <a:pt x="5357" y="84"/>
                    <a:pt x="4421" y="110"/>
                    <a:pt x="3489" y="110"/>
                  </a:cubicBezTo>
                  <a:cubicBezTo>
                    <a:pt x="2558" y="110"/>
                    <a:pt x="1632" y="84"/>
                    <a:pt x="6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11"/>
          <p:cNvSpPr/>
          <p:nvPr/>
        </p:nvSpPr>
        <p:spPr>
          <a:xfrm>
            <a:off x="1141447" y="4788050"/>
            <a:ext cx="7289363" cy="33930"/>
          </a:xfrm>
          <a:custGeom>
            <a:avLst/>
            <a:gdLst/>
            <a:ahLst/>
            <a:cxnLst/>
            <a:rect l="l" t="t" r="r" b="b"/>
            <a:pathLst>
              <a:path w="185965" h="3680" extrusionOk="0">
                <a:moveTo>
                  <a:pt x="185965" y="621"/>
                </a:moveTo>
                <a:cubicBezTo>
                  <a:pt x="171888" y="5309"/>
                  <a:pt x="156218" y="-1232"/>
                  <a:pt x="141454" y="244"/>
                </a:cubicBezTo>
                <a:cubicBezTo>
                  <a:pt x="94526" y="4934"/>
                  <a:pt x="47162" y="3262"/>
                  <a:pt x="0" y="3262"/>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1pPr>
            <a:lvl2pPr marL="914400" lvl="1"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2pPr>
            <a:lvl3pPr marL="1371600" lvl="2"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3pPr>
            <a:lvl4pPr marL="1828800" lvl="3"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4pPr>
            <a:lvl5pPr marL="2286000" lvl="4"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5pPr>
            <a:lvl6pPr marL="2743200" lvl="5"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6pPr>
            <a:lvl7pPr marL="3200400" lvl="6"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7pPr>
            <a:lvl8pPr marL="3657600" lvl="7"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8pPr>
            <a:lvl9pPr marL="4114800" lvl="8" indent="-317500">
              <a:lnSpc>
                <a:spcPct val="100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Titillium Web"/>
                <a:ea typeface="Titillium Web"/>
                <a:cs typeface="Titillium Web"/>
                <a:sym typeface="Titillium Web"/>
              </a:defRPr>
            </a:lvl1pPr>
            <a:lvl2pPr lvl="1" algn="r" rtl="0">
              <a:buNone/>
              <a:defRPr sz="1300">
                <a:solidFill>
                  <a:schemeClr val="dk2"/>
                </a:solidFill>
                <a:latin typeface="Titillium Web"/>
                <a:ea typeface="Titillium Web"/>
                <a:cs typeface="Titillium Web"/>
                <a:sym typeface="Titillium Web"/>
              </a:defRPr>
            </a:lvl2pPr>
            <a:lvl3pPr lvl="2" algn="r" rtl="0">
              <a:buNone/>
              <a:defRPr sz="1300">
                <a:solidFill>
                  <a:schemeClr val="dk2"/>
                </a:solidFill>
                <a:latin typeface="Titillium Web"/>
                <a:ea typeface="Titillium Web"/>
                <a:cs typeface="Titillium Web"/>
                <a:sym typeface="Titillium Web"/>
              </a:defRPr>
            </a:lvl3pPr>
            <a:lvl4pPr lvl="3" algn="r" rtl="0">
              <a:buNone/>
              <a:defRPr sz="1300">
                <a:solidFill>
                  <a:schemeClr val="dk2"/>
                </a:solidFill>
                <a:latin typeface="Titillium Web"/>
                <a:ea typeface="Titillium Web"/>
                <a:cs typeface="Titillium Web"/>
                <a:sym typeface="Titillium Web"/>
              </a:defRPr>
            </a:lvl4pPr>
            <a:lvl5pPr lvl="4" algn="r" rtl="0">
              <a:buNone/>
              <a:defRPr sz="1300">
                <a:solidFill>
                  <a:schemeClr val="dk2"/>
                </a:solidFill>
                <a:latin typeface="Titillium Web"/>
                <a:ea typeface="Titillium Web"/>
                <a:cs typeface="Titillium Web"/>
                <a:sym typeface="Titillium Web"/>
              </a:defRPr>
            </a:lvl5pPr>
            <a:lvl6pPr lvl="5" algn="r" rtl="0">
              <a:buNone/>
              <a:defRPr sz="1300">
                <a:solidFill>
                  <a:schemeClr val="dk2"/>
                </a:solidFill>
                <a:latin typeface="Titillium Web"/>
                <a:ea typeface="Titillium Web"/>
                <a:cs typeface="Titillium Web"/>
                <a:sym typeface="Titillium Web"/>
              </a:defRPr>
            </a:lvl6pPr>
            <a:lvl7pPr lvl="6" algn="r" rtl="0">
              <a:buNone/>
              <a:defRPr sz="1300">
                <a:solidFill>
                  <a:schemeClr val="dk2"/>
                </a:solidFill>
                <a:latin typeface="Titillium Web"/>
                <a:ea typeface="Titillium Web"/>
                <a:cs typeface="Titillium Web"/>
                <a:sym typeface="Titillium Web"/>
              </a:defRPr>
            </a:lvl7pPr>
            <a:lvl8pPr lvl="7" algn="r" rtl="0">
              <a:buNone/>
              <a:defRPr sz="1300">
                <a:solidFill>
                  <a:schemeClr val="dk2"/>
                </a:solidFill>
                <a:latin typeface="Titillium Web"/>
                <a:ea typeface="Titillium Web"/>
                <a:cs typeface="Titillium Web"/>
                <a:sym typeface="Titillium Web"/>
              </a:defRPr>
            </a:lvl8pPr>
            <a:lvl9pPr lvl="8" algn="r" rtl="0">
              <a:buNone/>
              <a:defRPr sz="1300">
                <a:solidFill>
                  <a:schemeClr val="dk2"/>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8" r:id="rId9"/>
    <p:sldLayoutId id="2147483659" r:id="rId10"/>
    <p:sldLayoutId id="2147483660" r:id="rId11"/>
    <p:sldLayoutId id="2147483662" r:id="rId12"/>
    <p:sldLayoutId id="2147483663" r:id="rId13"/>
    <p:sldLayoutId id="2147483665" r:id="rId14"/>
    <p:sldLayoutId id="2147483667" r:id="rId15"/>
    <p:sldLayoutId id="2147483668" r:id="rId16"/>
    <p:sldLayoutId id="2147483669" r:id="rId17"/>
    <p:sldLayoutId id="2147483670" r:id="rId18"/>
    <p:sldLayoutId id="2147483671" r:id="rId19"/>
    <p:sldLayoutId id="2147483673" r:id="rId20"/>
    <p:sldLayoutId id="2147483675" r:id="rId21"/>
    <p:sldLayoutId id="2147483678" r:id="rId22"/>
    <p:sldLayoutId id="2147483682" r:id="rId23"/>
    <p:sldLayoutId id="2147483684" r:id="rId24"/>
    <p:sldLayoutId id="214748368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wheelofnames.com/es/crc-xtq"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hyperlink" Target="https://n9.cl/bjim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n9.cl/28lz"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learningapps.org/watch?v=p3snb06oa21"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hyperlink" Target="https://learningapps.org/watch?v=p8osx2hr52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im-a-puzzle.com/adivina_los_personajes_2hymujsi6.puzzle"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quizizz.com/admin/quiz/6067bd1f661c89001bf0338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ViRUaVU9Fzc"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hyperlink" Target="https://wordwall.net/play/13867/682/97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WZ4HTMqkCBg"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s://wordwall.net/resource/1405131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es.liveworksheets.com/3-ak34805mr"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2" name="Google Shape;792;p44"/>
          <p:cNvSpPr txBox="1">
            <a:spLocks noGrp="1"/>
          </p:cNvSpPr>
          <p:nvPr>
            <p:ph type="subTitle" idx="1"/>
          </p:nvPr>
        </p:nvSpPr>
        <p:spPr>
          <a:xfrm>
            <a:off x="2087364" y="4238507"/>
            <a:ext cx="5630700" cy="299100"/>
          </a:xfrm>
          <a:prstGeom prst="rect">
            <a:avLst/>
          </a:prstGeom>
        </p:spPr>
        <p:txBody>
          <a:bodyPr spcFirstLastPara="1" wrap="square" lIns="91425" tIns="91425" rIns="91425" bIns="91425" anchor="ctr" anchorCtr="0">
            <a:noAutofit/>
          </a:bodyPr>
          <a:lstStyle/>
          <a:p>
            <a:pPr marL="0" lvl="0" indent="0"/>
            <a:r>
              <a:rPr lang="es-MX" sz="1200" b="1" dirty="0">
                <a:ea typeface="Calibri" panose="020F0502020204030204" pitchFamily="34" charset="0"/>
                <a:cs typeface="Times New Roman" panose="02020603050405020304" pitchFamily="18" charset="0"/>
              </a:rPr>
              <a:t>AUTORAS: Maila Villaroel, Micaela Abigail</a:t>
            </a:r>
          </a:p>
          <a:p>
            <a:pPr marL="0" lvl="0" indent="0"/>
            <a:r>
              <a:rPr lang="es-MX" sz="1200" b="1" dirty="0">
                <a:ea typeface="Calibri" panose="020F0502020204030204" pitchFamily="34" charset="0"/>
                <a:cs typeface="Times New Roman" panose="02020603050405020304" pitchFamily="18" charset="0"/>
              </a:rPr>
              <a:t>                   Sigcha Cruz, Lesly Guadalupe</a:t>
            </a:r>
            <a:br>
              <a:rPr lang="es-MX" sz="1200" b="1" dirty="0">
                <a:ea typeface="Calibri" panose="020F0502020204030204" pitchFamily="34" charset="0"/>
                <a:cs typeface="Times New Roman" panose="02020603050405020304" pitchFamily="18" charset="0"/>
              </a:rPr>
            </a:br>
            <a:r>
              <a:rPr lang="es-MX" sz="1200" b="1" dirty="0">
                <a:ea typeface="Calibri" panose="020F0502020204030204" pitchFamily="34" charset="0"/>
                <a:cs typeface="Times New Roman" panose="02020603050405020304" pitchFamily="18" charset="0"/>
              </a:rPr>
              <a:t/>
            </a:r>
            <a:br>
              <a:rPr lang="es-MX" sz="1200" b="1" dirty="0">
                <a:ea typeface="Calibri" panose="020F0502020204030204" pitchFamily="34" charset="0"/>
                <a:cs typeface="Times New Roman" panose="02020603050405020304" pitchFamily="18" charset="0"/>
              </a:rPr>
            </a:br>
            <a:r>
              <a:rPr lang="es-MX" sz="1200" b="1" dirty="0">
                <a:ea typeface="Calibri" panose="020F0502020204030204" pitchFamily="34" charset="0"/>
                <a:cs typeface="Times New Roman" panose="02020603050405020304" pitchFamily="18" charset="0"/>
              </a:rPr>
              <a:t>DIRECTORA: MSC. </a:t>
            </a:r>
            <a:r>
              <a:rPr lang="es-EC" sz="1200" b="1" dirty="0"/>
              <a:t>Padilla Álvarez, Gisela Catalina </a:t>
            </a:r>
            <a:r>
              <a:rPr lang="es-MX" sz="1200" b="1" dirty="0">
                <a:ea typeface="Calibri" panose="020F0502020204030204" pitchFamily="34" charset="0"/>
                <a:cs typeface="Times New Roman" panose="02020603050405020304" pitchFamily="18" charset="0"/>
              </a:rPr>
              <a:t/>
            </a:r>
            <a:br>
              <a:rPr lang="es-MX" sz="1200" b="1" dirty="0">
                <a:ea typeface="Calibri" panose="020F0502020204030204" pitchFamily="34" charset="0"/>
                <a:cs typeface="Times New Roman" panose="02020603050405020304" pitchFamily="18" charset="0"/>
              </a:rPr>
            </a:br>
            <a:r>
              <a:rPr lang="es-MX" sz="1200" b="1" dirty="0">
                <a:ea typeface="Calibri" panose="020F0502020204030204" pitchFamily="34" charset="0"/>
                <a:cs typeface="Times New Roman" panose="02020603050405020304" pitchFamily="18" charset="0"/>
              </a:rPr>
              <a:t/>
            </a:r>
            <a:br>
              <a:rPr lang="es-MX" sz="1200" b="1" dirty="0">
                <a:ea typeface="Calibri" panose="020F0502020204030204" pitchFamily="34" charset="0"/>
                <a:cs typeface="Times New Roman" panose="02020603050405020304" pitchFamily="18" charset="0"/>
              </a:rPr>
            </a:br>
            <a:r>
              <a:rPr lang="es-MX" sz="1200" b="1" dirty="0">
                <a:ea typeface="Calibri" panose="020F0502020204030204" pitchFamily="34" charset="0"/>
                <a:cs typeface="Times New Roman" panose="02020603050405020304" pitchFamily="18" charset="0"/>
              </a:rPr>
              <a:t>Sangolquí</a:t>
            </a:r>
          </a:p>
          <a:p>
            <a:pPr marL="0" lvl="0" indent="0"/>
            <a:r>
              <a:rPr lang="es-MX" sz="1200" b="1" dirty="0">
                <a:ea typeface="Calibri" panose="020F0502020204030204" pitchFamily="34" charset="0"/>
                <a:cs typeface="Times New Roman" panose="02020603050405020304" pitchFamily="18" charset="0"/>
              </a:rPr>
              <a:t/>
            </a:r>
            <a:br>
              <a:rPr lang="es-MX" sz="1200" b="1" dirty="0">
                <a:ea typeface="Calibri" panose="020F0502020204030204" pitchFamily="34" charset="0"/>
                <a:cs typeface="Times New Roman" panose="02020603050405020304" pitchFamily="18" charset="0"/>
              </a:rPr>
            </a:br>
            <a:r>
              <a:rPr lang="es-MX" sz="1200" b="1" dirty="0">
                <a:ea typeface="Calibri" panose="020F0502020204030204" pitchFamily="34" charset="0"/>
                <a:cs typeface="Times New Roman" panose="02020603050405020304" pitchFamily="18" charset="0"/>
              </a:rPr>
              <a:t>2021</a:t>
            </a:r>
            <a:r>
              <a:rPr lang="es-MX" sz="1200" dirty="0">
                <a:latin typeface="+mn-lt"/>
                <a:ea typeface="Calibri" panose="020F0502020204030204" pitchFamily="34" charset="0"/>
                <a:cs typeface="Times New Roman" panose="02020603050405020304" pitchFamily="18" charset="0"/>
              </a:rPr>
              <a:t/>
            </a:r>
            <a:br>
              <a:rPr lang="es-MX" sz="1200" dirty="0">
                <a:latin typeface="+mn-lt"/>
                <a:ea typeface="Calibri" panose="020F0502020204030204" pitchFamily="34" charset="0"/>
                <a:cs typeface="Times New Roman" panose="02020603050405020304" pitchFamily="18" charset="0"/>
              </a:rPr>
            </a:br>
            <a:endParaRPr sz="1200" dirty="0">
              <a:latin typeface="+mn-lt"/>
            </a:endParaRPr>
          </a:p>
        </p:txBody>
      </p:sp>
      <p:grpSp>
        <p:nvGrpSpPr>
          <p:cNvPr id="991" name="Google Shape;991;p44"/>
          <p:cNvGrpSpPr/>
          <p:nvPr/>
        </p:nvGrpSpPr>
        <p:grpSpPr>
          <a:xfrm>
            <a:off x="676067" y="466635"/>
            <a:ext cx="66818" cy="124997"/>
            <a:chOff x="6238667" y="1228635"/>
            <a:chExt cx="66818" cy="124997"/>
          </a:xfrm>
        </p:grpSpPr>
        <p:sp>
          <p:nvSpPr>
            <p:cNvPr id="992" name="Google Shape;992;p44"/>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993" name="Google Shape;993;p44"/>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364" y="10269"/>
            <a:ext cx="5087683" cy="1009615"/>
          </a:xfrm>
          <a:prstGeom prst="rect">
            <a:avLst/>
          </a:prstGeom>
          <a:solidFill>
            <a:schemeClr val="bg1"/>
          </a:solidFill>
        </p:spPr>
      </p:pic>
      <p:grpSp>
        <p:nvGrpSpPr>
          <p:cNvPr id="208" name="Google Shape;1079;p49"/>
          <p:cNvGrpSpPr/>
          <p:nvPr/>
        </p:nvGrpSpPr>
        <p:grpSpPr>
          <a:xfrm rot="189527">
            <a:off x="684916" y="2209788"/>
            <a:ext cx="8175964" cy="1316628"/>
            <a:chOff x="1126485" y="1455804"/>
            <a:chExt cx="2475717" cy="2215482"/>
          </a:xfrm>
        </p:grpSpPr>
        <p:sp>
          <p:nvSpPr>
            <p:cNvPr id="209" name="Google Shape;1080;p49"/>
            <p:cNvSpPr/>
            <p:nvPr/>
          </p:nvSpPr>
          <p:spPr>
            <a:xfrm rot="5218032">
              <a:off x="1328426" y="138907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791;p44"/>
          <p:cNvSpPr txBox="1">
            <a:spLocks/>
          </p:cNvSpPr>
          <p:nvPr/>
        </p:nvSpPr>
        <p:spPr>
          <a:xfrm>
            <a:off x="654852" y="1194060"/>
            <a:ext cx="8413795" cy="10497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Architects Daughter"/>
              <a:buNone/>
              <a:defRPr sz="6500" b="1" i="0" u="none" strike="noStrike" cap="none">
                <a:solidFill>
                  <a:schemeClr val="dk2"/>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5200"/>
              <a:buFont typeface="Architects Daughter"/>
              <a:buNone/>
              <a:defRPr sz="5200" b="0" i="0" u="none" strike="noStrike" cap="none">
                <a:solidFill>
                  <a:schemeClr val="dk1"/>
                </a:solidFill>
                <a:latin typeface="Architects Daughter"/>
                <a:ea typeface="Architects Daughter"/>
                <a:cs typeface="Architects Daughter"/>
                <a:sym typeface="Architects Daughter"/>
              </a:defRPr>
            </a:lvl9pPr>
          </a:lstStyle>
          <a:p>
            <a:pPr algn="ctr"/>
            <a:r>
              <a:rPr lang="es-MX" sz="1200" dirty="0">
                <a:ea typeface="Calibri" panose="020F0502020204030204" pitchFamily="34" charset="0"/>
                <a:cs typeface="Times New Roman" panose="02020603050405020304" pitchFamily="18" charset="0"/>
              </a:rPr>
              <a:t>Departamento de Ciencias Humanas y Sociales</a:t>
            </a:r>
            <a:br>
              <a:rPr lang="es-MX" sz="1200" dirty="0">
                <a:ea typeface="Calibri" panose="020F0502020204030204" pitchFamily="34" charset="0"/>
                <a:cs typeface="Times New Roman" panose="02020603050405020304" pitchFamily="18" charset="0"/>
              </a:rPr>
            </a:br>
            <a:r>
              <a:rPr lang="es-MX" sz="1200" dirty="0">
                <a:ea typeface="Calibri" panose="020F0502020204030204" pitchFamily="34" charset="0"/>
                <a:cs typeface="Times New Roman" panose="02020603050405020304" pitchFamily="18" charset="0"/>
              </a:rPr>
              <a:t/>
            </a:r>
            <a:br>
              <a:rPr lang="es-MX" sz="1200" dirty="0">
                <a:ea typeface="Calibri" panose="020F0502020204030204" pitchFamily="34" charset="0"/>
                <a:cs typeface="Times New Roman" panose="02020603050405020304" pitchFamily="18" charset="0"/>
              </a:rPr>
            </a:br>
            <a:r>
              <a:rPr lang="es-MX" sz="1200" dirty="0">
                <a:ea typeface="Calibri" panose="020F0502020204030204" pitchFamily="34" charset="0"/>
                <a:cs typeface="Times New Roman" panose="02020603050405020304" pitchFamily="18" charset="0"/>
              </a:rPr>
              <a:t>Carrera de Educación Inicial</a:t>
            </a:r>
          </a:p>
          <a:p>
            <a:pPr algn="ctr"/>
            <a:r>
              <a:rPr lang="es-MX" sz="1200" dirty="0">
                <a:ea typeface="Calibri" panose="020F0502020204030204" pitchFamily="34" charset="0"/>
                <a:cs typeface="Times New Roman" panose="02020603050405020304" pitchFamily="18" charset="0"/>
              </a:rPr>
              <a:t/>
            </a:r>
            <a:br>
              <a:rPr lang="es-MX" sz="1200" dirty="0">
                <a:ea typeface="Calibri" panose="020F0502020204030204" pitchFamily="34" charset="0"/>
                <a:cs typeface="Times New Roman" panose="02020603050405020304" pitchFamily="18" charset="0"/>
              </a:rPr>
            </a:br>
            <a:r>
              <a:rPr lang="es-MX" sz="1200" dirty="0">
                <a:ea typeface="Calibri" panose="020F0502020204030204" pitchFamily="34" charset="0"/>
                <a:cs typeface="Times New Roman" panose="02020603050405020304" pitchFamily="18" charset="0"/>
              </a:rPr>
              <a:t>Trabajo de titulación, previo a la obtención del título de Licenciada </a:t>
            </a:r>
            <a:r>
              <a:rPr lang="es-MX" sz="1200">
                <a:ea typeface="Calibri" panose="020F0502020204030204" pitchFamily="34" charset="0"/>
                <a:cs typeface="Times New Roman" panose="02020603050405020304" pitchFamily="18" charset="0"/>
              </a:rPr>
              <a:t>en </a:t>
            </a:r>
            <a:r>
              <a:rPr lang="es-MX" sz="1200" smtClean="0">
                <a:ea typeface="Calibri" panose="020F0502020204030204" pitchFamily="34" charset="0"/>
                <a:cs typeface="Times New Roman" panose="02020603050405020304" pitchFamily="18" charset="0"/>
              </a:rPr>
              <a:t>Ciencias </a:t>
            </a:r>
            <a:r>
              <a:rPr lang="es-MX" sz="1200" dirty="0">
                <a:ea typeface="Calibri" panose="020F0502020204030204" pitchFamily="34" charset="0"/>
                <a:cs typeface="Times New Roman" panose="02020603050405020304" pitchFamily="18" charset="0"/>
              </a:rPr>
              <a:t>de la Educación </a:t>
            </a:r>
            <a:r>
              <a:rPr lang="es-MX" sz="1200" dirty="0" smtClean="0">
                <a:ea typeface="Calibri" panose="020F0502020204030204" pitchFamily="34" charset="0"/>
                <a:cs typeface="Times New Roman" panose="02020603050405020304" pitchFamily="18" charset="0"/>
              </a:rPr>
              <a:t>Inicial</a:t>
            </a:r>
            <a:r>
              <a:rPr lang="es-MX" sz="1400" dirty="0">
                <a:latin typeface="+mn-lt"/>
                <a:ea typeface="Calibri" panose="020F0502020204030204" pitchFamily="34" charset="0"/>
                <a:cs typeface="Times New Roman" panose="02020603050405020304" pitchFamily="18" charset="0"/>
              </a:rPr>
              <a:t/>
            </a:r>
            <a:br>
              <a:rPr lang="es-MX" sz="1400" dirty="0">
                <a:latin typeface="+mn-lt"/>
                <a:ea typeface="Calibri" panose="020F0502020204030204" pitchFamily="34" charset="0"/>
                <a:cs typeface="Times New Roman" panose="02020603050405020304" pitchFamily="18" charset="0"/>
              </a:rPr>
            </a:br>
            <a:endParaRPr lang="es-EC" sz="1400" dirty="0">
              <a:solidFill>
                <a:schemeClr val="accent5"/>
              </a:solidFill>
              <a:latin typeface="+mn-lt"/>
            </a:endParaRPr>
          </a:p>
        </p:txBody>
      </p:sp>
      <p:sp>
        <p:nvSpPr>
          <p:cNvPr id="791" name="Google Shape;791;p44"/>
          <p:cNvSpPr txBox="1">
            <a:spLocks noGrp="1"/>
          </p:cNvSpPr>
          <p:nvPr>
            <p:ph type="ctrTitle"/>
          </p:nvPr>
        </p:nvSpPr>
        <p:spPr>
          <a:xfrm>
            <a:off x="1067853" y="2185835"/>
            <a:ext cx="7214022" cy="1306541"/>
          </a:xfrm>
          <a:prstGeom prst="rect">
            <a:avLst/>
          </a:prstGeom>
        </p:spPr>
        <p:txBody>
          <a:bodyPr spcFirstLastPara="1" wrap="square" lIns="91425" tIns="91425" rIns="91425" bIns="91425" anchor="ctr" anchorCtr="0">
            <a:noAutofit/>
          </a:bodyPr>
          <a:lstStyle/>
          <a:p>
            <a:pPr lvl="0" algn="ctr"/>
            <a:r>
              <a:rPr lang="es-EC" sz="2000" dirty="0" smtClean="0">
                <a:latin typeface="+mn-lt"/>
              </a:rPr>
              <a:t>“Estudio del ámbito de comprensión y expresión del lenguaje en niños de 4 a 5 años en educación virtual”</a:t>
            </a:r>
            <a:endParaRPr sz="2000" dirty="0">
              <a:solidFill>
                <a:schemeClr val="accent5"/>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1079" name="Google Shape;1079;p49"/>
          <p:cNvGrpSpPr/>
          <p:nvPr/>
        </p:nvGrpSpPr>
        <p:grpSpPr>
          <a:xfrm>
            <a:off x="6185276" y="1802639"/>
            <a:ext cx="2475717" cy="2215482"/>
            <a:chOff x="1126485" y="1455804"/>
            <a:chExt cx="2475717" cy="2215482"/>
          </a:xfrm>
        </p:grpSpPr>
        <p:sp>
          <p:nvSpPr>
            <p:cNvPr id="1080" name="Google Shape;1080;p49"/>
            <p:cNvSpPr/>
            <p:nvPr/>
          </p:nvSpPr>
          <p:spPr>
            <a:xfrm rot="5218032">
              <a:off x="1328426" y="138907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49"/>
          <p:cNvGrpSpPr/>
          <p:nvPr/>
        </p:nvGrpSpPr>
        <p:grpSpPr>
          <a:xfrm>
            <a:off x="662737" y="1637397"/>
            <a:ext cx="1624232" cy="2537839"/>
            <a:chOff x="4721601" y="1189375"/>
            <a:chExt cx="3143209" cy="2764455"/>
          </a:xfrm>
        </p:grpSpPr>
        <p:grpSp>
          <p:nvGrpSpPr>
            <p:cNvPr id="1083" name="Google Shape;1083;p49"/>
            <p:cNvGrpSpPr/>
            <p:nvPr/>
          </p:nvGrpSpPr>
          <p:grpSpPr>
            <a:xfrm rot="-5400000">
              <a:off x="4883953" y="1027023"/>
              <a:ext cx="2764155" cy="3088859"/>
              <a:chOff x="5160275" y="2170775"/>
              <a:chExt cx="601675" cy="570300"/>
            </a:xfrm>
          </p:grpSpPr>
          <p:sp>
            <p:nvSpPr>
              <p:cNvPr id="1084" name="Google Shape;1084;p49"/>
              <p:cNvSpPr/>
              <p:nvPr/>
            </p:nvSpPr>
            <p:spPr>
              <a:xfrm>
                <a:off x="5677475" y="2173200"/>
                <a:ext cx="66375" cy="96600"/>
              </a:xfrm>
              <a:custGeom>
                <a:avLst/>
                <a:gdLst/>
                <a:ahLst/>
                <a:cxnLst/>
                <a:rect l="l" t="t" r="r" b="b"/>
                <a:pathLst>
                  <a:path w="2655" h="3864" extrusionOk="0">
                    <a:moveTo>
                      <a:pt x="48" y="0"/>
                    </a:moveTo>
                    <a:cubicBezTo>
                      <a:pt x="32" y="16"/>
                      <a:pt x="16" y="16"/>
                      <a:pt x="0" y="33"/>
                    </a:cubicBezTo>
                    <a:cubicBezTo>
                      <a:pt x="209" y="982"/>
                      <a:pt x="322" y="1963"/>
                      <a:pt x="306" y="2944"/>
                    </a:cubicBezTo>
                    <a:cubicBezTo>
                      <a:pt x="306" y="3121"/>
                      <a:pt x="241" y="3716"/>
                      <a:pt x="370" y="3845"/>
                    </a:cubicBezTo>
                    <a:cubicBezTo>
                      <a:pt x="388" y="3858"/>
                      <a:pt x="452" y="3863"/>
                      <a:pt x="538" y="3863"/>
                    </a:cubicBezTo>
                    <a:cubicBezTo>
                      <a:pt x="767" y="3863"/>
                      <a:pt x="1153" y="3829"/>
                      <a:pt x="1223" y="3829"/>
                    </a:cubicBezTo>
                    <a:lnTo>
                      <a:pt x="2654" y="3829"/>
                    </a:lnTo>
                    <a:cubicBezTo>
                      <a:pt x="1673" y="2622"/>
                      <a:pt x="804" y="1352"/>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5160275" y="2170775"/>
                <a:ext cx="601675" cy="570300"/>
              </a:xfrm>
              <a:custGeom>
                <a:avLst/>
                <a:gdLst/>
                <a:ahLst/>
                <a:cxnLst/>
                <a:rect l="l" t="t" r="r" b="b"/>
                <a:pathLst>
                  <a:path w="24067" h="22812" extrusionOk="0">
                    <a:moveTo>
                      <a:pt x="10457" y="1"/>
                    </a:moveTo>
                    <a:cubicBezTo>
                      <a:pt x="8768" y="1"/>
                      <a:pt x="7079" y="17"/>
                      <a:pt x="5373" y="49"/>
                    </a:cubicBezTo>
                    <a:cubicBezTo>
                      <a:pt x="4149" y="73"/>
                      <a:pt x="2908" y="142"/>
                      <a:pt x="1674" y="142"/>
                    </a:cubicBezTo>
                    <a:cubicBezTo>
                      <a:pt x="1255" y="142"/>
                      <a:pt x="836" y="134"/>
                      <a:pt x="419" y="113"/>
                    </a:cubicBezTo>
                    <a:lnTo>
                      <a:pt x="419" y="113"/>
                    </a:lnTo>
                    <a:cubicBezTo>
                      <a:pt x="0" y="1947"/>
                      <a:pt x="387" y="3990"/>
                      <a:pt x="483" y="5840"/>
                    </a:cubicBezTo>
                    <a:cubicBezTo>
                      <a:pt x="580" y="7706"/>
                      <a:pt x="644" y="9589"/>
                      <a:pt x="708" y="11455"/>
                    </a:cubicBezTo>
                    <a:cubicBezTo>
                      <a:pt x="805" y="15251"/>
                      <a:pt x="837" y="19031"/>
                      <a:pt x="773" y="22812"/>
                    </a:cubicBezTo>
                    <a:cubicBezTo>
                      <a:pt x="8543" y="22796"/>
                      <a:pt x="16296" y="22780"/>
                      <a:pt x="24066" y="22764"/>
                    </a:cubicBezTo>
                    <a:cubicBezTo>
                      <a:pt x="23889" y="22040"/>
                      <a:pt x="23922" y="21251"/>
                      <a:pt x="23873" y="20511"/>
                    </a:cubicBezTo>
                    <a:cubicBezTo>
                      <a:pt x="23841" y="19771"/>
                      <a:pt x="23809" y="19015"/>
                      <a:pt x="23777" y="18259"/>
                    </a:cubicBezTo>
                    <a:cubicBezTo>
                      <a:pt x="23729" y="16715"/>
                      <a:pt x="23664" y="15155"/>
                      <a:pt x="23632" y="13610"/>
                    </a:cubicBezTo>
                    <a:cubicBezTo>
                      <a:pt x="23552" y="10473"/>
                      <a:pt x="23519" y="7352"/>
                      <a:pt x="23535" y="4232"/>
                    </a:cubicBezTo>
                    <a:cubicBezTo>
                      <a:pt x="22812" y="4232"/>
                      <a:pt x="22088" y="4248"/>
                      <a:pt x="21364" y="4248"/>
                    </a:cubicBezTo>
                    <a:cubicBezTo>
                      <a:pt x="21287" y="4248"/>
                      <a:pt x="21209" y="4252"/>
                      <a:pt x="21135" y="4252"/>
                    </a:cubicBezTo>
                    <a:cubicBezTo>
                      <a:pt x="20962" y="4252"/>
                      <a:pt x="20806" y="4228"/>
                      <a:pt x="20704" y="4071"/>
                    </a:cubicBezTo>
                    <a:cubicBezTo>
                      <a:pt x="20608" y="3894"/>
                      <a:pt x="20704" y="3492"/>
                      <a:pt x="20704" y="3315"/>
                    </a:cubicBezTo>
                    <a:cubicBezTo>
                      <a:pt x="20720" y="2945"/>
                      <a:pt x="20704" y="2575"/>
                      <a:pt x="20688" y="2205"/>
                    </a:cubicBezTo>
                    <a:cubicBezTo>
                      <a:pt x="20672" y="1513"/>
                      <a:pt x="20592" y="821"/>
                      <a:pt x="20511" y="146"/>
                    </a:cubicBezTo>
                    <a:cubicBezTo>
                      <a:pt x="17165" y="65"/>
                      <a:pt x="13819" y="1"/>
                      <a:pt x="10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49"/>
            <p:cNvGrpSpPr/>
            <p:nvPr/>
          </p:nvGrpSpPr>
          <p:grpSpPr>
            <a:xfrm rot="-5400000">
              <a:off x="4938303" y="1027323"/>
              <a:ext cx="2764155" cy="3088859"/>
              <a:chOff x="5160275" y="2170775"/>
              <a:chExt cx="601675" cy="570300"/>
            </a:xfrm>
          </p:grpSpPr>
          <p:sp>
            <p:nvSpPr>
              <p:cNvPr id="1087" name="Google Shape;1087;p49"/>
              <p:cNvSpPr/>
              <p:nvPr/>
            </p:nvSpPr>
            <p:spPr>
              <a:xfrm>
                <a:off x="5677475" y="2173200"/>
                <a:ext cx="66375" cy="96600"/>
              </a:xfrm>
              <a:custGeom>
                <a:avLst/>
                <a:gdLst/>
                <a:ahLst/>
                <a:cxnLst/>
                <a:rect l="l" t="t" r="r" b="b"/>
                <a:pathLst>
                  <a:path w="2655" h="3864" extrusionOk="0">
                    <a:moveTo>
                      <a:pt x="48" y="0"/>
                    </a:moveTo>
                    <a:cubicBezTo>
                      <a:pt x="32" y="16"/>
                      <a:pt x="16" y="16"/>
                      <a:pt x="0" y="33"/>
                    </a:cubicBezTo>
                    <a:cubicBezTo>
                      <a:pt x="209" y="982"/>
                      <a:pt x="322" y="1963"/>
                      <a:pt x="306" y="2944"/>
                    </a:cubicBezTo>
                    <a:cubicBezTo>
                      <a:pt x="306" y="3121"/>
                      <a:pt x="241" y="3716"/>
                      <a:pt x="370" y="3845"/>
                    </a:cubicBezTo>
                    <a:cubicBezTo>
                      <a:pt x="388" y="3858"/>
                      <a:pt x="452" y="3863"/>
                      <a:pt x="538" y="3863"/>
                    </a:cubicBezTo>
                    <a:cubicBezTo>
                      <a:pt x="767" y="3863"/>
                      <a:pt x="1153" y="3829"/>
                      <a:pt x="1223" y="3829"/>
                    </a:cubicBezTo>
                    <a:lnTo>
                      <a:pt x="2654" y="3829"/>
                    </a:lnTo>
                    <a:cubicBezTo>
                      <a:pt x="1673" y="2622"/>
                      <a:pt x="804" y="1352"/>
                      <a:pt x="48"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160275" y="2170775"/>
                <a:ext cx="601675" cy="570300"/>
              </a:xfrm>
              <a:custGeom>
                <a:avLst/>
                <a:gdLst/>
                <a:ahLst/>
                <a:cxnLst/>
                <a:rect l="l" t="t" r="r" b="b"/>
                <a:pathLst>
                  <a:path w="24067" h="22812" extrusionOk="0">
                    <a:moveTo>
                      <a:pt x="10457" y="1"/>
                    </a:moveTo>
                    <a:cubicBezTo>
                      <a:pt x="8768" y="1"/>
                      <a:pt x="7079" y="17"/>
                      <a:pt x="5373" y="49"/>
                    </a:cubicBezTo>
                    <a:cubicBezTo>
                      <a:pt x="4149" y="73"/>
                      <a:pt x="2908" y="142"/>
                      <a:pt x="1674" y="142"/>
                    </a:cubicBezTo>
                    <a:cubicBezTo>
                      <a:pt x="1255" y="142"/>
                      <a:pt x="836" y="134"/>
                      <a:pt x="419" y="113"/>
                    </a:cubicBezTo>
                    <a:lnTo>
                      <a:pt x="419" y="113"/>
                    </a:lnTo>
                    <a:cubicBezTo>
                      <a:pt x="0" y="1947"/>
                      <a:pt x="387" y="3990"/>
                      <a:pt x="483" y="5840"/>
                    </a:cubicBezTo>
                    <a:cubicBezTo>
                      <a:pt x="580" y="7706"/>
                      <a:pt x="644" y="9589"/>
                      <a:pt x="708" y="11455"/>
                    </a:cubicBezTo>
                    <a:cubicBezTo>
                      <a:pt x="805" y="15251"/>
                      <a:pt x="837" y="19031"/>
                      <a:pt x="773" y="22812"/>
                    </a:cubicBezTo>
                    <a:cubicBezTo>
                      <a:pt x="8543" y="22796"/>
                      <a:pt x="16296" y="22780"/>
                      <a:pt x="24066" y="22764"/>
                    </a:cubicBezTo>
                    <a:cubicBezTo>
                      <a:pt x="23889" y="22040"/>
                      <a:pt x="23922" y="21251"/>
                      <a:pt x="23873" y="20511"/>
                    </a:cubicBezTo>
                    <a:cubicBezTo>
                      <a:pt x="23841" y="19771"/>
                      <a:pt x="23809" y="19015"/>
                      <a:pt x="23777" y="18259"/>
                    </a:cubicBezTo>
                    <a:cubicBezTo>
                      <a:pt x="23729" y="16715"/>
                      <a:pt x="23664" y="15155"/>
                      <a:pt x="23632" y="13610"/>
                    </a:cubicBezTo>
                    <a:cubicBezTo>
                      <a:pt x="23552" y="10473"/>
                      <a:pt x="23519" y="7352"/>
                      <a:pt x="23535" y="4232"/>
                    </a:cubicBezTo>
                    <a:cubicBezTo>
                      <a:pt x="22812" y="4232"/>
                      <a:pt x="22088" y="4248"/>
                      <a:pt x="21364" y="4248"/>
                    </a:cubicBezTo>
                    <a:cubicBezTo>
                      <a:pt x="21287" y="4248"/>
                      <a:pt x="21209" y="4252"/>
                      <a:pt x="21135" y="4252"/>
                    </a:cubicBezTo>
                    <a:cubicBezTo>
                      <a:pt x="20962" y="4252"/>
                      <a:pt x="20806" y="4228"/>
                      <a:pt x="20704" y="4071"/>
                    </a:cubicBezTo>
                    <a:cubicBezTo>
                      <a:pt x="20608" y="3894"/>
                      <a:pt x="20704" y="3492"/>
                      <a:pt x="20704" y="3315"/>
                    </a:cubicBezTo>
                    <a:cubicBezTo>
                      <a:pt x="20720" y="2945"/>
                      <a:pt x="20704" y="2575"/>
                      <a:pt x="20688" y="2205"/>
                    </a:cubicBezTo>
                    <a:cubicBezTo>
                      <a:pt x="20672" y="1513"/>
                      <a:pt x="20592" y="821"/>
                      <a:pt x="20511" y="146"/>
                    </a:cubicBezTo>
                    <a:cubicBezTo>
                      <a:pt x="17165" y="65"/>
                      <a:pt x="13819" y="1"/>
                      <a:pt x="10457"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9" name="Google Shape;1089;p4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093" name="Google Shape;1093;p49"/>
          <p:cNvGrpSpPr/>
          <p:nvPr/>
        </p:nvGrpSpPr>
        <p:grpSpPr>
          <a:xfrm>
            <a:off x="3864450" y="2511043"/>
            <a:ext cx="747625" cy="120807"/>
            <a:chOff x="3864450" y="2511043"/>
            <a:chExt cx="747625" cy="120807"/>
          </a:xfrm>
        </p:grpSpPr>
        <p:sp>
          <p:nvSpPr>
            <p:cNvPr id="1094" name="Google Shape;1094;p49"/>
            <p:cNvSpPr/>
            <p:nvPr/>
          </p:nvSpPr>
          <p:spPr>
            <a:xfrm>
              <a:off x="3864450" y="2511043"/>
              <a:ext cx="747625" cy="59625"/>
            </a:xfrm>
            <a:custGeom>
              <a:avLst/>
              <a:gdLst/>
              <a:ahLst/>
              <a:cxnLst/>
              <a:rect l="l" t="t" r="r" b="b"/>
              <a:pathLst>
                <a:path w="29905" h="2385" extrusionOk="0">
                  <a:moveTo>
                    <a:pt x="0" y="2385"/>
                  </a:moveTo>
                  <a:cubicBezTo>
                    <a:pt x="7793" y="-3848"/>
                    <a:pt x="20641" y="4734"/>
                    <a:pt x="29905" y="1026"/>
                  </a:cubicBezTo>
                </a:path>
              </a:pathLst>
            </a:custGeom>
            <a:noFill/>
            <a:ln w="9525" cap="flat" cmpd="sng">
              <a:solidFill>
                <a:schemeClr val="dk2"/>
              </a:solidFill>
              <a:prstDash val="solid"/>
              <a:round/>
              <a:headEnd type="none" w="med" len="med"/>
              <a:tailEnd type="none" w="med" len="med"/>
            </a:ln>
          </p:spPr>
        </p:sp>
        <p:sp>
          <p:nvSpPr>
            <p:cNvPr id="1095" name="Google Shape;1095;p49"/>
            <p:cNvSpPr/>
            <p:nvPr/>
          </p:nvSpPr>
          <p:spPr>
            <a:xfrm>
              <a:off x="4360600" y="2584275"/>
              <a:ext cx="244700" cy="47575"/>
            </a:xfrm>
            <a:custGeom>
              <a:avLst/>
              <a:gdLst/>
              <a:ahLst/>
              <a:cxnLst/>
              <a:rect l="l" t="t" r="r" b="b"/>
              <a:pathLst>
                <a:path w="9788" h="1903" extrusionOk="0">
                  <a:moveTo>
                    <a:pt x="0" y="1903"/>
                  </a:moveTo>
                  <a:cubicBezTo>
                    <a:pt x="3324" y="1903"/>
                    <a:pt x="6938" y="1710"/>
                    <a:pt x="9788" y="0"/>
                  </a:cubicBezTo>
                </a:path>
              </a:pathLst>
            </a:custGeom>
            <a:noFill/>
            <a:ln w="9525" cap="flat" cmpd="sng">
              <a:solidFill>
                <a:schemeClr val="dk2"/>
              </a:solidFill>
              <a:prstDash val="solid"/>
              <a:round/>
              <a:headEnd type="none" w="med" len="med"/>
              <a:tailEnd type="none" w="med" len="med"/>
            </a:ln>
          </p:spPr>
        </p:sp>
      </p:grpSp>
      <p:sp>
        <p:nvSpPr>
          <p:cNvPr id="1096" name="Google Shape;1096;p49"/>
          <p:cNvSpPr/>
          <p:nvPr/>
        </p:nvSpPr>
        <p:spPr>
          <a:xfrm>
            <a:off x="8231600" y="3735450"/>
            <a:ext cx="172353" cy="359489"/>
          </a:xfrm>
          <a:custGeom>
            <a:avLst/>
            <a:gdLst/>
            <a:ahLst/>
            <a:cxnLst/>
            <a:rect l="l" t="t" r="r" b="b"/>
            <a:pathLst>
              <a:path w="4722" h="9587" extrusionOk="0">
                <a:moveTo>
                  <a:pt x="4358" y="0"/>
                </a:moveTo>
                <a:cubicBezTo>
                  <a:pt x="5469" y="3330"/>
                  <a:pt x="3510" y="9587"/>
                  <a:pt x="0" y="9587"/>
                </a:cubicBezTo>
              </a:path>
            </a:pathLst>
          </a:custGeom>
          <a:noFill/>
          <a:ln w="9525" cap="flat" cmpd="sng">
            <a:solidFill>
              <a:schemeClr val="dk2"/>
            </a:solidFill>
            <a:prstDash val="solid"/>
            <a:round/>
            <a:headEnd type="none" w="med" len="med"/>
            <a:tailEnd type="none" w="med" len="med"/>
          </a:ln>
        </p:spPr>
      </p:sp>
      <p:sp>
        <p:nvSpPr>
          <p:cNvPr id="1097" name="Google Shape;1097;p49"/>
          <p:cNvSpPr/>
          <p:nvPr/>
        </p:nvSpPr>
        <p:spPr>
          <a:xfrm>
            <a:off x="8235396" y="3975674"/>
            <a:ext cx="68839" cy="84894"/>
          </a:xfrm>
          <a:custGeom>
            <a:avLst/>
            <a:gdLst/>
            <a:ahLst/>
            <a:cxnLst/>
            <a:rect l="l" t="t" r="r" b="b"/>
            <a:pathLst>
              <a:path w="1886" h="2264" extrusionOk="0">
                <a:moveTo>
                  <a:pt x="0" y="2264"/>
                </a:moveTo>
                <a:cubicBezTo>
                  <a:pt x="953" y="2025"/>
                  <a:pt x="1447" y="879"/>
                  <a:pt x="1886" y="0"/>
                </a:cubicBezTo>
              </a:path>
            </a:pathLst>
          </a:custGeom>
          <a:noFill/>
          <a:ln w="9525" cap="flat" cmpd="sng">
            <a:solidFill>
              <a:schemeClr val="dk2"/>
            </a:solidFill>
            <a:prstDash val="solid"/>
            <a:round/>
            <a:headEnd type="none" w="med" len="med"/>
            <a:tailEnd type="none" w="med" len="med"/>
          </a:ln>
        </p:spPr>
      </p:sp>
      <p:sp>
        <p:nvSpPr>
          <p:cNvPr id="4" name="Rectángulo 3"/>
          <p:cNvSpPr/>
          <p:nvPr/>
        </p:nvSpPr>
        <p:spPr>
          <a:xfrm>
            <a:off x="608976" y="2069731"/>
            <a:ext cx="1625766" cy="1846659"/>
          </a:xfrm>
          <a:prstGeom prst="rect">
            <a:avLst/>
          </a:prstGeom>
        </p:spPr>
        <p:txBody>
          <a:bodyPr wrap="none">
            <a:spAutoFit/>
          </a:bodyPr>
          <a:lstStyle/>
          <a:p>
            <a:pPr marL="285750" indent="-285750">
              <a:lnSpc>
                <a:spcPct val="200000"/>
              </a:lnSpc>
              <a:spcBef>
                <a:spcPts val="1400"/>
              </a:spcBef>
              <a:spcAft>
                <a:spcPts val="400"/>
              </a:spcAft>
              <a:buFont typeface="Arial" panose="020B0604020202020204" pitchFamily="34" charset="0"/>
              <a:buChar char="•"/>
            </a:pPr>
            <a:r>
              <a:rPr lang="es-EC" b="1" i="1" dirty="0" smtClean="0">
                <a:latin typeface="+mn-lt"/>
              </a:rPr>
              <a:t>Aplicaciones </a:t>
            </a:r>
            <a:endParaRPr lang="en-US" b="1" dirty="0" smtClean="0">
              <a:latin typeface="+mn-lt"/>
            </a:endParaRPr>
          </a:p>
          <a:p>
            <a:pPr marL="285750" indent="-285750">
              <a:lnSpc>
                <a:spcPct val="200000"/>
              </a:lnSpc>
              <a:spcBef>
                <a:spcPts val="1400"/>
              </a:spcBef>
              <a:spcAft>
                <a:spcPts val="400"/>
              </a:spcAft>
              <a:buFont typeface="Arial" panose="020B0604020202020204" pitchFamily="34" charset="0"/>
              <a:buChar char="•"/>
            </a:pPr>
            <a:r>
              <a:rPr lang="en-US" b="1" i="1" dirty="0" err="1" smtClean="0">
                <a:latin typeface="+mn-lt"/>
              </a:rPr>
              <a:t>Dispositivos</a:t>
            </a:r>
            <a:r>
              <a:rPr lang="en-US" b="1" i="1" dirty="0" smtClean="0">
                <a:latin typeface="+mn-lt"/>
              </a:rPr>
              <a:t> </a:t>
            </a:r>
          </a:p>
          <a:p>
            <a:pPr marL="285750" indent="-285750">
              <a:lnSpc>
                <a:spcPct val="200000"/>
              </a:lnSpc>
              <a:spcBef>
                <a:spcPts val="1400"/>
              </a:spcBef>
              <a:spcAft>
                <a:spcPts val="400"/>
              </a:spcAft>
              <a:buFont typeface="Arial" panose="020B0604020202020204" pitchFamily="34" charset="0"/>
              <a:buChar char="•"/>
            </a:pPr>
            <a:r>
              <a:rPr lang="en-US" b="1" i="1" dirty="0" err="1" smtClean="0">
                <a:latin typeface="+mn-lt"/>
              </a:rPr>
              <a:t>Plataformas</a:t>
            </a:r>
            <a:r>
              <a:rPr lang="en-US" b="1" i="1" dirty="0" smtClean="0">
                <a:latin typeface="+mn-lt"/>
              </a:rPr>
              <a:t> </a:t>
            </a:r>
            <a:endParaRPr lang="es-EC" b="1" i="1" dirty="0" smtClean="0">
              <a:latin typeface="+mn-lt"/>
            </a:endParaRPr>
          </a:p>
        </p:txBody>
      </p:sp>
      <p:sp>
        <p:nvSpPr>
          <p:cNvPr id="25" name="Google Shape;1204;p53"/>
          <p:cNvSpPr txBox="1">
            <a:spLocks/>
          </p:cNvSpPr>
          <p:nvPr/>
        </p:nvSpPr>
        <p:spPr>
          <a:xfrm>
            <a:off x="1474853" y="14758"/>
            <a:ext cx="6929100" cy="1822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aleway"/>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9pPr>
          </a:lstStyle>
          <a:p>
            <a:r>
              <a:rPr lang="es-EC" dirty="0" smtClean="0">
                <a:solidFill>
                  <a:schemeClr val="lt2"/>
                </a:solidFill>
              </a:rPr>
              <a:t>Herramientas Tecnológicas  </a:t>
            </a:r>
            <a:endParaRPr lang="es-EC" dirty="0"/>
          </a:p>
        </p:txBody>
      </p:sp>
      <p:sp>
        <p:nvSpPr>
          <p:cNvPr id="6" name="Subtítulo 5"/>
          <p:cNvSpPr>
            <a:spLocks noGrp="1"/>
          </p:cNvSpPr>
          <p:nvPr>
            <p:ph type="subTitle" idx="1"/>
          </p:nvPr>
        </p:nvSpPr>
        <p:spPr>
          <a:xfrm>
            <a:off x="6210102" y="3197893"/>
            <a:ext cx="2465414" cy="592240"/>
          </a:xfrm>
        </p:spPr>
        <p:txBody>
          <a:bodyPr/>
          <a:lstStyle/>
          <a:p>
            <a:r>
              <a:rPr lang="es-EC" sz="1500" dirty="0" smtClean="0"/>
              <a:t>Capacitación continua de las </a:t>
            </a:r>
            <a:r>
              <a:rPr lang="es-EC" sz="1500" dirty="0" err="1" smtClean="0"/>
              <a:t>TIC´s</a:t>
            </a:r>
            <a:endParaRPr lang="es-EC" sz="1500" dirty="0"/>
          </a:p>
        </p:txBody>
      </p:sp>
      <p:pic>
        <p:nvPicPr>
          <p:cNvPr id="7172" name="Picture 4" descr="Tipos de Herramientas Tecnologicas - Open Stud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1801" y="1795426"/>
            <a:ext cx="924196" cy="4678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PRENDIZAJE BASAOD CON EL USO DE HERRAMIENTAS TECNOLOGICAS Quiz - Quiziz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472" y="2848537"/>
            <a:ext cx="792432" cy="79243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lataformas tecnológicas que permiten gamificar procesos formativ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938" y="3483410"/>
            <a:ext cx="1586961" cy="99569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LearningApps.org » Autores/as » Recursos educativos digita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5919" y="3941467"/>
            <a:ext cx="664653" cy="6667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Paso a paso: cómo crear un Kahoot! para usar en cl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2289" y="1661210"/>
            <a:ext cx="1015621" cy="51569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TRABAJAR CON STORYJUMPER | Míranos y Úne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7420" y="2511043"/>
            <a:ext cx="657225" cy="657225"/>
          </a:xfrm>
          <a:prstGeom prst="rect">
            <a:avLst/>
          </a:prstGeom>
          <a:noFill/>
          <a:extLst>
            <a:ext uri="{909E8E84-426E-40DD-AFC4-6F175D3DCCD1}">
              <a14:hiddenFill xmlns:a14="http://schemas.microsoft.com/office/drawing/2010/main">
                <a:solidFill>
                  <a:srgbClr val="FFFFFF"/>
                </a:solidFill>
              </a14:hiddenFill>
            </a:ext>
          </a:extLst>
        </p:spPr>
      </p:pic>
      <p:sp>
        <p:nvSpPr>
          <p:cNvPr id="34" name="Subtítulo 5"/>
          <p:cNvSpPr txBox="1">
            <a:spLocks/>
          </p:cNvSpPr>
          <p:nvPr/>
        </p:nvSpPr>
        <p:spPr>
          <a:xfrm>
            <a:off x="6137534" y="2285207"/>
            <a:ext cx="2465414" cy="5922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9pPr>
          </a:lstStyle>
          <a:p>
            <a:r>
              <a:rPr lang="es-EC" sz="1500" dirty="0" smtClean="0"/>
              <a:t>Proceso de enseñanza-aprendizaje</a:t>
            </a:r>
            <a:endParaRPr lang="es-EC"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5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453" name="Google Shape;1453;p59"/>
          <p:cNvSpPr txBox="1">
            <a:spLocks noGrp="1"/>
          </p:cNvSpPr>
          <p:nvPr>
            <p:ph type="title"/>
          </p:nvPr>
        </p:nvSpPr>
        <p:spPr>
          <a:xfrm>
            <a:off x="694931" y="181357"/>
            <a:ext cx="8144080" cy="673200"/>
          </a:xfrm>
          <a:prstGeom prst="rect">
            <a:avLst/>
          </a:prstGeom>
        </p:spPr>
        <p:txBody>
          <a:bodyPr spcFirstLastPara="1" wrap="square" lIns="91425" tIns="91425" rIns="91425" bIns="91425" anchor="ctr" anchorCtr="0">
            <a:noAutofit/>
          </a:bodyPr>
          <a:lstStyle/>
          <a:p>
            <a:pPr lvl="0"/>
            <a:r>
              <a:rPr lang="es-EC" dirty="0" smtClean="0"/>
              <a:t>Metodología de la investigación</a:t>
            </a:r>
            <a:endParaRPr lang="es-EC" dirty="0"/>
          </a:p>
        </p:txBody>
      </p:sp>
      <p:grpSp>
        <p:nvGrpSpPr>
          <p:cNvPr id="1454" name="Google Shape;1454;p59"/>
          <p:cNvGrpSpPr/>
          <p:nvPr/>
        </p:nvGrpSpPr>
        <p:grpSpPr>
          <a:xfrm>
            <a:off x="3209495" y="1008200"/>
            <a:ext cx="2670901" cy="2361149"/>
            <a:chOff x="3074374" y="1540469"/>
            <a:chExt cx="3022449" cy="2819448"/>
          </a:xfrm>
        </p:grpSpPr>
        <p:sp>
          <p:nvSpPr>
            <p:cNvPr id="1455" name="Google Shape;1455;p59"/>
            <p:cNvSpPr/>
            <p:nvPr/>
          </p:nvSpPr>
          <p:spPr>
            <a:xfrm>
              <a:off x="3123085" y="1550941"/>
              <a:ext cx="1255737" cy="1227442"/>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9"/>
            <p:cNvSpPr/>
            <p:nvPr/>
          </p:nvSpPr>
          <p:spPr>
            <a:xfrm>
              <a:off x="3300327" y="1767387"/>
              <a:ext cx="901253" cy="794549"/>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9"/>
            <p:cNvSpPr/>
            <p:nvPr/>
          </p:nvSpPr>
          <p:spPr>
            <a:xfrm flipH="1">
              <a:off x="4766971" y="1540469"/>
              <a:ext cx="1277163" cy="1248386"/>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9"/>
            <p:cNvSpPr/>
            <p:nvPr/>
          </p:nvSpPr>
          <p:spPr>
            <a:xfrm flipH="1">
              <a:off x="4947237" y="1760608"/>
              <a:ext cx="916631" cy="808107"/>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9"/>
            <p:cNvSpPr/>
            <p:nvPr/>
          </p:nvSpPr>
          <p:spPr>
            <a:xfrm rot="10800000" flipH="1">
              <a:off x="3112624" y="3096719"/>
              <a:ext cx="1276659" cy="1248632"/>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rgbClr val="C7F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9"/>
            <p:cNvSpPr/>
            <p:nvPr/>
          </p:nvSpPr>
          <p:spPr>
            <a:xfrm rot="10800000" flipH="1">
              <a:off x="3292819" y="3316902"/>
              <a:ext cx="916269" cy="808266"/>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rgbClr val="A0D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9"/>
            <p:cNvSpPr/>
            <p:nvPr/>
          </p:nvSpPr>
          <p:spPr>
            <a:xfrm rot="10800000">
              <a:off x="4841780" y="3120403"/>
              <a:ext cx="1255043" cy="1226764"/>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solidFill>
              <a:srgbClr val="E1BAFF">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9"/>
            <p:cNvSpPr/>
            <p:nvPr/>
          </p:nvSpPr>
          <p:spPr>
            <a:xfrm rot="10800000">
              <a:off x="4955175" y="3323979"/>
              <a:ext cx="900755" cy="794111"/>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9"/>
            <p:cNvSpPr/>
            <p:nvPr/>
          </p:nvSpPr>
          <p:spPr>
            <a:xfrm flipH="1">
              <a:off x="4792471" y="1565969"/>
              <a:ext cx="1277163" cy="1248386"/>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9"/>
            <p:cNvSpPr/>
            <p:nvPr/>
          </p:nvSpPr>
          <p:spPr>
            <a:xfrm flipH="1">
              <a:off x="4972737" y="1786108"/>
              <a:ext cx="916631" cy="808107"/>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9"/>
            <p:cNvSpPr/>
            <p:nvPr/>
          </p:nvSpPr>
          <p:spPr>
            <a:xfrm rot="10800000">
              <a:off x="4803531" y="3133153"/>
              <a:ext cx="1255043" cy="1226764"/>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9"/>
            <p:cNvSpPr/>
            <p:nvPr/>
          </p:nvSpPr>
          <p:spPr>
            <a:xfrm rot="10800000">
              <a:off x="4980675" y="3349479"/>
              <a:ext cx="900755" cy="794111"/>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9"/>
            <p:cNvSpPr/>
            <p:nvPr/>
          </p:nvSpPr>
          <p:spPr>
            <a:xfrm>
              <a:off x="3084835" y="1563691"/>
              <a:ext cx="1255737" cy="1227442"/>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9"/>
            <p:cNvSpPr/>
            <p:nvPr/>
          </p:nvSpPr>
          <p:spPr>
            <a:xfrm>
              <a:off x="3262077" y="1780137"/>
              <a:ext cx="901253" cy="794549"/>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9"/>
            <p:cNvSpPr/>
            <p:nvPr/>
          </p:nvSpPr>
          <p:spPr>
            <a:xfrm rot="10800000" flipH="1">
              <a:off x="3074374" y="3109469"/>
              <a:ext cx="1276659" cy="1248632"/>
            </a:xfrm>
            <a:custGeom>
              <a:avLst/>
              <a:gdLst/>
              <a:ahLst/>
              <a:cxnLst/>
              <a:rect l="l" t="t" r="r" b="b"/>
              <a:pathLst>
                <a:path w="12604" h="12320" extrusionOk="0">
                  <a:moveTo>
                    <a:pt x="6055" y="0"/>
                  </a:moveTo>
                  <a:cubicBezTo>
                    <a:pt x="5676" y="0"/>
                    <a:pt x="5295" y="36"/>
                    <a:pt x="4916" y="110"/>
                  </a:cubicBezTo>
                  <a:cubicBezTo>
                    <a:pt x="2607" y="557"/>
                    <a:pt x="720" y="2477"/>
                    <a:pt x="265" y="4769"/>
                  </a:cubicBezTo>
                  <a:cubicBezTo>
                    <a:pt x="0" y="6118"/>
                    <a:pt x="17" y="7748"/>
                    <a:pt x="696" y="8965"/>
                  </a:cubicBezTo>
                  <a:cubicBezTo>
                    <a:pt x="1324" y="10082"/>
                    <a:pt x="2367" y="11034"/>
                    <a:pt x="3493" y="11630"/>
                  </a:cubicBezTo>
                  <a:cubicBezTo>
                    <a:pt x="4567" y="12201"/>
                    <a:pt x="5658" y="12320"/>
                    <a:pt x="6819" y="12320"/>
                  </a:cubicBezTo>
                  <a:cubicBezTo>
                    <a:pt x="7053" y="12320"/>
                    <a:pt x="7290" y="12315"/>
                    <a:pt x="7531" y="12308"/>
                  </a:cubicBezTo>
                  <a:cubicBezTo>
                    <a:pt x="8742" y="12273"/>
                    <a:pt x="9972" y="12202"/>
                    <a:pt x="11194" y="12202"/>
                  </a:cubicBezTo>
                  <a:cubicBezTo>
                    <a:pt x="11408" y="12202"/>
                    <a:pt x="11621" y="12204"/>
                    <a:pt x="11834" y="12209"/>
                  </a:cubicBezTo>
                  <a:cubicBezTo>
                    <a:pt x="12099" y="10512"/>
                    <a:pt x="12504" y="8766"/>
                    <a:pt x="12562" y="7045"/>
                  </a:cubicBezTo>
                  <a:cubicBezTo>
                    <a:pt x="12604" y="5663"/>
                    <a:pt x="12240" y="4289"/>
                    <a:pt x="11528" y="3106"/>
                  </a:cubicBezTo>
                  <a:cubicBezTo>
                    <a:pt x="10370" y="1207"/>
                    <a:pt x="8255" y="0"/>
                    <a:pt x="6055"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9"/>
            <p:cNvSpPr/>
            <p:nvPr/>
          </p:nvSpPr>
          <p:spPr>
            <a:xfrm rot="10800000" flipH="1">
              <a:off x="3254569" y="3329652"/>
              <a:ext cx="916269" cy="808266"/>
            </a:xfrm>
            <a:custGeom>
              <a:avLst/>
              <a:gdLst/>
              <a:ahLst/>
              <a:cxnLst/>
              <a:rect l="l" t="t" r="r" b="b"/>
              <a:pathLst>
                <a:path w="9046" h="7975" extrusionOk="0">
                  <a:moveTo>
                    <a:pt x="4524" y="1"/>
                  </a:moveTo>
                  <a:cubicBezTo>
                    <a:pt x="2945" y="1"/>
                    <a:pt x="1451" y="947"/>
                    <a:pt x="828" y="2502"/>
                  </a:cubicBezTo>
                  <a:cubicBezTo>
                    <a:pt x="0" y="4538"/>
                    <a:pt x="993" y="6863"/>
                    <a:pt x="3037" y="7682"/>
                  </a:cubicBezTo>
                  <a:cubicBezTo>
                    <a:pt x="3525" y="7881"/>
                    <a:pt x="4029" y="7974"/>
                    <a:pt x="4525" y="7974"/>
                  </a:cubicBezTo>
                  <a:cubicBezTo>
                    <a:pt x="6101" y="7974"/>
                    <a:pt x="7596" y="7029"/>
                    <a:pt x="8226" y="5481"/>
                  </a:cubicBezTo>
                  <a:cubicBezTo>
                    <a:pt x="9045" y="3437"/>
                    <a:pt x="8060" y="1112"/>
                    <a:pt x="6016" y="293"/>
                  </a:cubicBezTo>
                  <a:cubicBezTo>
                    <a:pt x="5527" y="94"/>
                    <a:pt x="5022" y="1"/>
                    <a:pt x="4524"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59"/>
          <p:cNvSpPr txBox="1"/>
          <p:nvPr/>
        </p:nvSpPr>
        <p:spPr>
          <a:xfrm>
            <a:off x="6372246" y="2579487"/>
            <a:ext cx="19476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s-EC" sz="2000" b="1" dirty="0" smtClean="0">
                <a:solidFill>
                  <a:srgbClr val="151D30"/>
                </a:solidFill>
                <a:latin typeface="Architects Daughter"/>
                <a:ea typeface="Architects Daughter"/>
                <a:cs typeface="Architects Daughter"/>
                <a:sym typeface="Architects Daughter"/>
              </a:rPr>
              <a:t>Modalidad </a:t>
            </a:r>
            <a:endParaRPr sz="2000" b="1" dirty="0">
              <a:solidFill>
                <a:srgbClr val="151D30"/>
              </a:solidFill>
              <a:latin typeface="Architects Daughter"/>
              <a:ea typeface="Architects Daughter"/>
              <a:cs typeface="Architects Daughter"/>
              <a:sym typeface="Architects Daughter"/>
            </a:endParaRPr>
          </a:p>
        </p:txBody>
      </p:sp>
      <p:sp>
        <p:nvSpPr>
          <p:cNvPr id="1487" name="Google Shape;1487;p59"/>
          <p:cNvSpPr txBox="1"/>
          <p:nvPr/>
        </p:nvSpPr>
        <p:spPr>
          <a:xfrm>
            <a:off x="6280262" y="2175422"/>
            <a:ext cx="1947600" cy="49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endParaRPr dirty="0">
              <a:solidFill>
                <a:srgbClr val="151D30"/>
              </a:solidFill>
              <a:latin typeface="Titillium Web"/>
              <a:ea typeface="Titillium Web"/>
              <a:cs typeface="Titillium Web"/>
              <a:sym typeface="Titillium Web"/>
            </a:endParaRPr>
          </a:p>
        </p:txBody>
      </p:sp>
      <p:sp>
        <p:nvSpPr>
          <p:cNvPr id="1488" name="Google Shape;1488;p59"/>
          <p:cNvSpPr txBox="1"/>
          <p:nvPr/>
        </p:nvSpPr>
        <p:spPr>
          <a:xfrm>
            <a:off x="243469" y="1196787"/>
            <a:ext cx="1947600" cy="347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Enfoque  </a:t>
            </a:r>
            <a:endParaRPr sz="2000" b="1" dirty="0">
              <a:solidFill>
                <a:srgbClr val="151D30"/>
              </a:solidFill>
              <a:latin typeface="Architects Daughter"/>
              <a:ea typeface="Architects Daughter"/>
              <a:cs typeface="Architects Daughter"/>
              <a:sym typeface="Architects Daughter"/>
            </a:endParaRPr>
          </a:p>
        </p:txBody>
      </p:sp>
      <p:sp>
        <p:nvSpPr>
          <p:cNvPr id="1489" name="Google Shape;1489;p59"/>
          <p:cNvSpPr txBox="1"/>
          <p:nvPr/>
        </p:nvSpPr>
        <p:spPr>
          <a:xfrm>
            <a:off x="614263" y="1578979"/>
            <a:ext cx="1947600" cy="491400"/>
          </a:xfrm>
          <a:prstGeom prst="rect">
            <a:avLst/>
          </a:prstGeom>
          <a:noFill/>
          <a:ln>
            <a:noFill/>
          </a:ln>
        </p:spPr>
        <p:txBody>
          <a:bodyPr spcFirstLastPara="1" wrap="square" lIns="91425" tIns="91425" rIns="91425" bIns="91425" anchor="ctr" anchorCtr="0">
            <a:noAutofit/>
          </a:bodyPr>
          <a:lstStyle/>
          <a:p>
            <a:pPr marL="285750" lvl="0" indent="-285750" rtl="0">
              <a:spcBef>
                <a:spcPts val="0"/>
              </a:spcBef>
              <a:spcAft>
                <a:spcPts val="1200"/>
              </a:spcAft>
              <a:buFont typeface="Arial" panose="020B0604020202020204" pitchFamily="34" charset="0"/>
              <a:buChar char="•"/>
            </a:pPr>
            <a:r>
              <a:rPr lang="en" dirty="0" smtClean="0">
                <a:solidFill>
                  <a:srgbClr val="151D30"/>
                </a:solidFill>
                <a:latin typeface="Titillium Web"/>
                <a:ea typeface="Titillium Web"/>
                <a:cs typeface="Titillium Web"/>
                <a:sym typeface="Titillium Web"/>
              </a:rPr>
              <a:t>Mixto </a:t>
            </a:r>
            <a:endParaRPr dirty="0">
              <a:solidFill>
                <a:srgbClr val="151D30"/>
              </a:solidFill>
              <a:latin typeface="Titillium Web"/>
              <a:ea typeface="Titillium Web"/>
              <a:cs typeface="Titillium Web"/>
              <a:sym typeface="Titillium Web"/>
            </a:endParaRPr>
          </a:p>
        </p:txBody>
      </p:sp>
      <p:sp>
        <p:nvSpPr>
          <p:cNvPr id="1490" name="Google Shape;1490;p59"/>
          <p:cNvSpPr txBox="1"/>
          <p:nvPr/>
        </p:nvSpPr>
        <p:spPr>
          <a:xfrm>
            <a:off x="3209495" y="3814971"/>
            <a:ext cx="2879952" cy="3153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s-EC" sz="2000" b="1" dirty="0" smtClean="0">
                <a:solidFill>
                  <a:srgbClr val="151D30"/>
                </a:solidFill>
                <a:latin typeface="Architects Daughter"/>
                <a:ea typeface="Architects Daughter"/>
                <a:cs typeface="Architects Daughter"/>
                <a:sym typeface="Architects Daughter"/>
              </a:rPr>
              <a:t>Población y muestra </a:t>
            </a:r>
            <a:endParaRPr sz="2000" b="1" dirty="0">
              <a:solidFill>
                <a:srgbClr val="151D30"/>
              </a:solidFill>
              <a:latin typeface="Architects Daughter"/>
              <a:ea typeface="Architects Daughter"/>
              <a:cs typeface="Architects Daughter"/>
              <a:sym typeface="Architects Daughter"/>
            </a:endParaRPr>
          </a:p>
        </p:txBody>
      </p:sp>
      <p:sp>
        <p:nvSpPr>
          <p:cNvPr id="1491" name="Google Shape;1491;p59"/>
          <p:cNvSpPr txBox="1"/>
          <p:nvPr/>
        </p:nvSpPr>
        <p:spPr>
          <a:xfrm>
            <a:off x="3000118" y="4261439"/>
            <a:ext cx="3787903" cy="4914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1200"/>
              </a:spcAft>
              <a:buFont typeface="Arial" panose="020B0604020202020204" pitchFamily="34" charset="0"/>
              <a:buChar char="•"/>
            </a:pPr>
            <a:r>
              <a:rPr lang="en" dirty="0" smtClean="0">
                <a:solidFill>
                  <a:srgbClr val="151D30"/>
                </a:solidFill>
                <a:latin typeface="Titillium Web"/>
                <a:ea typeface="Titillium Web"/>
                <a:cs typeface="Titillium Web"/>
                <a:sym typeface="Titillium Web"/>
              </a:rPr>
              <a:t>Cuarenta niños de nivel inicial II</a:t>
            </a:r>
          </a:p>
          <a:p>
            <a:pPr marL="285750" lvl="0" indent="-285750" algn="l" rtl="0">
              <a:spcBef>
                <a:spcPts val="0"/>
              </a:spcBef>
              <a:spcAft>
                <a:spcPts val="1200"/>
              </a:spcAft>
              <a:buFont typeface="Arial" panose="020B0604020202020204" pitchFamily="34" charset="0"/>
              <a:buChar char="•"/>
            </a:pPr>
            <a:r>
              <a:rPr lang="en" dirty="0" smtClean="0">
                <a:solidFill>
                  <a:srgbClr val="151D30"/>
                </a:solidFill>
                <a:latin typeface="Titillium Web"/>
                <a:ea typeface="Titillium Web"/>
                <a:cs typeface="Titillium Web"/>
                <a:sym typeface="Titillium Web"/>
              </a:rPr>
              <a:t>Dos docentes </a:t>
            </a:r>
            <a:endParaRPr dirty="0">
              <a:solidFill>
                <a:srgbClr val="151D30"/>
              </a:solidFill>
              <a:latin typeface="Titillium Web"/>
              <a:ea typeface="Titillium Web"/>
              <a:cs typeface="Titillium Web"/>
              <a:sym typeface="Titillium Web"/>
            </a:endParaRPr>
          </a:p>
        </p:txBody>
      </p:sp>
      <p:sp>
        <p:nvSpPr>
          <p:cNvPr id="1492" name="Google Shape;1492;p59"/>
          <p:cNvSpPr txBox="1"/>
          <p:nvPr/>
        </p:nvSpPr>
        <p:spPr>
          <a:xfrm>
            <a:off x="503590" y="2658697"/>
            <a:ext cx="1947600" cy="347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200"/>
              </a:spcAft>
              <a:buNone/>
            </a:pPr>
            <a:r>
              <a:rPr lang="en-US" sz="2000" b="1" dirty="0" smtClean="0">
                <a:solidFill>
                  <a:srgbClr val="151D30"/>
                </a:solidFill>
                <a:latin typeface="Architects Daughter"/>
                <a:ea typeface="Architects Daughter"/>
                <a:cs typeface="Architects Daughter"/>
                <a:sym typeface="Architects Daughter"/>
              </a:rPr>
              <a:t>T</a:t>
            </a:r>
            <a:r>
              <a:rPr lang="en" sz="2000" b="1" dirty="0">
                <a:solidFill>
                  <a:srgbClr val="151D30"/>
                </a:solidFill>
                <a:latin typeface="Architects Daughter"/>
                <a:ea typeface="Architects Daughter"/>
                <a:cs typeface="Architects Daughter"/>
                <a:sym typeface="Architects Daughter"/>
              </a:rPr>
              <a:t>é</a:t>
            </a:r>
            <a:r>
              <a:rPr lang="en" sz="2000" b="1" dirty="0" smtClean="0">
                <a:solidFill>
                  <a:srgbClr val="151D30"/>
                </a:solidFill>
                <a:latin typeface="Architects Daughter"/>
                <a:ea typeface="Architects Daughter"/>
                <a:cs typeface="Architects Daughter"/>
                <a:sym typeface="Architects Daughter"/>
              </a:rPr>
              <a:t>cnicas e intrumentos </a:t>
            </a:r>
            <a:endParaRPr sz="2000" b="1" dirty="0">
              <a:solidFill>
                <a:srgbClr val="151D30"/>
              </a:solidFill>
              <a:latin typeface="Architects Daughter"/>
              <a:ea typeface="Architects Daughter"/>
              <a:cs typeface="Architects Daughter"/>
              <a:sym typeface="Architects Daughter"/>
            </a:endParaRPr>
          </a:p>
        </p:txBody>
      </p:sp>
      <p:sp>
        <p:nvSpPr>
          <p:cNvPr id="1493" name="Google Shape;1493;p59"/>
          <p:cNvSpPr txBox="1"/>
          <p:nvPr/>
        </p:nvSpPr>
        <p:spPr>
          <a:xfrm>
            <a:off x="612142" y="3323571"/>
            <a:ext cx="2331130" cy="491400"/>
          </a:xfrm>
          <a:prstGeom prst="rect">
            <a:avLst/>
          </a:prstGeom>
          <a:noFill/>
          <a:ln>
            <a:noFill/>
          </a:ln>
        </p:spPr>
        <p:txBody>
          <a:bodyPr spcFirstLastPara="1" wrap="square" lIns="91425" tIns="91425" rIns="91425" bIns="91425" anchor="ctr" anchorCtr="0">
            <a:noAutofit/>
          </a:bodyPr>
          <a:lstStyle/>
          <a:p>
            <a:pPr marL="285750" lvl="0" indent="-285750" rtl="0">
              <a:spcBef>
                <a:spcPts val="0"/>
              </a:spcBef>
              <a:spcAft>
                <a:spcPts val="1200"/>
              </a:spcAft>
              <a:buFont typeface="Arial" panose="020B0604020202020204" pitchFamily="34" charset="0"/>
              <a:buChar char="•"/>
            </a:pPr>
            <a:r>
              <a:rPr lang="en-US" dirty="0" smtClean="0">
                <a:solidFill>
                  <a:srgbClr val="151D30"/>
                </a:solidFill>
                <a:latin typeface="Titillium Web"/>
                <a:ea typeface="Titillium Web"/>
                <a:cs typeface="Titillium Web"/>
                <a:sym typeface="Titillium Web"/>
              </a:rPr>
              <a:t>F</a:t>
            </a:r>
            <a:r>
              <a:rPr lang="en" dirty="0" smtClean="0">
                <a:solidFill>
                  <a:srgbClr val="151D30"/>
                </a:solidFill>
                <a:latin typeface="Titillium Web"/>
                <a:ea typeface="Titillium Web"/>
                <a:cs typeface="Titillium Web"/>
                <a:sym typeface="Titillium Web"/>
              </a:rPr>
              <a:t>icha de observación </a:t>
            </a:r>
          </a:p>
          <a:p>
            <a:pPr marL="285750" lvl="0" indent="-285750" rtl="0">
              <a:spcBef>
                <a:spcPts val="0"/>
              </a:spcBef>
              <a:spcAft>
                <a:spcPts val="1200"/>
              </a:spcAft>
              <a:buFont typeface="Arial" panose="020B0604020202020204" pitchFamily="34" charset="0"/>
              <a:buChar char="•"/>
            </a:pPr>
            <a:r>
              <a:rPr lang="en" dirty="0" smtClean="0">
                <a:solidFill>
                  <a:srgbClr val="151D30"/>
                </a:solidFill>
                <a:latin typeface="Titillium Web"/>
                <a:ea typeface="Titillium Web"/>
                <a:cs typeface="Titillium Web"/>
                <a:sym typeface="Titillium Web"/>
              </a:rPr>
              <a:t>Entrevista</a:t>
            </a:r>
            <a:endParaRPr dirty="0">
              <a:solidFill>
                <a:srgbClr val="151D30"/>
              </a:solidFill>
              <a:latin typeface="Titillium Web"/>
              <a:ea typeface="Titillium Web"/>
              <a:cs typeface="Titillium Web"/>
              <a:sym typeface="Titillium Web"/>
            </a:endParaRPr>
          </a:p>
        </p:txBody>
      </p:sp>
      <p:grpSp>
        <p:nvGrpSpPr>
          <p:cNvPr id="1504" name="Google Shape;1504;p59"/>
          <p:cNvGrpSpPr/>
          <p:nvPr/>
        </p:nvGrpSpPr>
        <p:grpSpPr>
          <a:xfrm>
            <a:off x="6069625" y="1377513"/>
            <a:ext cx="215325" cy="104775"/>
            <a:chOff x="5909250" y="1428750"/>
            <a:chExt cx="215325" cy="104775"/>
          </a:xfrm>
        </p:grpSpPr>
        <p:sp>
          <p:nvSpPr>
            <p:cNvPr id="1505" name="Google Shape;1505;p59"/>
            <p:cNvSpPr/>
            <p:nvPr/>
          </p:nvSpPr>
          <p:spPr>
            <a:xfrm>
              <a:off x="5909250" y="1428750"/>
              <a:ext cx="123825" cy="66675"/>
            </a:xfrm>
            <a:custGeom>
              <a:avLst/>
              <a:gdLst/>
              <a:ahLst/>
              <a:cxnLst/>
              <a:rect l="l" t="t" r="r" b="b"/>
              <a:pathLst>
                <a:path w="4953" h="2667" extrusionOk="0">
                  <a:moveTo>
                    <a:pt x="4953" y="2667"/>
                  </a:moveTo>
                  <a:cubicBezTo>
                    <a:pt x="3489" y="1496"/>
                    <a:pt x="1819" y="455"/>
                    <a:pt x="0" y="0"/>
                  </a:cubicBezTo>
                </a:path>
              </a:pathLst>
            </a:custGeom>
            <a:noFill/>
            <a:ln w="9525" cap="flat" cmpd="sng">
              <a:solidFill>
                <a:schemeClr val="dk2"/>
              </a:solidFill>
              <a:prstDash val="solid"/>
              <a:round/>
              <a:headEnd type="none" w="med" len="med"/>
              <a:tailEnd type="none" w="med" len="med"/>
            </a:ln>
          </p:spPr>
        </p:sp>
        <p:sp>
          <p:nvSpPr>
            <p:cNvPr id="1506" name="Google Shape;1506;p59"/>
            <p:cNvSpPr/>
            <p:nvPr/>
          </p:nvSpPr>
          <p:spPr>
            <a:xfrm>
              <a:off x="5972175" y="1428750"/>
              <a:ext cx="152400" cy="104775"/>
            </a:xfrm>
            <a:custGeom>
              <a:avLst/>
              <a:gdLst/>
              <a:ahLst/>
              <a:cxnLst/>
              <a:rect l="l" t="t" r="r" b="b"/>
              <a:pathLst>
                <a:path w="6096" h="4191" extrusionOk="0">
                  <a:moveTo>
                    <a:pt x="6096" y="4191"/>
                  </a:moveTo>
                  <a:cubicBezTo>
                    <a:pt x="4253" y="2553"/>
                    <a:pt x="2339" y="780"/>
                    <a:pt x="0" y="0"/>
                  </a:cubicBezTo>
                </a:path>
              </a:pathLst>
            </a:custGeom>
            <a:noFill/>
            <a:ln w="9525" cap="flat" cmpd="sng">
              <a:solidFill>
                <a:schemeClr val="dk2"/>
              </a:solidFill>
              <a:prstDash val="solid"/>
              <a:round/>
              <a:headEnd type="none" w="med" len="med"/>
              <a:tailEnd type="none" w="med" len="med"/>
            </a:ln>
          </p:spPr>
        </p:sp>
      </p:grpSp>
      <p:grpSp>
        <p:nvGrpSpPr>
          <p:cNvPr id="1507" name="Google Shape;1507;p59"/>
          <p:cNvGrpSpPr/>
          <p:nvPr/>
        </p:nvGrpSpPr>
        <p:grpSpPr>
          <a:xfrm rot="-10048719" flipH="1">
            <a:off x="3218247" y="1428173"/>
            <a:ext cx="236696" cy="142270"/>
            <a:chOff x="3332875" y="4516178"/>
            <a:chExt cx="236699" cy="142272"/>
          </a:xfrm>
        </p:grpSpPr>
        <p:sp>
          <p:nvSpPr>
            <p:cNvPr id="1508" name="Google Shape;1508;p59"/>
            <p:cNvSpPr/>
            <p:nvPr/>
          </p:nvSpPr>
          <p:spPr>
            <a:xfrm>
              <a:off x="3336825" y="4516178"/>
              <a:ext cx="232749" cy="142272"/>
            </a:xfrm>
            <a:custGeom>
              <a:avLst/>
              <a:gdLst/>
              <a:ahLst/>
              <a:cxnLst/>
              <a:rect l="l" t="t" r="r" b="b"/>
              <a:pathLst>
                <a:path w="6817" h="4167" extrusionOk="0">
                  <a:moveTo>
                    <a:pt x="6817" y="4167"/>
                  </a:moveTo>
                  <a:cubicBezTo>
                    <a:pt x="4233" y="3521"/>
                    <a:pt x="1191" y="2382"/>
                    <a:pt x="0" y="0"/>
                  </a:cubicBezTo>
                </a:path>
              </a:pathLst>
            </a:custGeom>
            <a:noFill/>
            <a:ln w="9525" cap="flat" cmpd="sng">
              <a:solidFill>
                <a:schemeClr val="dk2"/>
              </a:solidFill>
              <a:prstDash val="solid"/>
              <a:round/>
              <a:headEnd type="none" w="med" len="med"/>
              <a:tailEnd type="none" w="med" len="med"/>
            </a:ln>
          </p:spPr>
        </p:sp>
        <p:sp>
          <p:nvSpPr>
            <p:cNvPr id="1509" name="Google Shape;1509;p59"/>
            <p:cNvSpPr/>
            <p:nvPr/>
          </p:nvSpPr>
          <p:spPr>
            <a:xfrm>
              <a:off x="3332875" y="4573225"/>
              <a:ext cx="104150" cy="66275"/>
            </a:xfrm>
            <a:custGeom>
              <a:avLst/>
              <a:gdLst/>
              <a:ahLst/>
              <a:cxnLst/>
              <a:rect l="l" t="t" r="r" b="b"/>
              <a:pathLst>
                <a:path w="4166" h="2651" extrusionOk="0">
                  <a:moveTo>
                    <a:pt x="4166" y="2651"/>
                  </a:moveTo>
                  <a:cubicBezTo>
                    <a:pt x="2796" y="1738"/>
                    <a:pt x="1164" y="1164"/>
                    <a:pt x="0" y="0"/>
                  </a:cubicBezTo>
                </a:path>
              </a:pathLst>
            </a:custGeom>
            <a:noFill/>
            <a:ln w="9525" cap="flat" cmpd="sng">
              <a:solidFill>
                <a:schemeClr val="dk2"/>
              </a:solidFill>
              <a:prstDash val="solid"/>
              <a:round/>
              <a:headEnd type="none" w="med" len="med"/>
              <a:tailEnd type="none" w="med" len="med"/>
            </a:ln>
          </p:spPr>
        </p:sp>
      </p:grpSp>
      <p:sp>
        <p:nvSpPr>
          <p:cNvPr id="60" name="Google Shape;1486;p59"/>
          <p:cNvSpPr txBox="1"/>
          <p:nvPr/>
        </p:nvSpPr>
        <p:spPr>
          <a:xfrm>
            <a:off x="6293459" y="1173987"/>
            <a:ext cx="19476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s-EC" sz="2000" b="1" dirty="0" smtClean="0">
                <a:solidFill>
                  <a:srgbClr val="151D30"/>
                </a:solidFill>
                <a:latin typeface="Architects Daughter"/>
                <a:ea typeface="Architects Daughter"/>
                <a:cs typeface="Architects Daughter"/>
                <a:sym typeface="Architects Daughter"/>
              </a:rPr>
              <a:t>Tipo </a:t>
            </a:r>
            <a:endParaRPr sz="2000" b="1" dirty="0">
              <a:solidFill>
                <a:srgbClr val="151D30"/>
              </a:solidFill>
              <a:latin typeface="Architects Daughter"/>
              <a:ea typeface="Architects Daughter"/>
              <a:cs typeface="Architects Daughter"/>
              <a:sym typeface="Architects Daughter"/>
            </a:endParaRPr>
          </a:p>
        </p:txBody>
      </p:sp>
      <p:sp>
        <p:nvSpPr>
          <p:cNvPr id="61" name="Google Shape;1491;p59"/>
          <p:cNvSpPr txBox="1"/>
          <p:nvPr/>
        </p:nvSpPr>
        <p:spPr>
          <a:xfrm>
            <a:off x="6044640" y="3036696"/>
            <a:ext cx="2575793" cy="4914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1200"/>
              </a:spcAft>
              <a:buFont typeface="Arial" panose="020B0604020202020204" pitchFamily="34" charset="0"/>
              <a:buChar char="•"/>
            </a:pPr>
            <a:r>
              <a:rPr lang="es-EC" dirty="0" smtClean="0">
                <a:solidFill>
                  <a:srgbClr val="151D30"/>
                </a:solidFill>
                <a:latin typeface="Titillium Web"/>
                <a:ea typeface="Titillium Web"/>
                <a:cs typeface="Titillium Web"/>
                <a:sym typeface="Titillium Web"/>
              </a:rPr>
              <a:t>Bibliográfica y de campo </a:t>
            </a:r>
            <a:endParaRPr dirty="0">
              <a:solidFill>
                <a:srgbClr val="151D30"/>
              </a:solidFill>
              <a:latin typeface="Titillium Web"/>
              <a:ea typeface="Titillium Web"/>
              <a:cs typeface="Titillium Web"/>
              <a:sym typeface="Titillium Web"/>
            </a:endParaRPr>
          </a:p>
        </p:txBody>
      </p:sp>
      <p:sp>
        <p:nvSpPr>
          <p:cNvPr id="62" name="Google Shape;1491;p59"/>
          <p:cNvSpPr txBox="1"/>
          <p:nvPr/>
        </p:nvSpPr>
        <p:spPr>
          <a:xfrm>
            <a:off x="6089447" y="1584398"/>
            <a:ext cx="2575793" cy="491400"/>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1200"/>
              </a:spcAft>
              <a:buFont typeface="Arial" panose="020B0604020202020204" pitchFamily="34" charset="0"/>
              <a:buChar char="•"/>
            </a:pPr>
            <a:r>
              <a:rPr lang="es-EC" dirty="0" smtClean="0">
                <a:solidFill>
                  <a:srgbClr val="151D30"/>
                </a:solidFill>
                <a:latin typeface="Titillium Web"/>
                <a:ea typeface="Titillium Web"/>
                <a:cs typeface="Titillium Web"/>
                <a:sym typeface="Titillium Web"/>
              </a:rPr>
              <a:t>Correlacional y exploratoria </a:t>
            </a:r>
            <a:endParaRPr dirty="0">
              <a:solidFill>
                <a:srgbClr val="151D30"/>
              </a:solidFill>
              <a:latin typeface="Titillium Web"/>
              <a:ea typeface="Titillium Web"/>
              <a:cs typeface="Titillium Web"/>
              <a:sym typeface="Titillium Web"/>
            </a:endParaRPr>
          </a:p>
        </p:txBody>
      </p:sp>
      <p:pic>
        <p:nvPicPr>
          <p:cNvPr id="1026" name="Picture 2" descr="El Conocimiento y el Proceso de Investigación: Guía Didáctica de  Metodología (EAC-UCV): Los Enfoques de Investigación: Cuantitativo y  Cualitativ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8373" y="1242101"/>
            <a:ext cx="1397180" cy="7265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clrChange>
              <a:clrFrom>
                <a:srgbClr val="F9F9F9"/>
              </a:clrFrom>
              <a:clrTo>
                <a:srgbClr val="F9F9F9">
                  <a:alpha val="0"/>
                </a:srgbClr>
              </a:clrTo>
            </a:clrChange>
          </a:blip>
          <a:srcRect l="10916" r="10916" b="18836"/>
          <a:stretch/>
        </p:blipFill>
        <p:spPr>
          <a:xfrm>
            <a:off x="3262301" y="2608309"/>
            <a:ext cx="1005326" cy="548563"/>
          </a:xfrm>
          <a:prstGeom prst="rect">
            <a:avLst/>
          </a:prstGeom>
        </p:spPr>
      </p:pic>
      <p:pic>
        <p:nvPicPr>
          <p:cNvPr id="3" name="Imagen 2"/>
          <p:cNvPicPr>
            <a:picLocks noChangeAspect="1"/>
          </p:cNvPicPr>
          <p:nvPr/>
        </p:nvPicPr>
        <p:blipFill rotWithShape="1">
          <a:blip r:embed="rId5">
            <a:clrChange>
              <a:clrFrom>
                <a:srgbClr val="FFFFFF"/>
              </a:clrFrom>
              <a:clrTo>
                <a:srgbClr val="FFFFFF">
                  <a:alpha val="0"/>
                </a:srgbClr>
              </a:clrTo>
            </a:clrChange>
          </a:blip>
          <a:srcRect l="9547" t="9132" r="5925" b="13786"/>
          <a:stretch/>
        </p:blipFill>
        <p:spPr>
          <a:xfrm>
            <a:off x="4880367" y="1170620"/>
            <a:ext cx="827971" cy="755031"/>
          </a:xfrm>
          <a:prstGeom prst="rect">
            <a:avLst/>
          </a:prstGeom>
        </p:spPr>
      </p:pic>
      <p:pic>
        <p:nvPicPr>
          <p:cNvPr id="1028" name="Picture 4" descr="Trabajo de Campo para la Investigación para tu TFG o TFM - TFG Sher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084" y="2430025"/>
            <a:ext cx="829938" cy="82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1271" name="Google Shape;1271;p57"/>
          <p:cNvSpPr txBox="1">
            <a:spLocks noGrp="1"/>
          </p:cNvSpPr>
          <p:nvPr>
            <p:ph type="subTitle" idx="2"/>
          </p:nvPr>
        </p:nvSpPr>
        <p:spPr>
          <a:xfrm>
            <a:off x="851126" y="2198624"/>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Construye oraciones para describir imágenes proyectadas</a:t>
            </a:r>
            <a:endParaRPr dirty="0"/>
          </a:p>
        </p:txBody>
      </p:sp>
      <p:sp>
        <p:nvSpPr>
          <p:cNvPr id="1272" name="Google Shape;1272;p57"/>
          <p:cNvSpPr txBox="1">
            <a:spLocks noGrp="1"/>
          </p:cNvSpPr>
          <p:nvPr>
            <p:ph type="title"/>
          </p:nvPr>
        </p:nvSpPr>
        <p:spPr>
          <a:xfrm>
            <a:off x="711163" y="250536"/>
            <a:ext cx="8430775" cy="673200"/>
          </a:xfrm>
          <a:prstGeom prst="rect">
            <a:avLst/>
          </a:prstGeom>
        </p:spPr>
        <p:txBody>
          <a:bodyPr spcFirstLastPara="1" wrap="square" lIns="91425" tIns="91425" rIns="91425" bIns="91425" anchor="ctr" anchorCtr="0">
            <a:noAutofit/>
          </a:bodyPr>
          <a:lstStyle/>
          <a:p>
            <a:pPr lvl="0"/>
            <a:r>
              <a:rPr lang="en" sz="3200" dirty="0"/>
              <a:t>Análisis e interpretación de datos</a:t>
            </a:r>
            <a:br>
              <a:rPr lang="en" sz="3200" dirty="0"/>
            </a:br>
            <a:r>
              <a:rPr lang="en" sz="3200" dirty="0">
                <a:solidFill>
                  <a:schemeClr val="accent4">
                    <a:lumMod val="75000"/>
                  </a:schemeClr>
                </a:solidFill>
              </a:rPr>
              <a:t>Ficha de observación </a:t>
            </a:r>
            <a:endParaRPr sz="3200" dirty="0">
              <a:solidFill>
                <a:schemeClr val="accent4">
                  <a:lumMod val="75000"/>
                </a:schemeClr>
              </a:solidFill>
            </a:endParaRPr>
          </a:p>
        </p:txBody>
      </p:sp>
      <p:sp>
        <p:nvSpPr>
          <p:cNvPr id="1274" name="Google Shape;1274;p57"/>
          <p:cNvSpPr txBox="1">
            <a:spLocks noGrp="1"/>
          </p:cNvSpPr>
          <p:nvPr>
            <p:ph type="subTitle" idx="4"/>
          </p:nvPr>
        </p:nvSpPr>
        <p:spPr>
          <a:xfrm>
            <a:off x="3447929" y="2099037"/>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Entona canciones de saludo y despedida</a:t>
            </a:r>
            <a:endParaRPr dirty="0"/>
          </a:p>
        </p:txBody>
      </p:sp>
      <p:sp>
        <p:nvSpPr>
          <p:cNvPr id="1276" name="Google Shape;1276;p57"/>
          <p:cNvSpPr txBox="1">
            <a:spLocks noGrp="1"/>
          </p:cNvSpPr>
          <p:nvPr>
            <p:ph type="subTitle" idx="6"/>
          </p:nvPr>
        </p:nvSpPr>
        <p:spPr>
          <a:xfrm>
            <a:off x="884575" y="4018482"/>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Sigue instrucciones sencillas como mantener el micrófono apagado y la cámara encendida </a:t>
            </a:r>
            <a:endParaRPr dirty="0"/>
          </a:p>
        </p:txBody>
      </p:sp>
      <p:sp>
        <p:nvSpPr>
          <p:cNvPr id="1278" name="Google Shape;1278;p57"/>
          <p:cNvSpPr txBox="1">
            <a:spLocks noGrp="1"/>
          </p:cNvSpPr>
          <p:nvPr>
            <p:ph type="subTitle" idx="8"/>
          </p:nvPr>
        </p:nvSpPr>
        <p:spPr>
          <a:xfrm>
            <a:off x="6041889" y="2012933"/>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Mantiene el orden de las palabras al comunicarse</a:t>
            </a:r>
            <a:endParaRPr dirty="0"/>
          </a:p>
        </p:txBody>
      </p:sp>
      <p:sp>
        <p:nvSpPr>
          <p:cNvPr id="1280" name="Google Shape;1280;p57"/>
          <p:cNvSpPr txBox="1">
            <a:spLocks noGrp="1"/>
          </p:cNvSpPr>
          <p:nvPr>
            <p:ph type="subTitle" idx="13"/>
          </p:nvPr>
        </p:nvSpPr>
        <p:spPr>
          <a:xfrm>
            <a:off x="3432581" y="3945136"/>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Asociar la imagen de la portada con el título de los cuentos conocidos</a:t>
            </a:r>
            <a:r>
              <a:rPr lang="es-EC" b="1" dirty="0"/>
              <a:t>.</a:t>
            </a:r>
            <a:endParaRPr dirty="0"/>
          </a:p>
        </p:txBody>
      </p:sp>
      <p:sp>
        <p:nvSpPr>
          <p:cNvPr id="1282" name="Google Shape;1282;p57"/>
          <p:cNvSpPr txBox="1">
            <a:spLocks noGrp="1"/>
          </p:cNvSpPr>
          <p:nvPr>
            <p:ph type="subTitle" idx="15"/>
          </p:nvPr>
        </p:nvSpPr>
        <p:spPr>
          <a:xfrm>
            <a:off x="6012479" y="4018791"/>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Expresa emociones, sentimientos e ideas utilizando su cuerpo y gestos faciales</a:t>
            </a:r>
            <a:endParaRPr dirty="0"/>
          </a:p>
        </p:txBody>
      </p:sp>
      <p:grpSp>
        <p:nvGrpSpPr>
          <p:cNvPr id="1283" name="Google Shape;1283;p57"/>
          <p:cNvGrpSpPr/>
          <p:nvPr/>
        </p:nvGrpSpPr>
        <p:grpSpPr>
          <a:xfrm>
            <a:off x="4141001" y="3119771"/>
            <a:ext cx="861906" cy="616888"/>
            <a:chOff x="4206439" y="3046262"/>
            <a:chExt cx="762411" cy="545677"/>
          </a:xfrm>
        </p:grpSpPr>
        <p:sp>
          <p:nvSpPr>
            <p:cNvPr id="1284" name="Google Shape;1284;p57"/>
            <p:cNvSpPr/>
            <p:nvPr/>
          </p:nvSpPr>
          <p:spPr>
            <a:xfrm rot="5400000" flipH="1">
              <a:off x="4299112"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7"/>
            <p:cNvSpPr/>
            <p:nvPr/>
          </p:nvSpPr>
          <p:spPr>
            <a:xfrm rot="5400000" flipH="1">
              <a:off x="43305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57"/>
          <p:cNvGrpSpPr/>
          <p:nvPr/>
        </p:nvGrpSpPr>
        <p:grpSpPr>
          <a:xfrm>
            <a:off x="6703849" y="3119771"/>
            <a:ext cx="861241" cy="616888"/>
            <a:chOff x="6925852" y="3046262"/>
            <a:chExt cx="761823" cy="545677"/>
          </a:xfrm>
        </p:grpSpPr>
        <p:sp>
          <p:nvSpPr>
            <p:cNvPr id="1288" name="Google Shape;1288;p57"/>
            <p:cNvSpPr/>
            <p:nvPr/>
          </p:nvSpPr>
          <p:spPr>
            <a:xfrm rot="5400000">
              <a:off x="7018525"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7"/>
            <p:cNvSpPr/>
            <p:nvPr/>
          </p:nvSpPr>
          <p:spPr>
            <a:xfrm rot="5400000">
              <a:off x="7049325"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57"/>
          <p:cNvGrpSpPr/>
          <p:nvPr/>
        </p:nvGrpSpPr>
        <p:grpSpPr>
          <a:xfrm>
            <a:off x="1577315" y="3119771"/>
            <a:ext cx="861920" cy="616888"/>
            <a:chOff x="1487027" y="3046262"/>
            <a:chExt cx="762423" cy="545677"/>
          </a:xfrm>
        </p:grpSpPr>
        <p:sp>
          <p:nvSpPr>
            <p:cNvPr id="1329" name="Google Shape;1329;p57"/>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7"/>
            <p:cNvSpPr/>
            <p:nvPr/>
          </p:nvSpPr>
          <p:spPr>
            <a:xfrm rot="5400000">
              <a:off x="16111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57"/>
          <p:cNvGrpSpPr/>
          <p:nvPr/>
        </p:nvGrpSpPr>
        <p:grpSpPr>
          <a:xfrm>
            <a:off x="6690175" y="1306769"/>
            <a:ext cx="851338" cy="635889"/>
            <a:chOff x="6923187" y="1206617"/>
            <a:chExt cx="753063" cy="562484"/>
          </a:xfrm>
        </p:grpSpPr>
        <p:sp>
          <p:nvSpPr>
            <p:cNvPr id="1337" name="Google Shape;1337;p57"/>
            <p:cNvSpPr/>
            <p:nvPr/>
          </p:nvSpPr>
          <p:spPr>
            <a:xfrm rot="5400000" flipH="1">
              <a:off x="7015860" y="1113944"/>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7"/>
            <p:cNvSpPr/>
            <p:nvPr/>
          </p:nvSpPr>
          <p:spPr>
            <a:xfrm rot="5400000" flipH="1">
              <a:off x="7037900"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57"/>
          <p:cNvGrpSpPr/>
          <p:nvPr/>
        </p:nvGrpSpPr>
        <p:grpSpPr>
          <a:xfrm>
            <a:off x="1579691" y="1345744"/>
            <a:ext cx="857167" cy="628823"/>
            <a:chOff x="1487002" y="1223424"/>
            <a:chExt cx="758823" cy="556677"/>
          </a:xfrm>
        </p:grpSpPr>
        <p:sp>
          <p:nvSpPr>
            <p:cNvPr id="1361" name="Google Shape;1361;p57"/>
            <p:cNvSpPr/>
            <p:nvPr/>
          </p:nvSpPr>
          <p:spPr>
            <a:xfrm rot="5400000" flipH="1">
              <a:off x="15796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rot="5400000" flipH="1">
              <a:off x="16074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57"/>
          <p:cNvGrpSpPr/>
          <p:nvPr/>
        </p:nvGrpSpPr>
        <p:grpSpPr>
          <a:xfrm>
            <a:off x="4143368" y="1345494"/>
            <a:ext cx="857172" cy="629324"/>
            <a:chOff x="4188902" y="1223424"/>
            <a:chExt cx="758223" cy="556677"/>
          </a:xfrm>
        </p:grpSpPr>
        <p:sp>
          <p:nvSpPr>
            <p:cNvPr id="1389" name="Google Shape;1389;p57"/>
            <p:cNvSpPr/>
            <p:nvPr/>
          </p:nvSpPr>
          <p:spPr>
            <a:xfrm rot="5400000">
              <a:off x="42815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7"/>
            <p:cNvSpPr/>
            <p:nvPr/>
          </p:nvSpPr>
          <p:spPr>
            <a:xfrm rot="5400000">
              <a:off x="43087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079;p49"/>
          <p:cNvGrpSpPr/>
          <p:nvPr/>
        </p:nvGrpSpPr>
        <p:grpSpPr>
          <a:xfrm rot="210462">
            <a:off x="-4669" y="1190676"/>
            <a:ext cx="718351" cy="3453184"/>
            <a:chOff x="1176028" y="1541445"/>
            <a:chExt cx="2376592" cy="2044215"/>
          </a:xfrm>
        </p:grpSpPr>
        <p:sp>
          <p:nvSpPr>
            <p:cNvPr id="136" name="Google Shape;1080;p49"/>
            <p:cNvSpPr/>
            <p:nvPr/>
          </p:nvSpPr>
          <p:spPr>
            <a:xfrm rot="16032579">
              <a:off x="1357898" y="1359575"/>
              <a:ext cx="1998751" cy="2362491"/>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vert="horz" wrap="square" lIns="91425" tIns="91425" rIns="91425" bIns="91425" anchor="ctr" anchorCtr="0">
              <a:noAutofit/>
            </a:bodyPr>
            <a:lstStyle/>
            <a:p>
              <a:pPr marL="0" lvl="0" indent="0" algn="ctr" rtl="0">
                <a:spcBef>
                  <a:spcPts val="0"/>
                </a:spcBef>
                <a:spcAft>
                  <a:spcPts val="0"/>
                </a:spcAft>
                <a:buNone/>
              </a:pPr>
              <a:r>
                <a:rPr lang="es-EC" sz="1800" b="1" dirty="0" smtClean="0">
                  <a:latin typeface="Titillium Web"/>
                </a:rPr>
                <a:t>INDICADORES POSITIVOS</a:t>
              </a:r>
              <a:endParaRPr sz="1800" b="1" dirty="0">
                <a:latin typeface="Titillium Web"/>
              </a:endParaRPr>
            </a:p>
          </p:txBody>
        </p:sp>
        <p:sp>
          <p:nvSpPr>
            <p:cNvPr id="137"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587;p61"/>
          <p:cNvSpPr txBox="1"/>
          <p:nvPr/>
        </p:nvSpPr>
        <p:spPr>
          <a:xfrm>
            <a:off x="1511875" y="1513359"/>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40%</a:t>
            </a:r>
            <a:endParaRPr sz="2000" b="1" dirty="0">
              <a:solidFill>
                <a:srgbClr val="151D30"/>
              </a:solidFill>
              <a:latin typeface="Architects Daughter"/>
              <a:ea typeface="Architects Daughter"/>
              <a:cs typeface="Architects Daughter"/>
              <a:sym typeface="Architects Daughter"/>
            </a:endParaRPr>
          </a:p>
        </p:txBody>
      </p:sp>
      <p:sp>
        <p:nvSpPr>
          <p:cNvPr id="141" name="Google Shape;1587;p61"/>
          <p:cNvSpPr txBox="1"/>
          <p:nvPr/>
        </p:nvSpPr>
        <p:spPr>
          <a:xfrm>
            <a:off x="4059881" y="1484443"/>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57,5%</a:t>
            </a:r>
            <a:endParaRPr sz="2000" b="1" dirty="0">
              <a:solidFill>
                <a:srgbClr val="151D30"/>
              </a:solidFill>
              <a:latin typeface="Architects Daughter"/>
              <a:ea typeface="Architects Daughter"/>
              <a:cs typeface="Architects Daughter"/>
              <a:sym typeface="Architects Daughter"/>
            </a:endParaRPr>
          </a:p>
        </p:txBody>
      </p:sp>
      <p:sp>
        <p:nvSpPr>
          <p:cNvPr id="142" name="Google Shape;1587;p61"/>
          <p:cNvSpPr txBox="1"/>
          <p:nvPr/>
        </p:nvSpPr>
        <p:spPr>
          <a:xfrm>
            <a:off x="6626825" y="1468188"/>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47,5%</a:t>
            </a:r>
            <a:endParaRPr sz="2000" b="1" dirty="0">
              <a:solidFill>
                <a:srgbClr val="151D30"/>
              </a:solidFill>
              <a:latin typeface="Architects Daughter"/>
              <a:ea typeface="Architects Daughter"/>
              <a:cs typeface="Architects Daughter"/>
              <a:sym typeface="Architects Daughter"/>
            </a:endParaRPr>
          </a:p>
        </p:txBody>
      </p:sp>
      <p:sp>
        <p:nvSpPr>
          <p:cNvPr id="143" name="Google Shape;1587;p61"/>
          <p:cNvSpPr txBox="1"/>
          <p:nvPr/>
        </p:nvSpPr>
        <p:spPr>
          <a:xfrm>
            <a:off x="6669189" y="3235216"/>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a:solidFill>
                  <a:srgbClr val="151D30"/>
                </a:solidFill>
                <a:latin typeface="Architects Daughter"/>
                <a:ea typeface="Architects Daughter"/>
                <a:cs typeface="Architects Daughter"/>
                <a:sym typeface="Architects Daughter"/>
              </a:rPr>
              <a:t>5</a:t>
            </a:r>
            <a:r>
              <a:rPr lang="en" sz="2000" b="1" dirty="0" smtClean="0">
                <a:solidFill>
                  <a:srgbClr val="151D30"/>
                </a:solidFill>
                <a:latin typeface="Architects Daughter"/>
                <a:ea typeface="Architects Daughter"/>
                <a:cs typeface="Architects Daughter"/>
                <a:sym typeface="Architects Daughter"/>
              </a:rPr>
              <a:t>0%</a:t>
            </a:r>
            <a:endParaRPr sz="2000" b="1" dirty="0">
              <a:solidFill>
                <a:srgbClr val="151D30"/>
              </a:solidFill>
              <a:latin typeface="Architects Daughter"/>
              <a:ea typeface="Architects Daughter"/>
              <a:cs typeface="Architects Daughter"/>
              <a:sym typeface="Architects Daughter"/>
            </a:endParaRPr>
          </a:p>
        </p:txBody>
      </p:sp>
      <p:sp>
        <p:nvSpPr>
          <p:cNvPr id="144" name="Google Shape;1587;p61"/>
          <p:cNvSpPr txBox="1"/>
          <p:nvPr/>
        </p:nvSpPr>
        <p:spPr>
          <a:xfrm>
            <a:off x="4075229" y="3213565"/>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35,5%</a:t>
            </a:r>
            <a:endParaRPr sz="2000" b="1" dirty="0">
              <a:solidFill>
                <a:srgbClr val="151D30"/>
              </a:solidFill>
              <a:latin typeface="Architects Daughter"/>
              <a:ea typeface="Architects Daughter"/>
              <a:cs typeface="Architects Daughter"/>
              <a:sym typeface="Architects Daughter"/>
            </a:endParaRPr>
          </a:p>
        </p:txBody>
      </p:sp>
      <p:sp>
        <p:nvSpPr>
          <p:cNvPr id="145" name="Google Shape;1587;p61"/>
          <p:cNvSpPr txBox="1"/>
          <p:nvPr/>
        </p:nvSpPr>
        <p:spPr>
          <a:xfrm>
            <a:off x="1512689" y="3303025"/>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54,5%</a:t>
            </a:r>
            <a:endParaRPr sz="2000" b="1" dirty="0">
              <a:solidFill>
                <a:srgbClr val="151D3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271" name="Google Shape;1271;p57"/>
          <p:cNvSpPr txBox="1">
            <a:spLocks noGrp="1"/>
          </p:cNvSpPr>
          <p:nvPr>
            <p:ph type="subTitle" idx="2"/>
          </p:nvPr>
        </p:nvSpPr>
        <p:spPr>
          <a:xfrm>
            <a:off x="1579301" y="2054626"/>
            <a:ext cx="2976531"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Realiza movimientos articulatorios con la lengua, labios y mejillas.</a:t>
            </a:r>
            <a:endParaRPr dirty="0"/>
          </a:p>
        </p:txBody>
      </p:sp>
      <p:sp>
        <p:nvSpPr>
          <p:cNvPr id="1272" name="Google Shape;1272;p57"/>
          <p:cNvSpPr txBox="1">
            <a:spLocks noGrp="1"/>
          </p:cNvSpPr>
          <p:nvPr>
            <p:ph type="title"/>
          </p:nvPr>
        </p:nvSpPr>
        <p:spPr>
          <a:xfrm>
            <a:off x="711163" y="250536"/>
            <a:ext cx="8430775" cy="673200"/>
          </a:xfrm>
          <a:prstGeom prst="rect">
            <a:avLst/>
          </a:prstGeom>
        </p:spPr>
        <p:txBody>
          <a:bodyPr spcFirstLastPara="1" wrap="square" lIns="91425" tIns="91425" rIns="91425" bIns="91425" anchor="ctr" anchorCtr="0">
            <a:noAutofit/>
          </a:bodyPr>
          <a:lstStyle/>
          <a:p>
            <a:pPr lvl="0"/>
            <a:r>
              <a:rPr lang="en" sz="3200" dirty="0"/>
              <a:t>Análisis e interpretación de datos</a:t>
            </a:r>
            <a:br>
              <a:rPr lang="en" sz="3200" dirty="0"/>
            </a:br>
            <a:r>
              <a:rPr lang="en" sz="3200" dirty="0">
                <a:solidFill>
                  <a:schemeClr val="accent4">
                    <a:lumMod val="75000"/>
                  </a:schemeClr>
                </a:solidFill>
              </a:rPr>
              <a:t>Ficha de observación </a:t>
            </a:r>
            <a:endParaRPr sz="3200" dirty="0">
              <a:solidFill>
                <a:schemeClr val="accent4">
                  <a:lumMod val="75000"/>
                </a:schemeClr>
              </a:solidFill>
            </a:endParaRPr>
          </a:p>
        </p:txBody>
      </p:sp>
      <p:sp>
        <p:nvSpPr>
          <p:cNvPr id="1274" name="Google Shape;1274;p57"/>
          <p:cNvSpPr txBox="1">
            <a:spLocks noGrp="1"/>
          </p:cNvSpPr>
          <p:nvPr>
            <p:ph type="subTitle" idx="4"/>
          </p:nvPr>
        </p:nvSpPr>
        <p:spPr>
          <a:xfrm>
            <a:off x="4926550" y="2088197"/>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pt-BR" dirty="0"/>
              <a:t>Identificar “auditivamente” los fonemas, l, m, n, s</a:t>
            </a:r>
            <a:endParaRPr dirty="0"/>
          </a:p>
        </p:txBody>
      </p:sp>
      <p:sp>
        <p:nvSpPr>
          <p:cNvPr id="1276" name="Google Shape;1276;p57"/>
          <p:cNvSpPr txBox="1">
            <a:spLocks noGrp="1"/>
          </p:cNvSpPr>
          <p:nvPr>
            <p:ph type="subTitle" idx="6"/>
          </p:nvPr>
        </p:nvSpPr>
        <p:spPr>
          <a:xfrm>
            <a:off x="1701281" y="3884249"/>
            <a:ext cx="2732572"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Se comunica de manera escrita sus ideas intentando imitar letras o formas parecidas a letras.</a:t>
            </a:r>
            <a:endParaRPr dirty="0"/>
          </a:p>
        </p:txBody>
      </p:sp>
      <p:sp>
        <p:nvSpPr>
          <p:cNvPr id="1278" name="Google Shape;1278;p57"/>
          <p:cNvSpPr txBox="1">
            <a:spLocks noGrp="1"/>
          </p:cNvSpPr>
          <p:nvPr>
            <p:ph type="subTitle" idx="8"/>
          </p:nvPr>
        </p:nvSpPr>
        <p:spPr>
          <a:xfrm>
            <a:off x="5112383" y="3859733"/>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Se comunica a través de dibujos con detalles, como representación simbólica de sus ideas.</a:t>
            </a:r>
            <a:endParaRPr dirty="0"/>
          </a:p>
        </p:txBody>
      </p:sp>
      <p:grpSp>
        <p:nvGrpSpPr>
          <p:cNvPr id="1328" name="Google Shape;1328;p57"/>
          <p:cNvGrpSpPr/>
          <p:nvPr/>
        </p:nvGrpSpPr>
        <p:grpSpPr>
          <a:xfrm>
            <a:off x="2492697" y="2961022"/>
            <a:ext cx="861920" cy="616888"/>
            <a:chOff x="1487027" y="3046262"/>
            <a:chExt cx="762423" cy="545677"/>
          </a:xfrm>
        </p:grpSpPr>
        <p:sp>
          <p:nvSpPr>
            <p:cNvPr id="1329" name="Google Shape;1329;p57"/>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7"/>
            <p:cNvSpPr/>
            <p:nvPr/>
          </p:nvSpPr>
          <p:spPr>
            <a:xfrm rot="5400000">
              <a:off x="16111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57"/>
          <p:cNvGrpSpPr/>
          <p:nvPr/>
        </p:nvGrpSpPr>
        <p:grpSpPr>
          <a:xfrm>
            <a:off x="5826114" y="2924506"/>
            <a:ext cx="851338" cy="635889"/>
            <a:chOff x="6923187" y="1206617"/>
            <a:chExt cx="753063" cy="562484"/>
          </a:xfrm>
        </p:grpSpPr>
        <p:sp>
          <p:nvSpPr>
            <p:cNvPr id="1337" name="Google Shape;1337;p57"/>
            <p:cNvSpPr/>
            <p:nvPr/>
          </p:nvSpPr>
          <p:spPr>
            <a:xfrm rot="5400000" flipH="1">
              <a:off x="7015860" y="1113944"/>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7"/>
            <p:cNvSpPr/>
            <p:nvPr/>
          </p:nvSpPr>
          <p:spPr>
            <a:xfrm rot="5400000" flipH="1">
              <a:off x="7037900"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57"/>
          <p:cNvGrpSpPr/>
          <p:nvPr/>
        </p:nvGrpSpPr>
        <p:grpSpPr>
          <a:xfrm>
            <a:off x="2594290" y="1409471"/>
            <a:ext cx="857167" cy="628823"/>
            <a:chOff x="1487002" y="1223424"/>
            <a:chExt cx="758823" cy="556677"/>
          </a:xfrm>
        </p:grpSpPr>
        <p:sp>
          <p:nvSpPr>
            <p:cNvPr id="1361" name="Google Shape;1361;p57"/>
            <p:cNvSpPr/>
            <p:nvPr/>
          </p:nvSpPr>
          <p:spPr>
            <a:xfrm rot="5400000" flipH="1">
              <a:off x="15796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rot="5400000" flipH="1">
              <a:off x="16074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57"/>
          <p:cNvGrpSpPr/>
          <p:nvPr/>
        </p:nvGrpSpPr>
        <p:grpSpPr>
          <a:xfrm>
            <a:off x="5637364" y="1371646"/>
            <a:ext cx="857172" cy="629324"/>
            <a:chOff x="4188902" y="1223424"/>
            <a:chExt cx="758223" cy="556677"/>
          </a:xfrm>
        </p:grpSpPr>
        <p:sp>
          <p:nvSpPr>
            <p:cNvPr id="1389" name="Google Shape;1389;p57"/>
            <p:cNvSpPr/>
            <p:nvPr/>
          </p:nvSpPr>
          <p:spPr>
            <a:xfrm rot="5400000">
              <a:off x="42815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7"/>
            <p:cNvSpPr/>
            <p:nvPr/>
          </p:nvSpPr>
          <p:spPr>
            <a:xfrm rot="5400000">
              <a:off x="43087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079;p49"/>
          <p:cNvGrpSpPr/>
          <p:nvPr/>
        </p:nvGrpSpPr>
        <p:grpSpPr>
          <a:xfrm rot="210462">
            <a:off x="-4669" y="1190676"/>
            <a:ext cx="718351" cy="3453184"/>
            <a:chOff x="1176028" y="1541445"/>
            <a:chExt cx="2376592" cy="2044215"/>
          </a:xfrm>
        </p:grpSpPr>
        <p:sp>
          <p:nvSpPr>
            <p:cNvPr id="136" name="Google Shape;1080;p49"/>
            <p:cNvSpPr/>
            <p:nvPr/>
          </p:nvSpPr>
          <p:spPr>
            <a:xfrm rot="16032579">
              <a:off x="1357898" y="1359575"/>
              <a:ext cx="1998751" cy="2362491"/>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vert="horz" wrap="square" lIns="91425" tIns="91425" rIns="91425" bIns="91425" anchor="ctr" anchorCtr="0">
              <a:noAutofit/>
            </a:bodyPr>
            <a:lstStyle/>
            <a:p>
              <a:pPr marL="0" lvl="0" indent="0" algn="ctr" rtl="0">
                <a:spcBef>
                  <a:spcPts val="0"/>
                </a:spcBef>
                <a:spcAft>
                  <a:spcPts val="0"/>
                </a:spcAft>
                <a:buNone/>
              </a:pPr>
              <a:r>
                <a:rPr lang="es-EC" sz="1800" b="1" dirty="0" smtClean="0">
                  <a:latin typeface="Titillium Web"/>
                </a:rPr>
                <a:t>INDICADORES POSITIVOS</a:t>
              </a:r>
              <a:endParaRPr sz="1800" b="1" dirty="0">
                <a:latin typeface="Titillium Web"/>
              </a:endParaRPr>
            </a:p>
          </p:txBody>
        </p:sp>
        <p:sp>
          <p:nvSpPr>
            <p:cNvPr id="137"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587;p61"/>
          <p:cNvSpPr txBox="1"/>
          <p:nvPr/>
        </p:nvSpPr>
        <p:spPr>
          <a:xfrm>
            <a:off x="2555466" y="1559234"/>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52,5%</a:t>
            </a:r>
            <a:endParaRPr sz="2000" b="1" dirty="0">
              <a:solidFill>
                <a:srgbClr val="151D30"/>
              </a:solidFill>
              <a:latin typeface="Architects Daughter"/>
              <a:ea typeface="Architects Daughter"/>
              <a:cs typeface="Architects Daughter"/>
              <a:sym typeface="Architects Daughter"/>
            </a:endParaRPr>
          </a:p>
        </p:txBody>
      </p:sp>
      <p:sp>
        <p:nvSpPr>
          <p:cNvPr id="141" name="Google Shape;1587;p61"/>
          <p:cNvSpPr txBox="1"/>
          <p:nvPr/>
        </p:nvSpPr>
        <p:spPr>
          <a:xfrm>
            <a:off x="5553850" y="1542227"/>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55%</a:t>
            </a:r>
            <a:endParaRPr sz="2000" b="1" dirty="0">
              <a:solidFill>
                <a:srgbClr val="151D30"/>
              </a:solidFill>
              <a:latin typeface="Architects Daughter"/>
              <a:ea typeface="Architects Daughter"/>
              <a:cs typeface="Architects Daughter"/>
              <a:sym typeface="Architects Daughter"/>
            </a:endParaRPr>
          </a:p>
        </p:txBody>
      </p:sp>
      <p:sp>
        <p:nvSpPr>
          <p:cNvPr id="142" name="Google Shape;1587;p61"/>
          <p:cNvSpPr txBox="1"/>
          <p:nvPr/>
        </p:nvSpPr>
        <p:spPr>
          <a:xfrm>
            <a:off x="5726729" y="3117960"/>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a:solidFill>
                  <a:srgbClr val="151D30"/>
                </a:solidFill>
                <a:latin typeface="Architects Daughter"/>
                <a:ea typeface="Architects Daughter"/>
                <a:cs typeface="Architects Daughter"/>
                <a:sym typeface="Architects Daughter"/>
              </a:rPr>
              <a:t>5</a:t>
            </a:r>
            <a:r>
              <a:rPr lang="en" sz="2000" b="1" dirty="0" smtClean="0">
                <a:solidFill>
                  <a:srgbClr val="151D30"/>
                </a:solidFill>
                <a:latin typeface="Architects Daughter"/>
                <a:ea typeface="Architects Daughter"/>
                <a:cs typeface="Architects Daughter"/>
                <a:sym typeface="Architects Daughter"/>
              </a:rPr>
              <a:t>5%</a:t>
            </a:r>
            <a:endParaRPr sz="2000" b="1" dirty="0">
              <a:solidFill>
                <a:srgbClr val="151D30"/>
              </a:solidFill>
              <a:latin typeface="Architects Daughter"/>
              <a:ea typeface="Architects Daughter"/>
              <a:cs typeface="Architects Daughter"/>
              <a:sym typeface="Architects Daughter"/>
            </a:endParaRPr>
          </a:p>
        </p:txBody>
      </p:sp>
      <p:sp>
        <p:nvSpPr>
          <p:cNvPr id="145" name="Google Shape;1587;p61"/>
          <p:cNvSpPr txBox="1"/>
          <p:nvPr/>
        </p:nvSpPr>
        <p:spPr>
          <a:xfrm>
            <a:off x="2428071" y="3144276"/>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54,5%</a:t>
            </a:r>
            <a:endParaRPr sz="2000" b="1" dirty="0">
              <a:solidFill>
                <a:srgbClr val="151D30"/>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291264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270" name="Google Shape;1270;p57"/>
          <p:cNvSpPr txBox="1">
            <a:spLocks noGrp="1"/>
          </p:cNvSpPr>
          <p:nvPr>
            <p:ph type="subTitle" idx="1"/>
          </p:nvPr>
        </p:nvSpPr>
        <p:spPr>
          <a:xfrm>
            <a:off x="865631" y="1980259"/>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A veces</a:t>
            </a:r>
            <a:endParaRPr sz="1600" dirty="0"/>
          </a:p>
        </p:txBody>
      </p:sp>
      <p:sp>
        <p:nvSpPr>
          <p:cNvPr id="1271" name="Google Shape;1271;p57"/>
          <p:cNvSpPr txBox="1">
            <a:spLocks noGrp="1"/>
          </p:cNvSpPr>
          <p:nvPr>
            <p:ph type="subTitle" idx="2"/>
          </p:nvPr>
        </p:nvSpPr>
        <p:spPr>
          <a:xfrm>
            <a:off x="865631" y="2356438"/>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i="1" dirty="0"/>
              <a:t>Incorpora palabras nuevas a su vocabulario durante la clase</a:t>
            </a:r>
            <a:endParaRPr dirty="0"/>
          </a:p>
        </p:txBody>
      </p:sp>
      <p:sp>
        <p:nvSpPr>
          <p:cNvPr id="1272" name="Google Shape;1272;p57"/>
          <p:cNvSpPr txBox="1">
            <a:spLocks noGrp="1"/>
          </p:cNvSpPr>
          <p:nvPr>
            <p:ph type="title"/>
          </p:nvPr>
        </p:nvSpPr>
        <p:spPr>
          <a:xfrm>
            <a:off x="711163" y="250536"/>
            <a:ext cx="8430775" cy="673200"/>
          </a:xfrm>
          <a:prstGeom prst="rect">
            <a:avLst/>
          </a:prstGeom>
        </p:spPr>
        <p:txBody>
          <a:bodyPr spcFirstLastPara="1" wrap="square" lIns="91425" tIns="91425" rIns="91425" bIns="91425" anchor="ctr" anchorCtr="0">
            <a:noAutofit/>
          </a:bodyPr>
          <a:lstStyle/>
          <a:p>
            <a:pPr lvl="0"/>
            <a:r>
              <a:rPr lang="en" sz="3200" dirty="0"/>
              <a:t>Análisis e interpretación de datos</a:t>
            </a:r>
            <a:br>
              <a:rPr lang="en" sz="3200" dirty="0"/>
            </a:br>
            <a:r>
              <a:rPr lang="en" sz="3200" dirty="0">
                <a:solidFill>
                  <a:schemeClr val="accent4">
                    <a:lumMod val="75000"/>
                  </a:schemeClr>
                </a:solidFill>
              </a:rPr>
              <a:t>Ficha de observación </a:t>
            </a:r>
            <a:endParaRPr sz="3200" dirty="0">
              <a:solidFill>
                <a:schemeClr val="accent4">
                  <a:lumMod val="75000"/>
                </a:schemeClr>
              </a:solidFill>
            </a:endParaRPr>
          </a:p>
        </p:txBody>
      </p:sp>
      <p:sp>
        <p:nvSpPr>
          <p:cNvPr id="1273" name="Google Shape;1273;p57"/>
          <p:cNvSpPr txBox="1">
            <a:spLocks noGrp="1"/>
          </p:cNvSpPr>
          <p:nvPr>
            <p:ph type="subTitle" idx="3"/>
          </p:nvPr>
        </p:nvSpPr>
        <p:spPr>
          <a:xfrm>
            <a:off x="3414812" y="1980259"/>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A veces</a:t>
            </a:r>
            <a:endParaRPr sz="1600" dirty="0"/>
          </a:p>
        </p:txBody>
      </p:sp>
      <p:sp>
        <p:nvSpPr>
          <p:cNvPr id="1274" name="Google Shape;1274;p57"/>
          <p:cNvSpPr txBox="1">
            <a:spLocks noGrp="1"/>
          </p:cNvSpPr>
          <p:nvPr>
            <p:ph type="subTitle" idx="4"/>
          </p:nvPr>
        </p:nvSpPr>
        <p:spPr>
          <a:xfrm>
            <a:off x="3432581" y="2232165"/>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i="1" dirty="0"/>
              <a:t>Mantiene conversaciones largas del tema tratado</a:t>
            </a:r>
            <a:endParaRPr dirty="0"/>
          </a:p>
        </p:txBody>
      </p:sp>
      <p:sp>
        <p:nvSpPr>
          <p:cNvPr id="1275" name="Google Shape;1275;p57"/>
          <p:cNvSpPr txBox="1">
            <a:spLocks noGrp="1"/>
          </p:cNvSpPr>
          <p:nvPr>
            <p:ph type="subTitle" idx="5"/>
          </p:nvPr>
        </p:nvSpPr>
        <p:spPr>
          <a:xfrm>
            <a:off x="865631" y="3765738"/>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A veces</a:t>
            </a:r>
            <a:endParaRPr sz="1600" dirty="0"/>
          </a:p>
        </p:txBody>
      </p:sp>
      <p:sp>
        <p:nvSpPr>
          <p:cNvPr id="1276" name="Google Shape;1276;p57"/>
          <p:cNvSpPr txBox="1">
            <a:spLocks noGrp="1"/>
          </p:cNvSpPr>
          <p:nvPr>
            <p:ph type="subTitle" idx="6"/>
          </p:nvPr>
        </p:nvSpPr>
        <p:spPr>
          <a:xfrm>
            <a:off x="855451" y="4205014"/>
            <a:ext cx="2559361"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Reconocer etiquetas y rótulos de su entorno inmediato y los “lee”</a:t>
            </a:r>
            <a:endParaRPr dirty="0"/>
          </a:p>
        </p:txBody>
      </p:sp>
      <p:sp>
        <p:nvSpPr>
          <p:cNvPr id="1277" name="Google Shape;1277;p57"/>
          <p:cNvSpPr txBox="1">
            <a:spLocks noGrp="1"/>
          </p:cNvSpPr>
          <p:nvPr>
            <p:ph type="subTitle" idx="7"/>
          </p:nvPr>
        </p:nvSpPr>
        <p:spPr>
          <a:xfrm>
            <a:off x="6099183" y="1976659"/>
            <a:ext cx="2278800" cy="252492"/>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A veces</a:t>
            </a:r>
            <a:endParaRPr dirty="0"/>
          </a:p>
        </p:txBody>
      </p:sp>
      <p:sp>
        <p:nvSpPr>
          <p:cNvPr id="1279" name="Google Shape;1279;p57"/>
          <p:cNvSpPr txBox="1">
            <a:spLocks noGrp="1"/>
          </p:cNvSpPr>
          <p:nvPr>
            <p:ph type="subTitle" idx="9"/>
          </p:nvPr>
        </p:nvSpPr>
        <p:spPr>
          <a:xfrm>
            <a:off x="3432581" y="3742782"/>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A veces</a:t>
            </a:r>
            <a:endParaRPr sz="1600" dirty="0"/>
          </a:p>
        </p:txBody>
      </p:sp>
      <p:sp>
        <p:nvSpPr>
          <p:cNvPr id="1280" name="Google Shape;1280;p57"/>
          <p:cNvSpPr txBox="1">
            <a:spLocks noGrp="1"/>
          </p:cNvSpPr>
          <p:nvPr>
            <p:ph type="subTitle" idx="13"/>
          </p:nvPr>
        </p:nvSpPr>
        <p:spPr>
          <a:xfrm>
            <a:off x="3432581" y="4165418"/>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sz="1200" dirty="0"/>
              <a:t>Contar un cuento en base a sus imágenes a partir de la portada y siguiendo la secuencia de las páginas.</a:t>
            </a:r>
            <a:endParaRPr sz="1200" dirty="0"/>
          </a:p>
        </p:txBody>
      </p:sp>
      <p:grpSp>
        <p:nvGrpSpPr>
          <p:cNvPr id="1283" name="Google Shape;1283;p57"/>
          <p:cNvGrpSpPr/>
          <p:nvPr/>
        </p:nvGrpSpPr>
        <p:grpSpPr>
          <a:xfrm>
            <a:off x="4141001" y="3119771"/>
            <a:ext cx="861906" cy="616888"/>
            <a:chOff x="4206439" y="3046262"/>
            <a:chExt cx="762411" cy="545677"/>
          </a:xfrm>
        </p:grpSpPr>
        <p:sp>
          <p:nvSpPr>
            <p:cNvPr id="1284" name="Google Shape;1284;p57"/>
            <p:cNvSpPr/>
            <p:nvPr/>
          </p:nvSpPr>
          <p:spPr>
            <a:xfrm rot="5400000" flipH="1">
              <a:off x="4299112"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7"/>
            <p:cNvSpPr/>
            <p:nvPr/>
          </p:nvSpPr>
          <p:spPr>
            <a:xfrm rot="5400000" flipH="1">
              <a:off x="43305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57"/>
          <p:cNvGrpSpPr/>
          <p:nvPr/>
        </p:nvGrpSpPr>
        <p:grpSpPr>
          <a:xfrm>
            <a:off x="1577315" y="3119771"/>
            <a:ext cx="861920" cy="616888"/>
            <a:chOff x="1487027" y="3046262"/>
            <a:chExt cx="762423" cy="545677"/>
          </a:xfrm>
        </p:grpSpPr>
        <p:sp>
          <p:nvSpPr>
            <p:cNvPr id="1329" name="Google Shape;1329;p57"/>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7"/>
            <p:cNvSpPr/>
            <p:nvPr/>
          </p:nvSpPr>
          <p:spPr>
            <a:xfrm rot="5400000">
              <a:off x="16111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57"/>
          <p:cNvGrpSpPr/>
          <p:nvPr/>
        </p:nvGrpSpPr>
        <p:grpSpPr>
          <a:xfrm>
            <a:off x="6812914" y="1265253"/>
            <a:ext cx="851338" cy="635889"/>
            <a:chOff x="6923187" y="1206617"/>
            <a:chExt cx="753063" cy="562484"/>
          </a:xfrm>
        </p:grpSpPr>
        <p:sp>
          <p:nvSpPr>
            <p:cNvPr id="1337" name="Google Shape;1337;p57"/>
            <p:cNvSpPr/>
            <p:nvPr/>
          </p:nvSpPr>
          <p:spPr>
            <a:xfrm rot="5400000" flipH="1">
              <a:off x="7015860" y="1113944"/>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7"/>
            <p:cNvSpPr/>
            <p:nvPr/>
          </p:nvSpPr>
          <p:spPr>
            <a:xfrm rot="5400000" flipH="1">
              <a:off x="7037900"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57"/>
          <p:cNvGrpSpPr/>
          <p:nvPr/>
        </p:nvGrpSpPr>
        <p:grpSpPr>
          <a:xfrm>
            <a:off x="1579691" y="1345744"/>
            <a:ext cx="857167" cy="628823"/>
            <a:chOff x="1487002" y="1223424"/>
            <a:chExt cx="758823" cy="556677"/>
          </a:xfrm>
        </p:grpSpPr>
        <p:sp>
          <p:nvSpPr>
            <p:cNvPr id="1361" name="Google Shape;1361;p57"/>
            <p:cNvSpPr/>
            <p:nvPr/>
          </p:nvSpPr>
          <p:spPr>
            <a:xfrm rot="5400000" flipH="1">
              <a:off x="15796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rot="5400000" flipH="1">
              <a:off x="16074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57"/>
          <p:cNvGrpSpPr/>
          <p:nvPr/>
        </p:nvGrpSpPr>
        <p:grpSpPr>
          <a:xfrm>
            <a:off x="4143368" y="1345494"/>
            <a:ext cx="857172" cy="629324"/>
            <a:chOff x="4188902" y="1223424"/>
            <a:chExt cx="758223" cy="556677"/>
          </a:xfrm>
        </p:grpSpPr>
        <p:sp>
          <p:nvSpPr>
            <p:cNvPr id="1389" name="Google Shape;1389;p57"/>
            <p:cNvSpPr/>
            <p:nvPr/>
          </p:nvSpPr>
          <p:spPr>
            <a:xfrm rot="5400000">
              <a:off x="42815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7"/>
            <p:cNvSpPr/>
            <p:nvPr/>
          </p:nvSpPr>
          <p:spPr>
            <a:xfrm rot="5400000">
              <a:off x="43087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079;p49"/>
          <p:cNvGrpSpPr/>
          <p:nvPr/>
        </p:nvGrpSpPr>
        <p:grpSpPr>
          <a:xfrm rot="210462">
            <a:off x="-4669" y="1190676"/>
            <a:ext cx="718351" cy="3453184"/>
            <a:chOff x="1176028" y="1541445"/>
            <a:chExt cx="2376592" cy="2044215"/>
          </a:xfrm>
        </p:grpSpPr>
        <p:sp>
          <p:nvSpPr>
            <p:cNvPr id="136" name="Google Shape;1080;p49"/>
            <p:cNvSpPr/>
            <p:nvPr/>
          </p:nvSpPr>
          <p:spPr>
            <a:xfrm rot="16032579">
              <a:off x="1357898" y="1359575"/>
              <a:ext cx="1998751" cy="2362491"/>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vert="horz" wrap="square" lIns="91425" tIns="91425" rIns="91425" bIns="91425" anchor="ctr" anchorCtr="0">
              <a:noAutofit/>
            </a:bodyPr>
            <a:lstStyle/>
            <a:p>
              <a:pPr marL="0" lvl="0" indent="0" algn="ctr" rtl="0">
                <a:spcBef>
                  <a:spcPts val="0"/>
                </a:spcBef>
                <a:spcAft>
                  <a:spcPts val="0"/>
                </a:spcAft>
                <a:buNone/>
              </a:pPr>
              <a:r>
                <a:rPr lang="es-EC" sz="1800" b="1" dirty="0" smtClean="0">
                  <a:latin typeface="Titillium Web"/>
                </a:rPr>
                <a:t>INDICADORES NEGATIVOS</a:t>
              </a:r>
              <a:endParaRPr sz="1800" b="1" dirty="0">
                <a:latin typeface="Titillium Web"/>
              </a:endParaRPr>
            </a:p>
          </p:txBody>
        </p:sp>
        <p:sp>
          <p:nvSpPr>
            <p:cNvPr id="137"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587;p61"/>
          <p:cNvSpPr txBox="1"/>
          <p:nvPr/>
        </p:nvSpPr>
        <p:spPr>
          <a:xfrm>
            <a:off x="1511875" y="1496122"/>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47,5%</a:t>
            </a:r>
            <a:endParaRPr sz="2000" b="1" dirty="0">
              <a:solidFill>
                <a:srgbClr val="151D30"/>
              </a:solidFill>
              <a:latin typeface="Architects Daughter"/>
              <a:ea typeface="Architects Daughter"/>
              <a:cs typeface="Architects Daughter"/>
              <a:sym typeface="Architects Daughter"/>
            </a:endParaRPr>
          </a:p>
        </p:txBody>
      </p:sp>
      <p:sp>
        <p:nvSpPr>
          <p:cNvPr id="38" name="Google Shape;1587;p61"/>
          <p:cNvSpPr txBox="1"/>
          <p:nvPr/>
        </p:nvSpPr>
        <p:spPr>
          <a:xfrm>
            <a:off x="4095090" y="1468188"/>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42,5%</a:t>
            </a:r>
            <a:endParaRPr sz="2000" b="1" dirty="0">
              <a:solidFill>
                <a:srgbClr val="151D30"/>
              </a:solidFill>
              <a:latin typeface="Architects Daughter"/>
              <a:ea typeface="Architects Daughter"/>
              <a:cs typeface="Architects Daughter"/>
              <a:sym typeface="Architects Daughter"/>
            </a:endParaRPr>
          </a:p>
        </p:txBody>
      </p:sp>
      <p:sp>
        <p:nvSpPr>
          <p:cNvPr id="39" name="Google Shape;1587;p61"/>
          <p:cNvSpPr txBox="1"/>
          <p:nvPr/>
        </p:nvSpPr>
        <p:spPr>
          <a:xfrm>
            <a:off x="6738941" y="1459552"/>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a:solidFill>
                  <a:srgbClr val="151D30"/>
                </a:solidFill>
                <a:latin typeface="Architects Daughter"/>
                <a:ea typeface="Architects Daughter"/>
                <a:cs typeface="Architects Daughter"/>
                <a:sym typeface="Architects Daughter"/>
              </a:rPr>
              <a:t>4</a:t>
            </a:r>
            <a:r>
              <a:rPr lang="en" sz="2000" b="1" dirty="0" smtClean="0">
                <a:solidFill>
                  <a:srgbClr val="151D30"/>
                </a:solidFill>
                <a:latin typeface="Architects Daughter"/>
                <a:ea typeface="Architects Daughter"/>
                <a:cs typeface="Architects Daughter"/>
                <a:sym typeface="Architects Daughter"/>
              </a:rPr>
              <a:t>5%</a:t>
            </a:r>
            <a:endParaRPr sz="2000" b="1" dirty="0">
              <a:solidFill>
                <a:srgbClr val="151D30"/>
              </a:solidFill>
              <a:latin typeface="Architects Daughter"/>
              <a:ea typeface="Architects Daughter"/>
              <a:cs typeface="Architects Daughter"/>
              <a:sym typeface="Architects Daughter"/>
            </a:endParaRPr>
          </a:p>
        </p:txBody>
      </p:sp>
      <p:sp>
        <p:nvSpPr>
          <p:cNvPr id="41" name="Google Shape;1587;p61"/>
          <p:cNvSpPr txBox="1"/>
          <p:nvPr/>
        </p:nvSpPr>
        <p:spPr>
          <a:xfrm>
            <a:off x="4042112" y="3245852"/>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40%</a:t>
            </a:r>
            <a:endParaRPr sz="2000" b="1" dirty="0">
              <a:solidFill>
                <a:srgbClr val="151D30"/>
              </a:solidFill>
              <a:latin typeface="Architects Daughter"/>
              <a:ea typeface="Architects Daughter"/>
              <a:cs typeface="Architects Daughter"/>
              <a:sym typeface="Architects Daughter"/>
            </a:endParaRPr>
          </a:p>
        </p:txBody>
      </p:sp>
      <p:sp>
        <p:nvSpPr>
          <p:cNvPr id="42" name="Google Shape;1587;p61"/>
          <p:cNvSpPr txBox="1"/>
          <p:nvPr/>
        </p:nvSpPr>
        <p:spPr>
          <a:xfrm>
            <a:off x="1478426" y="3220694"/>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a:solidFill>
                  <a:srgbClr val="151D30"/>
                </a:solidFill>
                <a:latin typeface="Architects Daughter"/>
                <a:ea typeface="Architects Daughter"/>
                <a:cs typeface="Architects Daughter"/>
                <a:sym typeface="Architects Daughter"/>
              </a:rPr>
              <a:t>5</a:t>
            </a:r>
            <a:r>
              <a:rPr lang="en" sz="2000" b="1" dirty="0" smtClean="0">
                <a:solidFill>
                  <a:srgbClr val="151D30"/>
                </a:solidFill>
                <a:latin typeface="Architects Daughter"/>
                <a:ea typeface="Architects Daughter"/>
                <a:cs typeface="Architects Daughter"/>
                <a:sym typeface="Architects Daughter"/>
              </a:rPr>
              <a:t>5%</a:t>
            </a:r>
            <a:endParaRPr sz="2000" b="1" dirty="0">
              <a:solidFill>
                <a:srgbClr val="151D30"/>
              </a:solidFill>
              <a:latin typeface="Architects Daughter"/>
              <a:ea typeface="Architects Daughter"/>
              <a:cs typeface="Architects Daughter"/>
              <a:sym typeface="Architects Daughter"/>
            </a:endParaRPr>
          </a:p>
        </p:txBody>
      </p:sp>
      <p:sp>
        <p:nvSpPr>
          <p:cNvPr id="43" name="Google Shape;1271;p57"/>
          <p:cNvSpPr txBox="1">
            <a:spLocks/>
          </p:cNvSpPr>
          <p:nvPr/>
        </p:nvSpPr>
        <p:spPr>
          <a:xfrm>
            <a:off x="5963993" y="2404765"/>
            <a:ext cx="2549181" cy="49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marL="0" indent="0">
              <a:spcAft>
                <a:spcPts val="1200"/>
              </a:spcAft>
            </a:pPr>
            <a:r>
              <a:rPr lang="es-EC" dirty="0" smtClean="0"/>
              <a:t>Se expresa oralmente pronunciando correctamente la mayoría de palabras.</a:t>
            </a:r>
            <a:endParaRPr lang="es-EC" dirty="0"/>
          </a:p>
        </p:txBody>
      </p:sp>
      <p:sp>
        <p:nvSpPr>
          <p:cNvPr id="47" name="Google Shape;1270;p57"/>
          <p:cNvSpPr txBox="1">
            <a:spLocks noGrp="1"/>
          </p:cNvSpPr>
          <p:nvPr>
            <p:ph type="subTitle" idx="1"/>
          </p:nvPr>
        </p:nvSpPr>
        <p:spPr>
          <a:xfrm>
            <a:off x="6207698" y="3819281"/>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A veces </a:t>
            </a:r>
            <a:endParaRPr sz="1600" dirty="0"/>
          </a:p>
        </p:txBody>
      </p:sp>
      <p:sp>
        <p:nvSpPr>
          <p:cNvPr id="48" name="Google Shape;1271;p57"/>
          <p:cNvSpPr txBox="1">
            <a:spLocks noGrp="1"/>
          </p:cNvSpPr>
          <p:nvPr>
            <p:ph type="subTitle" idx="2"/>
          </p:nvPr>
        </p:nvSpPr>
        <p:spPr>
          <a:xfrm>
            <a:off x="6139883" y="4103145"/>
            <a:ext cx="2278800"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Relata historias de su vida personal y cotidiana</a:t>
            </a:r>
            <a:endParaRPr dirty="0"/>
          </a:p>
        </p:txBody>
      </p:sp>
      <p:grpSp>
        <p:nvGrpSpPr>
          <p:cNvPr id="49" name="Google Shape;1360;p57"/>
          <p:cNvGrpSpPr/>
          <p:nvPr/>
        </p:nvGrpSpPr>
        <p:grpSpPr>
          <a:xfrm>
            <a:off x="6938016" y="3188847"/>
            <a:ext cx="857167" cy="628823"/>
            <a:chOff x="1487002" y="1223424"/>
            <a:chExt cx="758823" cy="556677"/>
          </a:xfrm>
        </p:grpSpPr>
        <p:sp>
          <p:nvSpPr>
            <p:cNvPr id="50" name="Google Shape;1361;p57"/>
            <p:cNvSpPr/>
            <p:nvPr/>
          </p:nvSpPr>
          <p:spPr>
            <a:xfrm rot="5400000" flipH="1">
              <a:off x="15796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rgbClr val="B7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62;p57"/>
            <p:cNvSpPr/>
            <p:nvPr/>
          </p:nvSpPr>
          <p:spPr>
            <a:xfrm rot="5400000" flipH="1">
              <a:off x="16074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587;p61"/>
          <p:cNvSpPr txBox="1"/>
          <p:nvPr/>
        </p:nvSpPr>
        <p:spPr>
          <a:xfrm>
            <a:off x="6870200" y="3365447"/>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35%</a:t>
            </a:r>
            <a:endParaRPr sz="2000" b="1" dirty="0">
              <a:solidFill>
                <a:srgbClr val="151D30"/>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207227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270" name="Google Shape;1270;p57"/>
          <p:cNvSpPr txBox="1">
            <a:spLocks noGrp="1"/>
          </p:cNvSpPr>
          <p:nvPr>
            <p:ph type="subTitle" idx="1"/>
          </p:nvPr>
        </p:nvSpPr>
        <p:spPr>
          <a:xfrm>
            <a:off x="2167366" y="1961257"/>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Nunca</a:t>
            </a:r>
            <a:endParaRPr sz="1600" dirty="0"/>
          </a:p>
        </p:txBody>
      </p:sp>
      <p:sp>
        <p:nvSpPr>
          <p:cNvPr id="1272" name="Google Shape;1272;p57"/>
          <p:cNvSpPr txBox="1">
            <a:spLocks noGrp="1"/>
          </p:cNvSpPr>
          <p:nvPr>
            <p:ph type="title"/>
          </p:nvPr>
        </p:nvSpPr>
        <p:spPr>
          <a:xfrm>
            <a:off x="711163" y="250536"/>
            <a:ext cx="8430775" cy="673200"/>
          </a:xfrm>
          <a:prstGeom prst="rect">
            <a:avLst/>
          </a:prstGeom>
        </p:spPr>
        <p:txBody>
          <a:bodyPr spcFirstLastPara="1" wrap="square" lIns="91425" tIns="91425" rIns="91425" bIns="91425" anchor="ctr" anchorCtr="0">
            <a:noAutofit/>
          </a:bodyPr>
          <a:lstStyle/>
          <a:p>
            <a:pPr lvl="0"/>
            <a:r>
              <a:rPr lang="en" sz="3200" dirty="0"/>
              <a:t>Análisis e interpretación de datos</a:t>
            </a:r>
            <a:br>
              <a:rPr lang="en" sz="3200" dirty="0"/>
            </a:br>
            <a:r>
              <a:rPr lang="en" sz="3200" dirty="0">
                <a:solidFill>
                  <a:schemeClr val="accent4">
                    <a:lumMod val="75000"/>
                  </a:schemeClr>
                </a:solidFill>
              </a:rPr>
              <a:t>Ficha de observación </a:t>
            </a:r>
            <a:endParaRPr sz="3200" dirty="0">
              <a:solidFill>
                <a:schemeClr val="accent4">
                  <a:lumMod val="75000"/>
                </a:schemeClr>
              </a:solidFill>
            </a:endParaRPr>
          </a:p>
        </p:txBody>
      </p:sp>
      <p:sp>
        <p:nvSpPr>
          <p:cNvPr id="1273" name="Google Shape;1273;p57"/>
          <p:cNvSpPr txBox="1">
            <a:spLocks noGrp="1"/>
          </p:cNvSpPr>
          <p:nvPr>
            <p:ph type="subTitle" idx="3"/>
          </p:nvPr>
        </p:nvSpPr>
        <p:spPr>
          <a:xfrm>
            <a:off x="5240857" y="1901275"/>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Nunca</a:t>
            </a:r>
            <a:endParaRPr sz="1600" dirty="0"/>
          </a:p>
        </p:txBody>
      </p:sp>
      <p:sp>
        <p:nvSpPr>
          <p:cNvPr id="1274" name="Google Shape;1274;p57"/>
          <p:cNvSpPr txBox="1">
            <a:spLocks noGrp="1"/>
          </p:cNvSpPr>
          <p:nvPr>
            <p:ph type="subTitle" idx="4"/>
          </p:nvPr>
        </p:nvSpPr>
        <p:spPr>
          <a:xfrm>
            <a:off x="4883782" y="2387409"/>
            <a:ext cx="2816916"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Producir palabras que riman espontáneamente tomado en cuenta los sonidos finales de las mismas.</a:t>
            </a:r>
            <a:endParaRPr dirty="0"/>
          </a:p>
        </p:txBody>
      </p:sp>
      <p:grpSp>
        <p:nvGrpSpPr>
          <p:cNvPr id="1360" name="Google Shape;1360;p57"/>
          <p:cNvGrpSpPr/>
          <p:nvPr/>
        </p:nvGrpSpPr>
        <p:grpSpPr>
          <a:xfrm>
            <a:off x="2882848" y="1302709"/>
            <a:ext cx="857167" cy="628823"/>
            <a:chOff x="1487002" y="1223424"/>
            <a:chExt cx="758823" cy="556677"/>
          </a:xfrm>
        </p:grpSpPr>
        <p:sp>
          <p:nvSpPr>
            <p:cNvPr id="1361" name="Google Shape;1361;p57"/>
            <p:cNvSpPr/>
            <p:nvPr/>
          </p:nvSpPr>
          <p:spPr>
            <a:xfrm rot="5400000" flipH="1">
              <a:off x="15796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rot="5400000" flipH="1">
              <a:off x="16074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57"/>
          <p:cNvGrpSpPr/>
          <p:nvPr/>
        </p:nvGrpSpPr>
        <p:grpSpPr>
          <a:xfrm>
            <a:off x="5889981" y="1272452"/>
            <a:ext cx="857172" cy="629324"/>
            <a:chOff x="4188902" y="1223424"/>
            <a:chExt cx="758223" cy="556677"/>
          </a:xfrm>
        </p:grpSpPr>
        <p:sp>
          <p:nvSpPr>
            <p:cNvPr id="1389" name="Google Shape;1389;p57"/>
            <p:cNvSpPr/>
            <p:nvPr/>
          </p:nvSpPr>
          <p:spPr>
            <a:xfrm rot="5400000">
              <a:off x="4281575" y="1141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7"/>
            <p:cNvSpPr/>
            <p:nvPr/>
          </p:nvSpPr>
          <p:spPr>
            <a:xfrm rot="5400000">
              <a:off x="4308775" y="1130751"/>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079;p49"/>
          <p:cNvGrpSpPr/>
          <p:nvPr/>
        </p:nvGrpSpPr>
        <p:grpSpPr>
          <a:xfrm rot="210462">
            <a:off x="-4669" y="1190676"/>
            <a:ext cx="718351" cy="3453184"/>
            <a:chOff x="1176028" y="1541445"/>
            <a:chExt cx="2376592" cy="2044215"/>
          </a:xfrm>
        </p:grpSpPr>
        <p:sp>
          <p:nvSpPr>
            <p:cNvPr id="136" name="Google Shape;1080;p49"/>
            <p:cNvSpPr/>
            <p:nvPr/>
          </p:nvSpPr>
          <p:spPr>
            <a:xfrm rot="16032579">
              <a:off x="1357898" y="1359575"/>
              <a:ext cx="1998751" cy="2362491"/>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vert="horz" wrap="square" lIns="91425" tIns="91425" rIns="91425" bIns="91425" anchor="ctr" anchorCtr="0">
              <a:noAutofit/>
            </a:bodyPr>
            <a:lstStyle/>
            <a:p>
              <a:pPr marL="0" lvl="0" indent="0" algn="ctr" rtl="0">
                <a:spcBef>
                  <a:spcPts val="0"/>
                </a:spcBef>
                <a:spcAft>
                  <a:spcPts val="0"/>
                </a:spcAft>
                <a:buNone/>
              </a:pPr>
              <a:r>
                <a:rPr lang="es-EC" sz="1800" b="1" dirty="0" smtClean="0">
                  <a:latin typeface="Titillium Web"/>
                </a:rPr>
                <a:t>INDICADORES NEGATIVOS</a:t>
              </a:r>
              <a:endParaRPr sz="1800" b="1" dirty="0">
                <a:latin typeface="Titillium Web"/>
              </a:endParaRPr>
            </a:p>
          </p:txBody>
        </p:sp>
        <p:sp>
          <p:nvSpPr>
            <p:cNvPr id="137"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587;p61"/>
          <p:cNvSpPr txBox="1"/>
          <p:nvPr/>
        </p:nvSpPr>
        <p:spPr>
          <a:xfrm>
            <a:off x="2815032" y="1469960"/>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37,5%</a:t>
            </a:r>
            <a:endParaRPr sz="2000" b="1" dirty="0">
              <a:solidFill>
                <a:srgbClr val="151D30"/>
              </a:solidFill>
              <a:latin typeface="Architects Daughter"/>
              <a:ea typeface="Architects Daughter"/>
              <a:cs typeface="Architects Daughter"/>
              <a:sym typeface="Architects Daughter"/>
            </a:endParaRPr>
          </a:p>
        </p:txBody>
      </p:sp>
      <p:sp>
        <p:nvSpPr>
          <p:cNvPr id="38" name="Google Shape;1587;p61"/>
          <p:cNvSpPr txBox="1"/>
          <p:nvPr/>
        </p:nvSpPr>
        <p:spPr>
          <a:xfrm>
            <a:off x="5817845" y="1410648"/>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47,5%</a:t>
            </a:r>
            <a:endParaRPr sz="2000" b="1" dirty="0">
              <a:solidFill>
                <a:srgbClr val="151D30"/>
              </a:solidFill>
              <a:latin typeface="Architects Daughter"/>
              <a:ea typeface="Architects Daughter"/>
              <a:cs typeface="Architects Daughter"/>
              <a:sym typeface="Architects Daughter"/>
            </a:endParaRPr>
          </a:p>
        </p:txBody>
      </p:sp>
      <p:sp>
        <p:nvSpPr>
          <p:cNvPr id="52" name="Google Shape;1278;p57"/>
          <p:cNvSpPr txBox="1">
            <a:spLocks noGrp="1"/>
          </p:cNvSpPr>
          <p:nvPr>
            <p:ph type="subTitle" idx="8"/>
          </p:nvPr>
        </p:nvSpPr>
        <p:spPr>
          <a:xfrm>
            <a:off x="1888128" y="2310505"/>
            <a:ext cx="2558038"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Responde a preguntas acerca de temas tratados en clase de manera espontánea</a:t>
            </a:r>
            <a:endParaRPr dirty="0"/>
          </a:p>
        </p:txBody>
      </p:sp>
      <p:sp>
        <p:nvSpPr>
          <p:cNvPr id="53" name="Google Shape;1281;p57"/>
          <p:cNvSpPr txBox="1">
            <a:spLocks noGrp="1"/>
          </p:cNvSpPr>
          <p:nvPr>
            <p:ph type="subTitle" idx="14"/>
          </p:nvPr>
        </p:nvSpPr>
        <p:spPr>
          <a:xfrm>
            <a:off x="3519913" y="3731629"/>
            <a:ext cx="22788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t>Nunca</a:t>
            </a:r>
            <a:endParaRPr dirty="0"/>
          </a:p>
        </p:txBody>
      </p:sp>
      <p:sp>
        <p:nvSpPr>
          <p:cNvPr id="54" name="Google Shape;1282;p57"/>
          <p:cNvSpPr txBox="1">
            <a:spLocks noGrp="1"/>
          </p:cNvSpPr>
          <p:nvPr>
            <p:ph type="subTitle" idx="15"/>
          </p:nvPr>
        </p:nvSpPr>
        <p:spPr>
          <a:xfrm>
            <a:off x="3441641" y="4188674"/>
            <a:ext cx="2479090" cy="491400"/>
          </a:xfrm>
          <a:prstGeom prst="rect">
            <a:avLst/>
          </a:prstGeom>
        </p:spPr>
        <p:txBody>
          <a:bodyPr spcFirstLastPara="1" wrap="square" lIns="91425" tIns="91425" rIns="91425" bIns="91425" anchor="ctr" anchorCtr="0">
            <a:noAutofit/>
          </a:bodyPr>
          <a:lstStyle/>
          <a:p>
            <a:pPr marL="0" lvl="0" indent="0">
              <a:spcAft>
                <a:spcPts val="1200"/>
              </a:spcAft>
            </a:pPr>
            <a:r>
              <a:rPr lang="es-EC" sz="1200" dirty="0"/>
              <a:t>Realizar modificaciones del contenido de un cuento relatado por el adulto, cambiando partes del él como: acciones y final.</a:t>
            </a:r>
            <a:endParaRPr sz="1200" dirty="0"/>
          </a:p>
        </p:txBody>
      </p:sp>
      <p:grpSp>
        <p:nvGrpSpPr>
          <p:cNvPr id="55" name="Google Shape;1287;p57"/>
          <p:cNvGrpSpPr/>
          <p:nvPr/>
        </p:nvGrpSpPr>
        <p:grpSpPr>
          <a:xfrm>
            <a:off x="4204267" y="3096029"/>
            <a:ext cx="861241" cy="616888"/>
            <a:chOff x="6925852" y="3046262"/>
            <a:chExt cx="761823" cy="545677"/>
          </a:xfrm>
          <a:solidFill>
            <a:srgbClr val="B7ECFF"/>
          </a:solidFill>
        </p:grpSpPr>
        <p:sp>
          <p:nvSpPr>
            <p:cNvPr id="56" name="Google Shape;1288;p57"/>
            <p:cNvSpPr/>
            <p:nvPr/>
          </p:nvSpPr>
          <p:spPr>
            <a:xfrm rot="5400000">
              <a:off x="7018525"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89;p57"/>
            <p:cNvSpPr/>
            <p:nvPr/>
          </p:nvSpPr>
          <p:spPr>
            <a:xfrm rot="5400000">
              <a:off x="7049325"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587;p61"/>
          <p:cNvSpPr txBox="1"/>
          <p:nvPr/>
        </p:nvSpPr>
        <p:spPr>
          <a:xfrm>
            <a:off x="4147213" y="3258157"/>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47,5%</a:t>
            </a:r>
            <a:endParaRPr sz="2000" b="1" dirty="0">
              <a:solidFill>
                <a:srgbClr val="151D30"/>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1812367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grpSp>
        <p:nvGrpSpPr>
          <p:cNvPr id="1232" name="Google Shape;1232;p56"/>
          <p:cNvGrpSpPr/>
          <p:nvPr/>
        </p:nvGrpSpPr>
        <p:grpSpPr>
          <a:xfrm rot="5400000">
            <a:off x="667274" y="1208250"/>
            <a:ext cx="3751005" cy="3274849"/>
            <a:chOff x="2518772" y="1164350"/>
            <a:chExt cx="4095134" cy="5494713"/>
          </a:xfrm>
        </p:grpSpPr>
        <p:grpSp>
          <p:nvGrpSpPr>
            <p:cNvPr id="1233" name="Google Shape;1233;p56"/>
            <p:cNvGrpSpPr/>
            <p:nvPr/>
          </p:nvGrpSpPr>
          <p:grpSpPr>
            <a:xfrm>
              <a:off x="2518772" y="1164350"/>
              <a:ext cx="4095134" cy="5494713"/>
              <a:chOff x="2518772" y="1164350"/>
              <a:chExt cx="4095134" cy="5494713"/>
            </a:xfrm>
          </p:grpSpPr>
          <p:grpSp>
            <p:nvGrpSpPr>
              <p:cNvPr id="1234" name="Google Shape;1234;p56"/>
              <p:cNvGrpSpPr/>
              <p:nvPr/>
            </p:nvGrpSpPr>
            <p:grpSpPr>
              <a:xfrm>
                <a:off x="2518772" y="1164350"/>
                <a:ext cx="4043044" cy="5494713"/>
                <a:chOff x="2518772" y="1164350"/>
                <a:chExt cx="4043044" cy="5494713"/>
              </a:xfrm>
            </p:grpSpPr>
            <p:sp>
              <p:nvSpPr>
                <p:cNvPr id="1235" name="Google Shape;1235;p56"/>
                <p:cNvSpPr/>
                <p:nvPr/>
              </p:nvSpPr>
              <p:spPr>
                <a:xfrm rot="-1452">
                  <a:off x="2519814" y="1573640"/>
                  <a:ext cx="4040961" cy="5084570"/>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6"/>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56"/>
              <p:cNvSpPr/>
              <p:nvPr/>
            </p:nvSpPr>
            <p:spPr>
              <a:xfrm>
                <a:off x="2572906" y="1630236"/>
                <a:ext cx="4041000" cy="4914272"/>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56"/>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 name="Google Shape;1239;p56"/>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240" name="Google Shape;1240;p56"/>
          <p:cNvSpPr txBox="1">
            <a:spLocks noGrp="1"/>
          </p:cNvSpPr>
          <p:nvPr>
            <p:ph type="title"/>
          </p:nvPr>
        </p:nvSpPr>
        <p:spPr>
          <a:xfrm>
            <a:off x="1207503" y="106020"/>
            <a:ext cx="6830488"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Análisis e interpretación de datos</a:t>
            </a:r>
            <a:br>
              <a:rPr lang="en" sz="3200" dirty="0" smtClean="0"/>
            </a:br>
            <a:r>
              <a:rPr lang="en" sz="3200" dirty="0" smtClean="0">
                <a:solidFill>
                  <a:schemeClr val="accent4">
                    <a:lumMod val="75000"/>
                  </a:schemeClr>
                </a:solidFill>
              </a:rPr>
              <a:t>Entrevista docente</a:t>
            </a:r>
            <a:endParaRPr sz="3200" dirty="0">
              <a:solidFill>
                <a:schemeClr val="accent4">
                  <a:lumMod val="75000"/>
                </a:schemeClr>
              </a:solidFill>
            </a:endParaRPr>
          </a:p>
        </p:txBody>
      </p:sp>
      <p:sp>
        <p:nvSpPr>
          <p:cNvPr id="1241" name="Google Shape;1241;p56"/>
          <p:cNvSpPr txBox="1"/>
          <p:nvPr/>
        </p:nvSpPr>
        <p:spPr>
          <a:xfrm>
            <a:off x="1560379" y="1152344"/>
            <a:ext cx="21996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Diferencias</a:t>
            </a:r>
            <a:endParaRPr sz="2000" b="1" dirty="0">
              <a:solidFill>
                <a:srgbClr val="151D30"/>
              </a:solidFill>
              <a:latin typeface="Architects Daughter"/>
              <a:ea typeface="Architects Daughter"/>
              <a:cs typeface="Architects Daughter"/>
              <a:sym typeface="Architects Daughter"/>
            </a:endParaRPr>
          </a:p>
        </p:txBody>
      </p:sp>
      <p:sp>
        <p:nvSpPr>
          <p:cNvPr id="1242" name="Google Shape;1242;p56"/>
          <p:cNvSpPr txBox="1"/>
          <p:nvPr/>
        </p:nvSpPr>
        <p:spPr>
          <a:xfrm>
            <a:off x="1560379" y="1495525"/>
            <a:ext cx="2199600" cy="49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dirty="0" smtClean="0">
                <a:solidFill>
                  <a:srgbClr val="151D30"/>
                </a:solidFill>
                <a:latin typeface="Titillium Web"/>
                <a:ea typeface="Titillium Web"/>
                <a:cs typeface="Titillium Web"/>
                <a:sym typeface="Titillium Web"/>
              </a:rPr>
              <a:t>Trabajo de forma física y forma virtual</a:t>
            </a:r>
            <a:endParaRPr dirty="0">
              <a:solidFill>
                <a:srgbClr val="151D30"/>
              </a:solidFill>
              <a:latin typeface="Titillium Web"/>
              <a:ea typeface="Titillium Web"/>
              <a:cs typeface="Titillium Web"/>
              <a:sym typeface="Titillium Web"/>
            </a:endParaRPr>
          </a:p>
        </p:txBody>
      </p:sp>
      <p:sp>
        <p:nvSpPr>
          <p:cNvPr id="1243" name="Google Shape;1243;p56"/>
          <p:cNvSpPr txBox="1"/>
          <p:nvPr/>
        </p:nvSpPr>
        <p:spPr>
          <a:xfrm>
            <a:off x="1542943" y="2115365"/>
            <a:ext cx="2351741"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Horas</a:t>
            </a:r>
            <a:endParaRPr sz="2000" b="1" dirty="0">
              <a:solidFill>
                <a:srgbClr val="151D30"/>
              </a:solidFill>
              <a:latin typeface="Architects Daughter"/>
              <a:ea typeface="Architects Daughter"/>
              <a:cs typeface="Architects Daughter"/>
              <a:sym typeface="Architects Daughter"/>
            </a:endParaRPr>
          </a:p>
        </p:txBody>
      </p:sp>
      <p:sp>
        <p:nvSpPr>
          <p:cNvPr id="1244" name="Google Shape;1244;p56"/>
          <p:cNvSpPr txBox="1"/>
          <p:nvPr/>
        </p:nvSpPr>
        <p:spPr>
          <a:xfrm>
            <a:off x="1581624" y="2436103"/>
            <a:ext cx="2306491" cy="49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dirty="0" smtClean="0">
                <a:solidFill>
                  <a:srgbClr val="151D30"/>
                </a:solidFill>
                <a:latin typeface="Titillium Web"/>
                <a:ea typeface="Titillium Web"/>
                <a:cs typeface="Titillium Web"/>
                <a:sym typeface="Titillium Web"/>
              </a:rPr>
              <a:t>5 semanales + 1 hora adicional</a:t>
            </a:r>
            <a:endParaRPr dirty="0">
              <a:solidFill>
                <a:srgbClr val="151D30"/>
              </a:solidFill>
              <a:latin typeface="Titillium Web"/>
              <a:ea typeface="Titillium Web"/>
              <a:cs typeface="Titillium Web"/>
              <a:sym typeface="Titillium Web"/>
            </a:endParaRPr>
          </a:p>
        </p:txBody>
      </p:sp>
      <p:sp>
        <p:nvSpPr>
          <p:cNvPr id="1245" name="Google Shape;1245;p56"/>
          <p:cNvSpPr txBox="1"/>
          <p:nvPr/>
        </p:nvSpPr>
        <p:spPr>
          <a:xfrm>
            <a:off x="1549050" y="3145984"/>
            <a:ext cx="21996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Metodología</a:t>
            </a:r>
            <a:endParaRPr sz="2000" b="1" dirty="0">
              <a:solidFill>
                <a:srgbClr val="151D30"/>
              </a:solidFill>
              <a:latin typeface="Architects Daughter"/>
              <a:ea typeface="Architects Daughter"/>
              <a:cs typeface="Architects Daughter"/>
              <a:sym typeface="Architects Daughter"/>
            </a:endParaRPr>
          </a:p>
        </p:txBody>
      </p:sp>
      <p:sp>
        <p:nvSpPr>
          <p:cNvPr id="1246" name="Google Shape;1246;p56"/>
          <p:cNvSpPr txBox="1"/>
          <p:nvPr/>
        </p:nvSpPr>
        <p:spPr>
          <a:xfrm>
            <a:off x="1502537" y="3317705"/>
            <a:ext cx="2199600" cy="49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dirty="0" smtClean="0">
                <a:solidFill>
                  <a:srgbClr val="151D30"/>
                </a:solidFill>
                <a:latin typeface="Titillium Web"/>
                <a:ea typeface="Titillium Web"/>
                <a:cs typeface="Titillium Web"/>
                <a:sym typeface="Titillium Web"/>
              </a:rPr>
              <a:t>Aportes de cada docente</a:t>
            </a:r>
            <a:endParaRPr dirty="0">
              <a:solidFill>
                <a:srgbClr val="151D30"/>
              </a:solidFill>
              <a:latin typeface="Titillium Web"/>
              <a:ea typeface="Titillium Web"/>
              <a:cs typeface="Titillium Web"/>
              <a:sym typeface="Titillium Web"/>
            </a:endParaRPr>
          </a:p>
        </p:txBody>
      </p:sp>
      <p:grpSp>
        <p:nvGrpSpPr>
          <p:cNvPr id="1247" name="Google Shape;1247;p56"/>
          <p:cNvGrpSpPr/>
          <p:nvPr/>
        </p:nvGrpSpPr>
        <p:grpSpPr>
          <a:xfrm>
            <a:off x="1128872" y="1385281"/>
            <a:ext cx="326200" cy="282675"/>
            <a:chOff x="1274671" y="1989081"/>
            <a:chExt cx="326200" cy="282675"/>
          </a:xfrm>
        </p:grpSpPr>
        <p:sp>
          <p:nvSpPr>
            <p:cNvPr id="1248" name="Google Shape;1248;p56"/>
            <p:cNvSpPr/>
            <p:nvPr/>
          </p:nvSpPr>
          <p:spPr>
            <a:xfrm rot="-1798151">
              <a:off x="1290592" y="2048734"/>
              <a:ext cx="275657" cy="13749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6"/>
            <p:cNvSpPr/>
            <p:nvPr/>
          </p:nvSpPr>
          <p:spPr>
            <a:xfrm rot="-1798151">
              <a:off x="1309292" y="2074609"/>
              <a:ext cx="275657" cy="13749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56"/>
          <p:cNvGrpSpPr/>
          <p:nvPr/>
        </p:nvGrpSpPr>
        <p:grpSpPr>
          <a:xfrm>
            <a:off x="1156054" y="2388429"/>
            <a:ext cx="326200" cy="282675"/>
            <a:chOff x="1274671" y="2851556"/>
            <a:chExt cx="326200" cy="282675"/>
          </a:xfrm>
        </p:grpSpPr>
        <p:sp>
          <p:nvSpPr>
            <p:cNvPr id="1251" name="Google Shape;1251;p56"/>
            <p:cNvSpPr/>
            <p:nvPr/>
          </p:nvSpPr>
          <p:spPr>
            <a:xfrm rot="-1798151">
              <a:off x="1290592" y="2911209"/>
              <a:ext cx="275657" cy="137494"/>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6"/>
            <p:cNvSpPr/>
            <p:nvPr/>
          </p:nvSpPr>
          <p:spPr>
            <a:xfrm rot="-1798151">
              <a:off x="1309292" y="2937084"/>
              <a:ext cx="275657" cy="13749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56"/>
          <p:cNvGrpSpPr/>
          <p:nvPr/>
        </p:nvGrpSpPr>
        <p:grpSpPr>
          <a:xfrm>
            <a:off x="1140453" y="3317711"/>
            <a:ext cx="326200" cy="282675"/>
            <a:chOff x="1274671" y="3798356"/>
            <a:chExt cx="326200" cy="282675"/>
          </a:xfrm>
        </p:grpSpPr>
        <p:sp>
          <p:nvSpPr>
            <p:cNvPr id="1254" name="Google Shape;1254;p56"/>
            <p:cNvSpPr/>
            <p:nvPr/>
          </p:nvSpPr>
          <p:spPr>
            <a:xfrm rot="-1798151">
              <a:off x="1290592" y="3858009"/>
              <a:ext cx="275657" cy="13749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rot="-1798151">
              <a:off x="1309292" y="3883884"/>
              <a:ext cx="275657" cy="13749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2" name="Google Shape;1262;p56"/>
          <p:cNvCxnSpPr/>
          <p:nvPr/>
        </p:nvCxnSpPr>
        <p:spPr>
          <a:xfrm>
            <a:off x="7967200" y="2714738"/>
            <a:ext cx="0" cy="0"/>
          </a:xfrm>
          <a:prstGeom prst="straightConnector1">
            <a:avLst/>
          </a:prstGeom>
          <a:noFill/>
          <a:ln w="9525" cap="flat" cmpd="sng">
            <a:solidFill>
              <a:schemeClr val="dk2"/>
            </a:solidFill>
            <a:prstDash val="solid"/>
            <a:round/>
            <a:headEnd type="none" w="med" len="med"/>
            <a:tailEnd type="none" w="med" len="med"/>
          </a:ln>
        </p:spPr>
      </p:cxnSp>
      <p:cxnSp>
        <p:nvCxnSpPr>
          <p:cNvPr id="1263" name="Google Shape;1263;p56"/>
          <p:cNvCxnSpPr/>
          <p:nvPr/>
        </p:nvCxnSpPr>
        <p:spPr>
          <a:xfrm>
            <a:off x="7967200" y="2714738"/>
            <a:ext cx="0" cy="0"/>
          </a:xfrm>
          <a:prstGeom prst="straightConnector1">
            <a:avLst/>
          </a:prstGeom>
          <a:noFill/>
          <a:ln w="9525" cap="flat" cmpd="sng">
            <a:solidFill>
              <a:schemeClr val="dk2"/>
            </a:solidFill>
            <a:prstDash val="solid"/>
            <a:round/>
            <a:headEnd type="none" w="med" len="med"/>
            <a:tailEnd type="none" w="med" len="med"/>
          </a:ln>
        </p:spPr>
      </p:cxnSp>
      <p:grpSp>
        <p:nvGrpSpPr>
          <p:cNvPr id="59" name="Google Shape;1253;p56"/>
          <p:cNvGrpSpPr/>
          <p:nvPr/>
        </p:nvGrpSpPr>
        <p:grpSpPr>
          <a:xfrm>
            <a:off x="1141754" y="4125721"/>
            <a:ext cx="326200" cy="282675"/>
            <a:chOff x="1274671" y="3798356"/>
            <a:chExt cx="326200" cy="282675"/>
          </a:xfrm>
        </p:grpSpPr>
        <p:sp>
          <p:nvSpPr>
            <p:cNvPr id="60" name="Google Shape;1254;p56"/>
            <p:cNvSpPr/>
            <p:nvPr/>
          </p:nvSpPr>
          <p:spPr>
            <a:xfrm rot="-1798151">
              <a:off x="1290592" y="3858009"/>
              <a:ext cx="275657" cy="137494"/>
            </a:xfrm>
            <a:prstGeom prst="ellipse">
              <a:avLst/>
            </a:prstGeom>
            <a:solidFill>
              <a:srgbClr val="B7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55;p56"/>
            <p:cNvSpPr/>
            <p:nvPr/>
          </p:nvSpPr>
          <p:spPr>
            <a:xfrm rot="-1798151">
              <a:off x="1309292" y="3883884"/>
              <a:ext cx="275657" cy="137494"/>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1241;p56"/>
          <p:cNvSpPr txBox="1"/>
          <p:nvPr/>
        </p:nvSpPr>
        <p:spPr>
          <a:xfrm>
            <a:off x="1455064" y="3906623"/>
            <a:ext cx="2889759"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1600" b="1" dirty="0" smtClean="0">
                <a:solidFill>
                  <a:srgbClr val="151D30"/>
                </a:solidFill>
                <a:latin typeface="Architects Daughter"/>
                <a:ea typeface="Architects Daughter"/>
                <a:cs typeface="Architects Daughter"/>
                <a:sym typeface="Architects Daughter"/>
              </a:rPr>
              <a:t>Herramientas virtuales</a:t>
            </a:r>
            <a:endParaRPr sz="1600" b="1" dirty="0">
              <a:solidFill>
                <a:srgbClr val="151D30"/>
              </a:solidFill>
              <a:latin typeface="Architects Daughter"/>
              <a:ea typeface="Architects Daughter"/>
              <a:cs typeface="Architects Daughter"/>
              <a:sym typeface="Architects Daughter"/>
            </a:endParaRPr>
          </a:p>
        </p:txBody>
      </p:sp>
      <p:sp>
        <p:nvSpPr>
          <p:cNvPr id="63" name="Google Shape;1242;p56"/>
          <p:cNvSpPr txBox="1"/>
          <p:nvPr/>
        </p:nvSpPr>
        <p:spPr>
          <a:xfrm>
            <a:off x="1417332" y="4216596"/>
            <a:ext cx="2199600" cy="49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dirty="0" smtClean="0">
                <a:solidFill>
                  <a:srgbClr val="151D30"/>
                </a:solidFill>
                <a:latin typeface="Titillium Web"/>
                <a:ea typeface="Titillium Web"/>
                <a:cs typeface="Titillium Web"/>
                <a:sym typeface="Titillium Web"/>
              </a:rPr>
              <a:t>Determinado por las capacitaciones</a:t>
            </a:r>
            <a:endParaRPr dirty="0">
              <a:solidFill>
                <a:srgbClr val="151D30"/>
              </a:solidFill>
              <a:latin typeface="Titillium Web"/>
              <a:ea typeface="Titillium Web"/>
              <a:cs typeface="Titillium Web"/>
              <a:sym typeface="Titillium Web"/>
            </a:endParaRPr>
          </a:p>
        </p:txBody>
      </p:sp>
      <p:pic>
        <p:nvPicPr>
          <p:cNvPr id="2" name="Imagen 1"/>
          <p:cNvPicPr>
            <a:picLocks noChangeAspect="1"/>
          </p:cNvPicPr>
          <p:nvPr/>
        </p:nvPicPr>
        <p:blipFill rotWithShape="1">
          <a:blip r:embed="rId3"/>
          <a:srcRect l="34676" t="35043" r="34676" b="36180"/>
          <a:stretch/>
        </p:blipFill>
        <p:spPr>
          <a:xfrm>
            <a:off x="4545043" y="1495525"/>
            <a:ext cx="4388447" cy="26560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grpSp>
        <p:nvGrpSpPr>
          <p:cNvPr id="1543" name="Google Shape;1543;p61"/>
          <p:cNvGrpSpPr/>
          <p:nvPr/>
        </p:nvGrpSpPr>
        <p:grpSpPr>
          <a:xfrm>
            <a:off x="93786" y="1468011"/>
            <a:ext cx="8956430" cy="3140206"/>
            <a:chOff x="748636" y="1468011"/>
            <a:chExt cx="7661227" cy="2668037"/>
          </a:xfrm>
        </p:grpSpPr>
        <p:grpSp>
          <p:nvGrpSpPr>
            <p:cNvPr id="1544" name="Google Shape;1544;p61"/>
            <p:cNvGrpSpPr/>
            <p:nvPr/>
          </p:nvGrpSpPr>
          <p:grpSpPr>
            <a:xfrm>
              <a:off x="748636" y="2586476"/>
              <a:ext cx="1546777" cy="1549572"/>
              <a:chOff x="748625" y="2870001"/>
              <a:chExt cx="1546777" cy="1549572"/>
            </a:xfrm>
          </p:grpSpPr>
          <p:sp>
            <p:nvSpPr>
              <p:cNvPr id="1545" name="Google Shape;1545;p61"/>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1546" name="Google Shape;1546;p61"/>
              <p:cNvSpPr/>
              <p:nvPr/>
            </p:nvSpPr>
            <p:spPr>
              <a:xfrm>
                <a:off x="776750" y="2906426"/>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1547" name="Google Shape;1547;p61"/>
            <p:cNvGrpSpPr/>
            <p:nvPr/>
          </p:nvGrpSpPr>
          <p:grpSpPr>
            <a:xfrm>
              <a:off x="1005526" y="1468011"/>
              <a:ext cx="1032996" cy="673188"/>
              <a:chOff x="1000029" y="1468011"/>
              <a:chExt cx="1032996" cy="673188"/>
            </a:xfrm>
          </p:grpSpPr>
          <p:sp>
            <p:nvSpPr>
              <p:cNvPr id="1548" name="Google Shape;1548;p61"/>
              <p:cNvSpPr/>
              <p:nvPr/>
            </p:nvSpPr>
            <p:spPr>
              <a:xfrm rot="5658492">
                <a:off x="1185944" y="1317364"/>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1"/>
              <p:cNvSpPr/>
              <p:nvPr/>
            </p:nvSpPr>
            <p:spPr>
              <a:xfrm rot="5658492">
                <a:off x="1214072" y="1334203"/>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61"/>
            <p:cNvGrpSpPr/>
            <p:nvPr/>
          </p:nvGrpSpPr>
          <p:grpSpPr>
            <a:xfrm flipH="1">
              <a:off x="2787435" y="2586476"/>
              <a:ext cx="1623765" cy="1542297"/>
              <a:chOff x="3021263" y="2870001"/>
              <a:chExt cx="1623765" cy="1542297"/>
            </a:xfrm>
          </p:grpSpPr>
          <p:sp>
            <p:nvSpPr>
              <p:cNvPr id="1551" name="Google Shape;1551;p61"/>
              <p:cNvSpPr/>
              <p:nvPr/>
            </p:nvSpPr>
            <p:spPr>
              <a:xfrm>
                <a:off x="3091227" y="2870001"/>
                <a:ext cx="1553801"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1552" name="Google Shape;1552;p61"/>
              <p:cNvSpPr/>
              <p:nvPr/>
            </p:nvSpPr>
            <p:spPr>
              <a:xfrm>
                <a:off x="3021263" y="2899151"/>
                <a:ext cx="1600915"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1553" name="Google Shape;1553;p61"/>
            <p:cNvGrpSpPr/>
            <p:nvPr/>
          </p:nvGrpSpPr>
          <p:grpSpPr>
            <a:xfrm>
              <a:off x="3047966" y="1468011"/>
              <a:ext cx="1020440" cy="680463"/>
              <a:chOff x="3088154" y="1468011"/>
              <a:chExt cx="1020440" cy="680463"/>
            </a:xfrm>
          </p:grpSpPr>
          <p:sp>
            <p:nvSpPr>
              <p:cNvPr id="1554" name="Google Shape;1554;p61"/>
              <p:cNvSpPr/>
              <p:nvPr/>
            </p:nvSpPr>
            <p:spPr>
              <a:xfrm rot="-5658492" flipH="1">
                <a:off x="3274069" y="1317364"/>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rot="-5658492" flipH="1">
                <a:off x="3289641" y="1341478"/>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61"/>
            <p:cNvGrpSpPr/>
            <p:nvPr/>
          </p:nvGrpSpPr>
          <p:grpSpPr>
            <a:xfrm>
              <a:off x="4785149" y="2586476"/>
              <a:ext cx="1603438" cy="1549572"/>
              <a:chOff x="4928451" y="2870001"/>
              <a:chExt cx="1603438" cy="1549572"/>
            </a:xfrm>
          </p:grpSpPr>
          <p:sp>
            <p:nvSpPr>
              <p:cNvPr id="1557" name="Google Shape;1557;p61"/>
              <p:cNvSpPr/>
              <p:nvPr/>
            </p:nvSpPr>
            <p:spPr>
              <a:xfrm>
                <a:off x="4928451" y="2870001"/>
                <a:ext cx="1554463"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1558" name="Google Shape;1558;p61"/>
              <p:cNvSpPr/>
              <p:nvPr/>
            </p:nvSpPr>
            <p:spPr>
              <a:xfrm>
                <a:off x="4941413" y="2906426"/>
                <a:ext cx="1590476"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1559" name="Google Shape;1559;p61"/>
            <p:cNvGrpSpPr/>
            <p:nvPr/>
          </p:nvGrpSpPr>
          <p:grpSpPr>
            <a:xfrm>
              <a:off x="5077851" y="1468011"/>
              <a:ext cx="1032996" cy="673188"/>
              <a:chOff x="5091892" y="1468011"/>
              <a:chExt cx="1032996" cy="673188"/>
            </a:xfrm>
          </p:grpSpPr>
          <p:sp>
            <p:nvSpPr>
              <p:cNvPr id="1560" name="Google Shape;1560;p61"/>
              <p:cNvSpPr/>
              <p:nvPr/>
            </p:nvSpPr>
            <p:spPr>
              <a:xfrm rot="5658492">
                <a:off x="5277807" y="1317364"/>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1"/>
              <p:cNvSpPr/>
              <p:nvPr/>
            </p:nvSpPr>
            <p:spPr>
              <a:xfrm rot="5658492">
                <a:off x="5305934" y="1334203"/>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1"/>
            <p:cNvGrpSpPr/>
            <p:nvPr/>
          </p:nvGrpSpPr>
          <p:grpSpPr>
            <a:xfrm flipH="1">
              <a:off x="6868336" y="2586476"/>
              <a:ext cx="1541527" cy="1534997"/>
              <a:chOff x="6842825" y="2870001"/>
              <a:chExt cx="1541527" cy="1534997"/>
            </a:xfrm>
          </p:grpSpPr>
          <p:sp>
            <p:nvSpPr>
              <p:cNvPr id="1563" name="Google Shape;1563;p61"/>
              <p:cNvSpPr/>
              <p:nvPr/>
            </p:nvSpPr>
            <p:spPr>
              <a:xfrm>
                <a:off x="6865700"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1564" name="Google Shape;1564;p61"/>
              <p:cNvSpPr/>
              <p:nvPr/>
            </p:nvSpPr>
            <p:spPr>
              <a:xfrm>
                <a:off x="6842825" y="289185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1565" name="Google Shape;1565;p61"/>
            <p:cNvGrpSpPr/>
            <p:nvPr/>
          </p:nvGrpSpPr>
          <p:grpSpPr>
            <a:xfrm>
              <a:off x="7125229" y="1468011"/>
              <a:ext cx="1027740" cy="687763"/>
              <a:chOff x="7180029" y="1468011"/>
              <a:chExt cx="1027740" cy="687763"/>
            </a:xfrm>
          </p:grpSpPr>
          <p:sp>
            <p:nvSpPr>
              <p:cNvPr id="1566" name="Google Shape;1566;p61"/>
              <p:cNvSpPr/>
              <p:nvPr/>
            </p:nvSpPr>
            <p:spPr>
              <a:xfrm rot="-5658492" flipH="1">
                <a:off x="7365944" y="1317364"/>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1"/>
              <p:cNvSpPr/>
              <p:nvPr/>
            </p:nvSpPr>
            <p:spPr>
              <a:xfrm rot="-5658492" flipH="1">
                <a:off x="7388816" y="1348778"/>
                <a:ext cx="633038" cy="957642"/>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61"/>
            <p:cNvGrpSpPr/>
            <p:nvPr/>
          </p:nvGrpSpPr>
          <p:grpSpPr>
            <a:xfrm>
              <a:off x="1435000" y="2197582"/>
              <a:ext cx="145300" cy="337234"/>
              <a:chOff x="1435000" y="2185275"/>
              <a:chExt cx="145300" cy="495132"/>
            </a:xfrm>
          </p:grpSpPr>
          <p:sp>
            <p:nvSpPr>
              <p:cNvPr id="1569" name="Google Shape;1569;p61"/>
              <p:cNvSpPr/>
              <p:nvPr/>
            </p:nvSpPr>
            <p:spPr>
              <a:xfrm>
                <a:off x="1463750" y="2185275"/>
                <a:ext cx="116550" cy="495132"/>
              </a:xfrm>
              <a:custGeom>
                <a:avLst/>
                <a:gdLst/>
                <a:ahLst/>
                <a:cxnLst/>
                <a:rect l="l" t="t" r="r" b="b"/>
                <a:pathLst>
                  <a:path w="4662" h="11946" extrusionOk="0">
                    <a:moveTo>
                      <a:pt x="4662" y="0"/>
                    </a:moveTo>
                    <a:cubicBezTo>
                      <a:pt x="1639" y="3023"/>
                      <a:pt x="4147" y="10911"/>
                      <a:pt x="0" y="11946"/>
                    </a:cubicBezTo>
                  </a:path>
                </a:pathLst>
              </a:custGeom>
              <a:noFill/>
              <a:ln w="9525" cap="flat" cmpd="sng">
                <a:solidFill>
                  <a:schemeClr val="dk2"/>
                </a:solidFill>
                <a:prstDash val="solid"/>
                <a:round/>
                <a:headEnd type="none" w="med" len="med"/>
                <a:tailEnd type="none" w="med" len="med"/>
              </a:ln>
            </p:spPr>
          </p:sp>
          <p:sp>
            <p:nvSpPr>
              <p:cNvPr id="1570" name="Google Shape;1570;p61"/>
              <p:cNvSpPr/>
              <p:nvPr/>
            </p:nvSpPr>
            <p:spPr>
              <a:xfrm>
                <a:off x="1435000" y="2549475"/>
                <a:ext cx="29125" cy="80125"/>
              </a:xfrm>
              <a:custGeom>
                <a:avLst/>
                <a:gdLst/>
                <a:ahLst/>
                <a:cxnLst/>
                <a:rect l="l" t="t" r="r" b="b"/>
                <a:pathLst>
                  <a:path w="1165" h="3205" extrusionOk="0">
                    <a:moveTo>
                      <a:pt x="1165" y="0"/>
                    </a:moveTo>
                    <a:cubicBezTo>
                      <a:pt x="1165" y="1137"/>
                      <a:pt x="630" y="2259"/>
                      <a:pt x="0" y="3205"/>
                    </a:cubicBezTo>
                  </a:path>
                </a:pathLst>
              </a:custGeom>
              <a:noFill/>
              <a:ln w="9525" cap="flat" cmpd="sng">
                <a:solidFill>
                  <a:schemeClr val="dk2"/>
                </a:solidFill>
                <a:prstDash val="solid"/>
                <a:round/>
                <a:headEnd type="none" w="med" len="med"/>
                <a:tailEnd type="none" w="med" len="med"/>
              </a:ln>
            </p:spPr>
          </p:sp>
        </p:grpSp>
        <p:grpSp>
          <p:nvGrpSpPr>
            <p:cNvPr id="1571" name="Google Shape;1571;p61"/>
            <p:cNvGrpSpPr/>
            <p:nvPr/>
          </p:nvGrpSpPr>
          <p:grpSpPr>
            <a:xfrm>
              <a:off x="5563663" y="2242229"/>
              <a:ext cx="72825" cy="292720"/>
              <a:chOff x="3591125" y="2250825"/>
              <a:chExt cx="72825" cy="429775"/>
            </a:xfrm>
          </p:grpSpPr>
          <p:sp>
            <p:nvSpPr>
              <p:cNvPr id="1572" name="Google Shape;1572;p61"/>
              <p:cNvSpPr/>
              <p:nvPr/>
            </p:nvSpPr>
            <p:spPr>
              <a:xfrm>
                <a:off x="3591125" y="2250825"/>
                <a:ext cx="31925" cy="400625"/>
              </a:xfrm>
              <a:custGeom>
                <a:avLst/>
                <a:gdLst/>
                <a:ahLst/>
                <a:cxnLst/>
                <a:rect l="l" t="t" r="r" b="b"/>
                <a:pathLst>
                  <a:path w="1277" h="16025" extrusionOk="0">
                    <a:moveTo>
                      <a:pt x="291" y="0"/>
                    </a:moveTo>
                    <a:cubicBezTo>
                      <a:pt x="1589" y="5183"/>
                      <a:pt x="1688" y="10956"/>
                      <a:pt x="0" y="16025"/>
                    </a:cubicBezTo>
                  </a:path>
                </a:pathLst>
              </a:custGeom>
              <a:noFill/>
              <a:ln w="9525" cap="flat" cmpd="sng">
                <a:solidFill>
                  <a:schemeClr val="dk2"/>
                </a:solidFill>
                <a:prstDash val="solid"/>
                <a:round/>
                <a:headEnd type="none" w="med" len="med"/>
                <a:tailEnd type="none" w="med" len="med"/>
              </a:ln>
            </p:spPr>
          </p:sp>
          <p:sp>
            <p:nvSpPr>
              <p:cNvPr id="1573" name="Google Shape;1573;p61"/>
              <p:cNvSpPr/>
              <p:nvPr/>
            </p:nvSpPr>
            <p:spPr>
              <a:xfrm>
                <a:off x="3620250" y="2571325"/>
                <a:ext cx="43700" cy="109275"/>
              </a:xfrm>
              <a:custGeom>
                <a:avLst/>
                <a:gdLst/>
                <a:ahLst/>
                <a:cxnLst/>
                <a:rect l="l" t="t" r="r" b="b"/>
                <a:pathLst>
                  <a:path w="1748" h="4371" extrusionOk="0">
                    <a:moveTo>
                      <a:pt x="1748" y="0"/>
                    </a:moveTo>
                    <a:cubicBezTo>
                      <a:pt x="878" y="1306"/>
                      <a:pt x="1110" y="3261"/>
                      <a:pt x="0" y="4371"/>
                    </a:cubicBezTo>
                  </a:path>
                </a:pathLst>
              </a:custGeom>
              <a:noFill/>
              <a:ln w="9525" cap="flat" cmpd="sng">
                <a:solidFill>
                  <a:schemeClr val="dk2"/>
                </a:solidFill>
                <a:prstDash val="solid"/>
                <a:round/>
                <a:headEnd type="none" w="med" len="med"/>
                <a:tailEnd type="none" w="med" len="med"/>
              </a:ln>
            </p:spPr>
          </p:sp>
        </p:grpSp>
        <p:grpSp>
          <p:nvGrpSpPr>
            <p:cNvPr id="1574" name="Google Shape;1574;p61"/>
            <p:cNvGrpSpPr/>
            <p:nvPr/>
          </p:nvGrpSpPr>
          <p:grpSpPr>
            <a:xfrm>
              <a:off x="3538756" y="2217419"/>
              <a:ext cx="66457" cy="312557"/>
              <a:chOff x="5586093" y="2214400"/>
              <a:chExt cx="66457" cy="458900"/>
            </a:xfrm>
          </p:grpSpPr>
          <p:sp>
            <p:nvSpPr>
              <p:cNvPr id="1575" name="Google Shape;1575;p61"/>
              <p:cNvSpPr/>
              <p:nvPr/>
            </p:nvSpPr>
            <p:spPr>
              <a:xfrm>
                <a:off x="5586093" y="2214400"/>
                <a:ext cx="37325" cy="458900"/>
              </a:xfrm>
              <a:custGeom>
                <a:avLst/>
                <a:gdLst/>
                <a:ahLst/>
                <a:cxnLst/>
                <a:rect l="l" t="t" r="r" b="b"/>
                <a:pathLst>
                  <a:path w="1493" h="18356" extrusionOk="0">
                    <a:moveTo>
                      <a:pt x="910" y="0"/>
                    </a:moveTo>
                    <a:cubicBezTo>
                      <a:pt x="-289" y="6003"/>
                      <a:pt x="-441" y="12548"/>
                      <a:pt x="1493" y="18356"/>
                    </a:cubicBezTo>
                  </a:path>
                </a:pathLst>
              </a:custGeom>
              <a:noFill/>
              <a:ln w="9525" cap="flat" cmpd="sng">
                <a:solidFill>
                  <a:schemeClr val="dk2"/>
                </a:solidFill>
                <a:prstDash val="solid"/>
                <a:round/>
                <a:headEnd type="none" w="med" len="med"/>
                <a:tailEnd type="none" w="med" len="med"/>
              </a:ln>
            </p:spPr>
          </p:sp>
          <p:sp>
            <p:nvSpPr>
              <p:cNvPr id="1576" name="Google Shape;1576;p61"/>
              <p:cNvSpPr/>
              <p:nvPr/>
            </p:nvSpPr>
            <p:spPr>
              <a:xfrm>
                <a:off x="5638000" y="2258100"/>
                <a:ext cx="14550" cy="102000"/>
              </a:xfrm>
              <a:custGeom>
                <a:avLst/>
                <a:gdLst/>
                <a:ahLst/>
                <a:cxnLst/>
                <a:rect l="l" t="t" r="r" b="b"/>
                <a:pathLst>
                  <a:path w="582" h="4080" extrusionOk="0">
                    <a:moveTo>
                      <a:pt x="582" y="0"/>
                    </a:moveTo>
                    <a:cubicBezTo>
                      <a:pt x="313" y="1347"/>
                      <a:pt x="0" y="2706"/>
                      <a:pt x="0" y="4080"/>
                    </a:cubicBezTo>
                  </a:path>
                </a:pathLst>
              </a:custGeom>
              <a:noFill/>
              <a:ln w="9525" cap="flat" cmpd="sng">
                <a:solidFill>
                  <a:schemeClr val="dk2"/>
                </a:solidFill>
                <a:prstDash val="solid"/>
                <a:round/>
                <a:headEnd type="none" w="med" len="med"/>
                <a:tailEnd type="none" w="med" len="med"/>
              </a:ln>
            </p:spPr>
          </p:sp>
        </p:grpSp>
        <p:grpSp>
          <p:nvGrpSpPr>
            <p:cNvPr id="1577" name="Google Shape;1577;p61"/>
            <p:cNvGrpSpPr/>
            <p:nvPr/>
          </p:nvGrpSpPr>
          <p:grpSpPr>
            <a:xfrm>
              <a:off x="7601100" y="2207450"/>
              <a:ext cx="116550" cy="337234"/>
              <a:chOff x="7601100" y="2185275"/>
              <a:chExt cx="116550" cy="495132"/>
            </a:xfrm>
          </p:grpSpPr>
          <p:sp>
            <p:nvSpPr>
              <p:cNvPr id="1578" name="Google Shape;1578;p61"/>
              <p:cNvSpPr/>
              <p:nvPr/>
            </p:nvSpPr>
            <p:spPr>
              <a:xfrm flipH="1">
                <a:off x="7601100" y="2185275"/>
                <a:ext cx="116550" cy="495132"/>
              </a:xfrm>
              <a:custGeom>
                <a:avLst/>
                <a:gdLst/>
                <a:ahLst/>
                <a:cxnLst/>
                <a:rect l="l" t="t" r="r" b="b"/>
                <a:pathLst>
                  <a:path w="4662" h="11946" extrusionOk="0">
                    <a:moveTo>
                      <a:pt x="4662" y="0"/>
                    </a:moveTo>
                    <a:cubicBezTo>
                      <a:pt x="1639" y="3023"/>
                      <a:pt x="4147" y="10911"/>
                      <a:pt x="0" y="11946"/>
                    </a:cubicBezTo>
                  </a:path>
                </a:pathLst>
              </a:custGeom>
              <a:noFill/>
              <a:ln w="9525" cap="flat" cmpd="sng">
                <a:solidFill>
                  <a:schemeClr val="dk2"/>
                </a:solidFill>
                <a:prstDash val="solid"/>
                <a:round/>
                <a:headEnd type="none" w="med" len="med"/>
                <a:tailEnd type="none" w="med" len="med"/>
              </a:ln>
            </p:spPr>
          </p:sp>
          <p:sp>
            <p:nvSpPr>
              <p:cNvPr id="1579" name="Google Shape;1579;p61"/>
              <p:cNvSpPr/>
              <p:nvPr/>
            </p:nvSpPr>
            <p:spPr>
              <a:xfrm>
                <a:off x="7648450" y="2207125"/>
                <a:ext cx="21850" cy="58275"/>
              </a:xfrm>
              <a:custGeom>
                <a:avLst/>
                <a:gdLst/>
                <a:ahLst/>
                <a:cxnLst/>
                <a:rect l="l" t="t" r="r" b="b"/>
                <a:pathLst>
                  <a:path w="874" h="2331" extrusionOk="0">
                    <a:moveTo>
                      <a:pt x="0" y="0"/>
                    </a:moveTo>
                    <a:cubicBezTo>
                      <a:pt x="427" y="712"/>
                      <a:pt x="874" y="1501"/>
                      <a:pt x="874" y="2331"/>
                    </a:cubicBezTo>
                  </a:path>
                </a:pathLst>
              </a:custGeom>
              <a:noFill/>
              <a:ln w="9525" cap="flat" cmpd="sng">
                <a:solidFill>
                  <a:schemeClr val="dk2"/>
                </a:solidFill>
                <a:prstDash val="solid"/>
                <a:round/>
                <a:headEnd type="none" w="med" len="med"/>
                <a:tailEnd type="none" w="med" len="med"/>
              </a:ln>
            </p:spPr>
          </p:sp>
        </p:grpSp>
        <p:sp>
          <p:nvSpPr>
            <p:cNvPr id="1580" name="Google Shape;1580;p61"/>
            <p:cNvSpPr/>
            <p:nvPr/>
          </p:nvSpPr>
          <p:spPr>
            <a:xfrm>
              <a:off x="2003950" y="1785850"/>
              <a:ext cx="789275" cy="1376850"/>
            </a:xfrm>
            <a:custGeom>
              <a:avLst/>
              <a:gdLst/>
              <a:ahLst/>
              <a:cxnLst/>
              <a:rect l="l" t="t" r="r" b="b"/>
              <a:pathLst>
                <a:path w="30810" h="55074" extrusionOk="0">
                  <a:moveTo>
                    <a:pt x="0" y="0"/>
                  </a:moveTo>
                  <a:cubicBezTo>
                    <a:pt x="5404" y="0"/>
                    <a:pt x="11165" y="1936"/>
                    <a:pt x="15269" y="5453"/>
                  </a:cubicBezTo>
                  <a:cubicBezTo>
                    <a:pt x="20228" y="9703"/>
                    <a:pt x="21364" y="17265"/>
                    <a:pt x="22357" y="23720"/>
                  </a:cubicBezTo>
                  <a:cubicBezTo>
                    <a:pt x="23468" y="30943"/>
                    <a:pt x="25336" y="38036"/>
                    <a:pt x="26447" y="45259"/>
                  </a:cubicBezTo>
                  <a:cubicBezTo>
                    <a:pt x="26991" y="48798"/>
                    <a:pt x="27230" y="55074"/>
                    <a:pt x="30810" y="55074"/>
                  </a:cubicBezTo>
                </a:path>
              </a:pathLst>
            </a:custGeom>
            <a:noFill/>
            <a:ln w="9525" cap="flat" cmpd="sng">
              <a:solidFill>
                <a:schemeClr val="dk2"/>
              </a:solidFill>
              <a:prstDash val="solid"/>
              <a:round/>
              <a:headEnd type="none" w="med" len="med"/>
              <a:tailEnd type="none" w="med" len="med"/>
            </a:ln>
          </p:spPr>
        </p:sp>
        <p:sp>
          <p:nvSpPr>
            <p:cNvPr id="1581" name="Google Shape;1581;p61"/>
            <p:cNvSpPr/>
            <p:nvPr/>
          </p:nvSpPr>
          <p:spPr>
            <a:xfrm>
              <a:off x="4341900" y="1751750"/>
              <a:ext cx="789274" cy="1479125"/>
            </a:xfrm>
            <a:custGeom>
              <a:avLst/>
              <a:gdLst/>
              <a:ahLst/>
              <a:cxnLst/>
              <a:rect l="l" t="t" r="r" b="b"/>
              <a:pathLst>
                <a:path w="28628" h="59165" extrusionOk="0">
                  <a:moveTo>
                    <a:pt x="0" y="59165"/>
                  </a:moveTo>
                  <a:cubicBezTo>
                    <a:pt x="21909" y="59165"/>
                    <a:pt x="6719" y="0"/>
                    <a:pt x="28628" y="0"/>
                  </a:cubicBezTo>
                </a:path>
              </a:pathLst>
            </a:custGeom>
            <a:noFill/>
            <a:ln w="9525" cap="flat" cmpd="sng">
              <a:solidFill>
                <a:schemeClr val="dk2"/>
              </a:solidFill>
              <a:prstDash val="solid"/>
              <a:round/>
              <a:headEnd type="none" w="med" len="med"/>
              <a:tailEnd type="none" w="med" len="med"/>
            </a:ln>
          </p:spPr>
        </p:sp>
        <p:sp>
          <p:nvSpPr>
            <p:cNvPr id="1582" name="Google Shape;1582;p61"/>
            <p:cNvSpPr/>
            <p:nvPr/>
          </p:nvSpPr>
          <p:spPr>
            <a:xfrm>
              <a:off x="6093675" y="1772200"/>
              <a:ext cx="789288" cy="1444725"/>
            </a:xfrm>
            <a:custGeom>
              <a:avLst/>
              <a:gdLst/>
              <a:ahLst/>
              <a:cxnLst/>
              <a:rect l="l" t="t" r="r" b="b"/>
              <a:pathLst>
                <a:path w="29991" h="57789" extrusionOk="0">
                  <a:moveTo>
                    <a:pt x="0" y="0"/>
                  </a:moveTo>
                  <a:cubicBezTo>
                    <a:pt x="19078" y="3821"/>
                    <a:pt x="9839" y="37945"/>
                    <a:pt x="18540" y="55348"/>
                  </a:cubicBezTo>
                  <a:cubicBezTo>
                    <a:pt x="20247" y="58763"/>
                    <a:pt x="27294" y="58322"/>
                    <a:pt x="29991" y="55620"/>
                  </a:cubicBezTo>
                </a:path>
              </a:pathLst>
            </a:custGeom>
            <a:noFill/>
            <a:ln w="9525" cap="flat" cmpd="sng">
              <a:solidFill>
                <a:schemeClr val="dk2"/>
              </a:solidFill>
              <a:prstDash val="solid"/>
              <a:round/>
              <a:headEnd type="none" w="med" len="med"/>
              <a:tailEnd type="none" w="med" len="med"/>
            </a:ln>
          </p:spPr>
        </p:sp>
      </p:grpSp>
      <p:sp>
        <p:nvSpPr>
          <p:cNvPr id="1583" name="Google Shape;1583;p61"/>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1584" name="Google Shape;1584;p61"/>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Conclusiones</a:t>
            </a:r>
            <a:endParaRPr dirty="0">
              <a:solidFill>
                <a:schemeClr val="lt2"/>
              </a:solidFill>
            </a:endParaRPr>
          </a:p>
        </p:txBody>
      </p:sp>
      <p:sp>
        <p:nvSpPr>
          <p:cNvPr id="1586" name="Google Shape;1586;p61"/>
          <p:cNvSpPr txBox="1"/>
          <p:nvPr/>
        </p:nvSpPr>
        <p:spPr>
          <a:xfrm>
            <a:off x="202479" y="3372196"/>
            <a:ext cx="1617600" cy="673200"/>
          </a:xfrm>
          <a:prstGeom prst="rect">
            <a:avLst/>
          </a:prstGeom>
          <a:noFill/>
          <a:ln>
            <a:noFill/>
          </a:ln>
        </p:spPr>
        <p:txBody>
          <a:bodyPr spcFirstLastPara="1" wrap="square" lIns="91425" tIns="91425" rIns="91425" bIns="91425" anchor="ctr" anchorCtr="0">
            <a:noAutofit/>
          </a:bodyPr>
          <a:lstStyle/>
          <a:p>
            <a:pPr lvl="0" algn="ctr">
              <a:spcAft>
                <a:spcPts val="1200"/>
              </a:spcAft>
            </a:pPr>
            <a:r>
              <a:rPr lang="es-EC" dirty="0"/>
              <a:t>M</a:t>
            </a:r>
            <a:r>
              <a:rPr lang="es-EC" dirty="0" smtClean="0"/>
              <a:t>ás </a:t>
            </a:r>
            <a:r>
              <a:rPr lang="es-EC" dirty="0"/>
              <a:t>del 50% de </a:t>
            </a:r>
            <a:r>
              <a:rPr lang="es-EC" dirty="0" smtClean="0"/>
              <a:t>niños, </a:t>
            </a:r>
            <a:r>
              <a:rPr lang="es-EC" dirty="0"/>
              <a:t>no han adquirido de manera adecuada las </a:t>
            </a:r>
            <a:r>
              <a:rPr lang="es-EC" dirty="0" smtClean="0"/>
              <a:t>destrezas.</a:t>
            </a:r>
            <a:endParaRPr dirty="0">
              <a:solidFill>
                <a:srgbClr val="151D30"/>
              </a:solidFill>
              <a:latin typeface="Titillium Web"/>
              <a:ea typeface="Titillium Web"/>
              <a:cs typeface="Titillium Web"/>
              <a:sym typeface="Titillium Web"/>
            </a:endParaRPr>
          </a:p>
        </p:txBody>
      </p:sp>
      <p:sp>
        <p:nvSpPr>
          <p:cNvPr id="1587" name="Google Shape;1587;p61"/>
          <p:cNvSpPr txBox="1"/>
          <p:nvPr/>
        </p:nvSpPr>
        <p:spPr>
          <a:xfrm>
            <a:off x="473848" y="1683559"/>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a:solidFill>
                  <a:srgbClr val="151D30"/>
                </a:solidFill>
                <a:latin typeface="Architects Daughter"/>
                <a:ea typeface="Architects Daughter"/>
                <a:cs typeface="Architects Daughter"/>
                <a:sym typeface="Architects Daughter"/>
              </a:rPr>
              <a:t>01</a:t>
            </a:r>
            <a:endParaRPr sz="4000" b="1" dirty="0">
              <a:solidFill>
                <a:srgbClr val="151D30"/>
              </a:solidFill>
              <a:latin typeface="Architects Daughter"/>
              <a:ea typeface="Architects Daughter"/>
              <a:cs typeface="Architects Daughter"/>
              <a:sym typeface="Architects Daughter"/>
            </a:endParaRPr>
          </a:p>
        </p:txBody>
      </p:sp>
      <p:sp>
        <p:nvSpPr>
          <p:cNvPr id="1589" name="Google Shape;1589;p61"/>
          <p:cNvSpPr txBox="1"/>
          <p:nvPr/>
        </p:nvSpPr>
        <p:spPr>
          <a:xfrm>
            <a:off x="2442303" y="3443583"/>
            <a:ext cx="2059244" cy="673200"/>
          </a:xfrm>
          <a:prstGeom prst="rect">
            <a:avLst/>
          </a:prstGeom>
          <a:noFill/>
          <a:ln>
            <a:noFill/>
          </a:ln>
        </p:spPr>
        <p:txBody>
          <a:bodyPr spcFirstLastPara="1" wrap="square" lIns="91425" tIns="91425" rIns="91425" bIns="91425" anchor="ctr" anchorCtr="0">
            <a:noAutofit/>
          </a:bodyPr>
          <a:lstStyle/>
          <a:p>
            <a:pPr lvl="0" algn="ctr">
              <a:spcAft>
                <a:spcPts val="1200"/>
              </a:spcAft>
            </a:pPr>
            <a:r>
              <a:rPr lang="es-EC" dirty="0"/>
              <a:t>M</a:t>
            </a:r>
            <a:r>
              <a:rPr lang="es-EC" dirty="0" smtClean="0"/>
              <a:t>antenerse </a:t>
            </a:r>
            <a:r>
              <a:rPr lang="es-EC" dirty="0"/>
              <a:t>en contacto con el entorno, socializar con sus pares, son elementos fundamentales para que el niño pueda desarrollar un </a:t>
            </a:r>
            <a:r>
              <a:rPr lang="es-EC" dirty="0" smtClean="0"/>
              <a:t>lenguaje.</a:t>
            </a:r>
            <a:endParaRPr dirty="0">
              <a:solidFill>
                <a:srgbClr val="151D30"/>
              </a:solidFill>
              <a:latin typeface="Titillium Web"/>
              <a:ea typeface="Titillium Web"/>
              <a:cs typeface="Titillium Web"/>
              <a:sym typeface="Titillium Web"/>
            </a:endParaRPr>
          </a:p>
        </p:txBody>
      </p:sp>
      <p:sp>
        <p:nvSpPr>
          <p:cNvPr id="1590" name="Google Shape;1590;p61"/>
          <p:cNvSpPr txBox="1"/>
          <p:nvPr/>
        </p:nvSpPr>
        <p:spPr>
          <a:xfrm flipH="1">
            <a:off x="2885546" y="1707877"/>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a:solidFill>
                  <a:srgbClr val="151D30"/>
                </a:solidFill>
                <a:latin typeface="Architects Daughter"/>
                <a:ea typeface="Architects Daughter"/>
                <a:cs typeface="Architects Daughter"/>
                <a:sym typeface="Architects Daughter"/>
              </a:rPr>
              <a:t>02</a:t>
            </a:r>
            <a:endParaRPr sz="4000" b="1" dirty="0">
              <a:solidFill>
                <a:srgbClr val="151D30"/>
              </a:solidFill>
              <a:latin typeface="Architects Daughter"/>
              <a:ea typeface="Architects Daughter"/>
              <a:cs typeface="Architects Daughter"/>
              <a:sym typeface="Architects Daughter"/>
            </a:endParaRPr>
          </a:p>
        </p:txBody>
      </p:sp>
      <p:sp>
        <p:nvSpPr>
          <p:cNvPr id="1592" name="Google Shape;1592;p61"/>
          <p:cNvSpPr txBox="1"/>
          <p:nvPr/>
        </p:nvSpPr>
        <p:spPr>
          <a:xfrm>
            <a:off x="4730917" y="3466389"/>
            <a:ext cx="2040858" cy="673200"/>
          </a:xfrm>
          <a:prstGeom prst="rect">
            <a:avLst/>
          </a:prstGeom>
          <a:noFill/>
          <a:ln>
            <a:noFill/>
          </a:ln>
        </p:spPr>
        <p:txBody>
          <a:bodyPr spcFirstLastPara="1" wrap="square" lIns="91425" tIns="91425" rIns="91425" bIns="91425" anchor="ctr" anchorCtr="0">
            <a:noAutofit/>
          </a:bodyPr>
          <a:lstStyle/>
          <a:p>
            <a:pPr lvl="0" algn="ctr">
              <a:spcAft>
                <a:spcPts val="1200"/>
              </a:spcAft>
            </a:pPr>
            <a:r>
              <a:rPr lang="es-EC" dirty="0"/>
              <a:t>Los conocimientos que tienen las docentes sobre el uso de las </a:t>
            </a:r>
            <a:r>
              <a:rPr lang="es-EC" dirty="0" err="1"/>
              <a:t>TIC’s</a:t>
            </a:r>
            <a:r>
              <a:rPr lang="es-EC" dirty="0"/>
              <a:t> influyen </a:t>
            </a:r>
            <a:r>
              <a:rPr lang="es-EC" dirty="0" smtClean="0"/>
              <a:t>en </a:t>
            </a:r>
            <a:r>
              <a:rPr lang="es-EC" dirty="0"/>
              <a:t>los conocimientos que adquieren los estudiantes.</a:t>
            </a:r>
            <a:endParaRPr dirty="0">
              <a:solidFill>
                <a:srgbClr val="151D30"/>
              </a:solidFill>
              <a:latin typeface="Titillium Web"/>
              <a:ea typeface="Titillium Web"/>
              <a:cs typeface="Titillium Web"/>
              <a:sym typeface="Titillium Web"/>
            </a:endParaRPr>
          </a:p>
        </p:txBody>
      </p:sp>
      <p:sp>
        <p:nvSpPr>
          <p:cNvPr id="1593" name="Google Shape;1593;p61"/>
          <p:cNvSpPr txBox="1"/>
          <p:nvPr/>
        </p:nvSpPr>
        <p:spPr>
          <a:xfrm>
            <a:off x="5207758" y="1743820"/>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a:solidFill>
                  <a:srgbClr val="151D30"/>
                </a:solidFill>
                <a:latin typeface="Architects Daughter"/>
                <a:ea typeface="Architects Daughter"/>
                <a:cs typeface="Architects Daughter"/>
                <a:sym typeface="Architects Daughter"/>
              </a:rPr>
              <a:t>03</a:t>
            </a:r>
            <a:endParaRPr sz="4000" b="1" dirty="0">
              <a:solidFill>
                <a:srgbClr val="151D30"/>
              </a:solidFill>
              <a:latin typeface="Architects Daughter"/>
              <a:ea typeface="Architects Daughter"/>
              <a:cs typeface="Architects Daughter"/>
              <a:sym typeface="Architects Daughter"/>
            </a:endParaRPr>
          </a:p>
        </p:txBody>
      </p:sp>
      <p:sp>
        <p:nvSpPr>
          <p:cNvPr id="1595" name="Google Shape;1595;p61"/>
          <p:cNvSpPr txBox="1"/>
          <p:nvPr/>
        </p:nvSpPr>
        <p:spPr>
          <a:xfrm>
            <a:off x="7217566" y="3466389"/>
            <a:ext cx="1926434" cy="673200"/>
          </a:xfrm>
          <a:prstGeom prst="rect">
            <a:avLst/>
          </a:prstGeom>
          <a:noFill/>
          <a:ln>
            <a:noFill/>
          </a:ln>
        </p:spPr>
        <p:txBody>
          <a:bodyPr spcFirstLastPara="1" wrap="square" lIns="91425" tIns="91425" rIns="91425" bIns="91425" anchor="ctr" anchorCtr="0">
            <a:noAutofit/>
          </a:bodyPr>
          <a:lstStyle/>
          <a:p>
            <a:pPr lvl="0" algn="ctr">
              <a:spcAft>
                <a:spcPts val="1200"/>
              </a:spcAft>
            </a:pPr>
            <a:r>
              <a:rPr lang="es-EC" dirty="0"/>
              <a:t>L</a:t>
            </a:r>
            <a:r>
              <a:rPr lang="es-EC" dirty="0" smtClean="0"/>
              <a:t>a </a:t>
            </a:r>
            <a:r>
              <a:rPr lang="es-EC" dirty="0"/>
              <a:t>educación virtual, ha afectado tanto a docentes como </a:t>
            </a:r>
            <a:r>
              <a:rPr lang="es-EC" dirty="0" smtClean="0"/>
              <a:t>estudiantes.</a:t>
            </a:r>
            <a:endParaRPr dirty="0">
              <a:solidFill>
                <a:srgbClr val="151D30"/>
              </a:solidFill>
              <a:latin typeface="Titillium Web"/>
              <a:ea typeface="Titillium Web"/>
              <a:cs typeface="Titillium Web"/>
              <a:sym typeface="Titillium Web"/>
            </a:endParaRPr>
          </a:p>
        </p:txBody>
      </p:sp>
      <p:sp>
        <p:nvSpPr>
          <p:cNvPr id="1596" name="Google Shape;1596;p61"/>
          <p:cNvSpPr txBox="1"/>
          <p:nvPr/>
        </p:nvSpPr>
        <p:spPr>
          <a:xfrm>
            <a:off x="7621876" y="1696116"/>
            <a:ext cx="10278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a:solidFill>
                  <a:srgbClr val="151D30"/>
                </a:solidFill>
                <a:latin typeface="Architects Daughter"/>
                <a:ea typeface="Architects Daughter"/>
                <a:cs typeface="Architects Daughter"/>
                <a:sym typeface="Architects Daughter"/>
              </a:rPr>
              <a:t>04</a:t>
            </a:r>
            <a:endParaRPr sz="4000" b="1" dirty="0">
              <a:solidFill>
                <a:srgbClr val="151D3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p72"/>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078" name="Google Shape;2078;p72"/>
          <p:cNvSpPr txBox="1">
            <a:spLocks noGrp="1"/>
          </p:cNvSpPr>
          <p:nvPr>
            <p:ph type="title"/>
          </p:nvPr>
        </p:nvSpPr>
        <p:spPr>
          <a:xfrm>
            <a:off x="1966250" y="439125"/>
            <a:ext cx="52113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Recomendaciones</a:t>
            </a:r>
            <a:endParaRPr dirty="0">
              <a:solidFill>
                <a:schemeClr val="lt2"/>
              </a:solidFill>
            </a:endParaRPr>
          </a:p>
        </p:txBody>
      </p:sp>
      <p:sp>
        <p:nvSpPr>
          <p:cNvPr id="2080" name="Google Shape;2080;p72"/>
          <p:cNvSpPr txBox="1">
            <a:spLocks noGrp="1"/>
          </p:cNvSpPr>
          <p:nvPr>
            <p:ph type="subTitle" idx="2"/>
          </p:nvPr>
        </p:nvSpPr>
        <p:spPr>
          <a:xfrm>
            <a:off x="1828808" y="1428993"/>
            <a:ext cx="2278800" cy="909430"/>
          </a:xfrm>
          <a:prstGeom prst="rect">
            <a:avLst/>
          </a:prstGeom>
        </p:spPr>
        <p:txBody>
          <a:bodyPr spcFirstLastPara="1" wrap="square" lIns="91425" tIns="91425" rIns="91425" bIns="91425" anchor="ctr" anchorCtr="0">
            <a:noAutofit/>
          </a:bodyPr>
          <a:lstStyle/>
          <a:p>
            <a:pPr marL="0" lvl="0" indent="0">
              <a:spcAft>
                <a:spcPts val="1200"/>
              </a:spcAft>
            </a:pPr>
            <a:r>
              <a:rPr lang="es-EC" dirty="0"/>
              <a:t> </a:t>
            </a:r>
            <a:r>
              <a:rPr lang="es-EC" dirty="0" smtClean="0"/>
              <a:t>Actualizar </a:t>
            </a:r>
            <a:r>
              <a:rPr lang="es-EC" dirty="0"/>
              <a:t>los métodos y recursos de enseñanza, adaptarlas a la modalidad </a:t>
            </a:r>
            <a:r>
              <a:rPr lang="es-EC" dirty="0" smtClean="0"/>
              <a:t>virtual.</a:t>
            </a:r>
            <a:endParaRPr dirty="0"/>
          </a:p>
        </p:txBody>
      </p:sp>
      <p:sp>
        <p:nvSpPr>
          <p:cNvPr id="2082" name="Google Shape;2082;p72"/>
          <p:cNvSpPr txBox="1">
            <a:spLocks noGrp="1"/>
          </p:cNvSpPr>
          <p:nvPr>
            <p:ph type="subTitle" idx="4"/>
          </p:nvPr>
        </p:nvSpPr>
        <p:spPr>
          <a:xfrm>
            <a:off x="6010333" y="1539951"/>
            <a:ext cx="2569527"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Implementar actividades que además de trabajar con el lenguaje oral, desarrolle las capacidades de comunicación corporal.</a:t>
            </a:r>
            <a:endParaRPr dirty="0"/>
          </a:p>
        </p:txBody>
      </p:sp>
      <p:sp>
        <p:nvSpPr>
          <p:cNvPr id="2084" name="Google Shape;2084;p72"/>
          <p:cNvSpPr txBox="1">
            <a:spLocks noGrp="1"/>
          </p:cNvSpPr>
          <p:nvPr>
            <p:ph type="subTitle" idx="6"/>
          </p:nvPr>
        </p:nvSpPr>
        <p:spPr>
          <a:xfrm>
            <a:off x="1714826" y="3107986"/>
            <a:ext cx="2278800" cy="1101513"/>
          </a:xfrm>
          <a:prstGeom prst="rect">
            <a:avLst/>
          </a:prstGeom>
        </p:spPr>
        <p:txBody>
          <a:bodyPr spcFirstLastPara="1" wrap="square" lIns="91425" tIns="91425" rIns="91425" bIns="91425" anchor="ctr" anchorCtr="0">
            <a:noAutofit/>
          </a:bodyPr>
          <a:lstStyle/>
          <a:p>
            <a:pPr marL="0" lvl="0" indent="0">
              <a:spcAft>
                <a:spcPts val="1200"/>
              </a:spcAft>
            </a:pPr>
            <a:r>
              <a:rPr lang="es-EC" dirty="0"/>
              <a:t>Dedicar más tiempo a la socialización e interacción entre pares, a través del intercambio de gustos, experiencias personales, ideas, trabajo en equipo.</a:t>
            </a:r>
            <a:endParaRPr dirty="0"/>
          </a:p>
        </p:txBody>
      </p:sp>
      <p:sp>
        <p:nvSpPr>
          <p:cNvPr id="2086" name="Google Shape;2086;p72"/>
          <p:cNvSpPr txBox="1">
            <a:spLocks noGrp="1"/>
          </p:cNvSpPr>
          <p:nvPr>
            <p:ph type="subTitle" idx="8"/>
          </p:nvPr>
        </p:nvSpPr>
        <p:spPr>
          <a:xfrm>
            <a:off x="5837990" y="3554626"/>
            <a:ext cx="2921219" cy="491400"/>
          </a:xfrm>
          <a:prstGeom prst="rect">
            <a:avLst/>
          </a:prstGeom>
        </p:spPr>
        <p:txBody>
          <a:bodyPr spcFirstLastPara="1" wrap="square" lIns="91425" tIns="91425" rIns="91425" bIns="91425" anchor="ctr" anchorCtr="0">
            <a:noAutofit/>
          </a:bodyPr>
          <a:lstStyle/>
          <a:p>
            <a:pPr marL="0" lvl="0" indent="0">
              <a:spcAft>
                <a:spcPts val="1200"/>
              </a:spcAft>
            </a:pPr>
            <a:r>
              <a:rPr lang="es-EC" dirty="0"/>
              <a:t>Desarrollar una guía didáctica que presente actividades y </a:t>
            </a:r>
            <a:r>
              <a:rPr lang="es-EC" dirty="0" smtClean="0"/>
              <a:t>recursos</a:t>
            </a:r>
            <a:r>
              <a:rPr lang="es-EC" dirty="0"/>
              <a:t>, que pueden utilizar las docentes para trabajar el ámbito de comprensión y expresión del </a:t>
            </a:r>
            <a:r>
              <a:rPr lang="es-EC" dirty="0" smtClean="0"/>
              <a:t>lenguaje.</a:t>
            </a:r>
            <a:endParaRPr dirty="0"/>
          </a:p>
        </p:txBody>
      </p:sp>
      <p:grpSp>
        <p:nvGrpSpPr>
          <p:cNvPr id="2087" name="Google Shape;2087;p72"/>
          <p:cNvGrpSpPr/>
          <p:nvPr/>
        </p:nvGrpSpPr>
        <p:grpSpPr>
          <a:xfrm>
            <a:off x="4869074" y="1361442"/>
            <a:ext cx="893467" cy="866199"/>
            <a:chOff x="4644680" y="1790300"/>
            <a:chExt cx="893467" cy="866199"/>
          </a:xfrm>
        </p:grpSpPr>
        <p:grpSp>
          <p:nvGrpSpPr>
            <p:cNvPr id="2088" name="Google Shape;2088;p72"/>
            <p:cNvGrpSpPr/>
            <p:nvPr/>
          </p:nvGrpSpPr>
          <p:grpSpPr>
            <a:xfrm>
              <a:off x="4644680" y="1790300"/>
              <a:ext cx="893467" cy="866199"/>
              <a:chOff x="4300443" y="1790300"/>
              <a:chExt cx="893467" cy="866199"/>
            </a:xfrm>
          </p:grpSpPr>
          <p:sp>
            <p:nvSpPr>
              <p:cNvPr id="2089" name="Google Shape;2089;p72"/>
              <p:cNvSpPr/>
              <p:nvPr/>
            </p:nvSpPr>
            <p:spPr>
              <a:xfrm rot="5232009">
                <a:off x="4343344" y="179865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2"/>
              <p:cNvSpPr/>
              <p:nvPr/>
            </p:nvSpPr>
            <p:spPr>
              <a:xfrm rot="5232009">
                <a:off x="4369718" y="181643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1" name="Google Shape;2091;p72"/>
            <p:cNvGrpSpPr/>
            <p:nvPr/>
          </p:nvGrpSpPr>
          <p:grpSpPr>
            <a:xfrm>
              <a:off x="5014628" y="2090592"/>
              <a:ext cx="113554" cy="113981"/>
              <a:chOff x="7984222" y="639729"/>
              <a:chExt cx="144821" cy="143806"/>
            </a:xfrm>
          </p:grpSpPr>
          <p:sp>
            <p:nvSpPr>
              <p:cNvPr id="2093" name="Google Shape;2093;p72"/>
              <p:cNvSpPr/>
              <p:nvPr/>
            </p:nvSpPr>
            <p:spPr>
              <a:xfrm>
                <a:off x="7991648" y="664135"/>
                <a:ext cx="23424" cy="23424"/>
              </a:xfrm>
              <a:custGeom>
                <a:avLst/>
                <a:gdLst/>
                <a:ahLst/>
                <a:cxnLst/>
                <a:rect l="l" t="t" r="r" b="b"/>
                <a:pathLst>
                  <a:path w="2918" h="2918" extrusionOk="0">
                    <a:moveTo>
                      <a:pt x="1459" y="0"/>
                    </a:moveTo>
                    <a:cubicBezTo>
                      <a:pt x="641" y="0"/>
                      <a:pt x="0" y="641"/>
                      <a:pt x="0" y="1459"/>
                    </a:cubicBezTo>
                    <a:cubicBezTo>
                      <a:pt x="0" y="2242"/>
                      <a:pt x="641" y="2918"/>
                      <a:pt x="1459" y="2918"/>
                    </a:cubicBezTo>
                    <a:cubicBezTo>
                      <a:pt x="2242" y="2918"/>
                      <a:pt x="2918" y="2242"/>
                      <a:pt x="2918" y="1459"/>
                    </a:cubicBezTo>
                    <a:cubicBezTo>
                      <a:pt x="2918" y="641"/>
                      <a:pt x="2242"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2"/>
              <p:cNvSpPr/>
              <p:nvPr/>
            </p:nvSpPr>
            <p:spPr>
              <a:xfrm>
                <a:off x="8098475" y="664135"/>
                <a:ext cx="23713" cy="23424"/>
              </a:xfrm>
              <a:custGeom>
                <a:avLst/>
                <a:gdLst/>
                <a:ahLst/>
                <a:cxnLst/>
                <a:rect l="l" t="t" r="r" b="b"/>
                <a:pathLst>
                  <a:path w="2954" h="2918" extrusionOk="0">
                    <a:moveTo>
                      <a:pt x="1459" y="0"/>
                    </a:moveTo>
                    <a:cubicBezTo>
                      <a:pt x="677" y="0"/>
                      <a:pt x="0" y="641"/>
                      <a:pt x="0" y="1459"/>
                    </a:cubicBezTo>
                    <a:cubicBezTo>
                      <a:pt x="0" y="2242"/>
                      <a:pt x="677" y="2918"/>
                      <a:pt x="1459" y="2918"/>
                    </a:cubicBezTo>
                    <a:cubicBezTo>
                      <a:pt x="2278" y="2918"/>
                      <a:pt x="2954" y="2242"/>
                      <a:pt x="2954" y="1459"/>
                    </a:cubicBezTo>
                    <a:cubicBezTo>
                      <a:pt x="2954" y="641"/>
                      <a:pt x="2278" y="0"/>
                      <a:pt x="1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2"/>
              <p:cNvSpPr/>
              <p:nvPr/>
            </p:nvSpPr>
            <p:spPr>
              <a:xfrm>
                <a:off x="8035351" y="675727"/>
                <a:ext cx="33427" cy="64100"/>
              </a:xfrm>
              <a:custGeom>
                <a:avLst/>
                <a:gdLst/>
                <a:ahLst/>
                <a:cxnLst/>
                <a:rect l="l" t="t" r="r" b="b"/>
                <a:pathLst>
                  <a:path w="4164" h="7985" extrusionOk="0">
                    <a:moveTo>
                      <a:pt x="1794" y="1"/>
                    </a:moveTo>
                    <a:cubicBezTo>
                      <a:pt x="1746" y="1"/>
                      <a:pt x="1708" y="34"/>
                      <a:pt x="1708" y="86"/>
                    </a:cubicBezTo>
                    <a:cubicBezTo>
                      <a:pt x="1672" y="157"/>
                      <a:pt x="1601" y="726"/>
                      <a:pt x="1423" y="1723"/>
                    </a:cubicBezTo>
                    <a:cubicBezTo>
                      <a:pt x="1210" y="2897"/>
                      <a:pt x="890" y="4071"/>
                      <a:pt x="534" y="5210"/>
                    </a:cubicBezTo>
                    <a:lnTo>
                      <a:pt x="356" y="5672"/>
                    </a:lnTo>
                    <a:lnTo>
                      <a:pt x="249" y="5886"/>
                    </a:lnTo>
                    <a:lnTo>
                      <a:pt x="214" y="5992"/>
                    </a:lnTo>
                    <a:cubicBezTo>
                      <a:pt x="214" y="6028"/>
                      <a:pt x="178" y="6099"/>
                      <a:pt x="142" y="6135"/>
                    </a:cubicBezTo>
                    <a:cubicBezTo>
                      <a:pt x="0" y="6597"/>
                      <a:pt x="142" y="7060"/>
                      <a:pt x="498" y="7345"/>
                    </a:cubicBezTo>
                    <a:cubicBezTo>
                      <a:pt x="569" y="7416"/>
                      <a:pt x="676" y="7487"/>
                      <a:pt x="783" y="7522"/>
                    </a:cubicBezTo>
                    <a:lnTo>
                      <a:pt x="996" y="7665"/>
                    </a:lnTo>
                    <a:cubicBezTo>
                      <a:pt x="1139" y="7736"/>
                      <a:pt x="1281" y="7807"/>
                      <a:pt x="1423" y="7843"/>
                    </a:cubicBezTo>
                    <a:cubicBezTo>
                      <a:pt x="1708" y="7949"/>
                      <a:pt x="2028" y="7985"/>
                      <a:pt x="2348" y="7985"/>
                    </a:cubicBezTo>
                    <a:cubicBezTo>
                      <a:pt x="2775" y="7914"/>
                      <a:pt x="3202" y="7807"/>
                      <a:pt x="3629" y="7629"/>
                    </a:cubicBezTo>
                    <a:cubicBezTo>
                      <a:pt x="3772" y="7558"/>
                      <a:pt x="3914" y="7451"/>
                      <a:pt x="4056" y="7380"/>
                    </a:cubicBezTo>
                    <a:cubicBezTo>
                      <a:pt x="4163" y="7309"/>
                      <a:pt x="4163" y="7131"/>
                      <a:pt x="4056" y="6989"/>
                    </a:cubicBezTo>
                    <a:cubicBezTo>
                      <a:pt x="4004" y="6885"/>
                      <a:pt x="3895" y="6818"/>
                      <a:pt x="3812" y="6818"/>
                    </a:cubicBezTo>
                    <a:cubicBezTo>
                      <a:pt x="3782" y="6818"/>
                      <a:pt x="3755" y="6827"/>
                      <a:pt x="3736" y="6846"/>
                    </a:cubicBezTo>
                    <a:cubicBezTo>
                      <a:pt x="3416" y="7060"/>
                      <a:pt x="3060" y="7238"/>
                      <a:pt x="2669" y="7309"/>
                    </a:cubicBezTo>
                    <a:cubicBezTo>
                      <a:pt x="2509" y="7362"/>
                      <a:pt x="2348" y="7389"/>
                      <a:pt x="2188" y="7389"/>
                    </a:cubicBezTo>
                    <a:cubicBezTo>
                      <a:pt x="2028" y="7389"/>
                      <a:pt x="1868" y="7362"/>
                      <a:pt x="1708" y="7309"/>
                    </a:cubicBezTo>
                    <a:cubicBezTo>
                      <a:pt x="1495" y="7238"/>
                      <a:pt x="1317" y="7167"/>
                      <a:pt x="1139" y="7060"/>
                    </a:cubicBezTo>
                    <a:lnTo>
                      <a:pt x="996" y="6953"/>
                    </a:lnTo>
                    <a:cubicBezTo>
                      <a:pt x="961" y="6918"/>
                      <a:pt x="925" y="6918"/>
                      <a:pt x="925" y="6882"/>
                    </a:cubicBezTo>
                    <a:cubicBezTo>
                      <a:pt x="854" y="6811"/>
                      <a:pt x="783" y="6740"/>
                      <a:pt x="783" y="6633"/>
                    </a:cubicBezTo>
                    <a:cubicBezTo>
                      <a:pt x="747" y="6526"/>
                      <a:pt x="747" y="6419"/>
                      <a:pt x="783" y="6348"/>
                    </a:cubicBezTo>
                    <a:lnTo>
                      <a:pt x="961" y="5850"/>
                    </a:lnTo>
                    <a:cubicBezTo>
                      <a:pt x="1103" y="5530"/>
                      <a:pt x="1210" y="5174"/>
                      <a:pt x="1317" y="4818"/>
                    </a:cubicBezTo>
                    <a:cubicBezTo>
                      <a:pt x="1495" y="4142"/>
                      <a:pt x="1637" y="3466"/>
                      <a:pt x="1708" y="2755"/>
                    </a:cubicBezTo>
                    <a:cubicBezTo>
                      <a:pt x="1921" y="1474"/>
                      <a:pt x="1993" y="406"/>
                      <a:pt x="1993" y="122"/>
                    </a:cubicBezTo>
                    <a:cubicBezTo>
                      <a:pt x="1993" y="50"/>
                      <a:pt x="1957" y="15"/>
                      <a:pt x="1850" y="15"/>
                    </a:cubicBezTo>
                    <a:cubicBezTo>
                      <a:pt x="1831" y="5"/>
                      <a:pt x="1812" y="1"/>
                      <a:pt x="1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2"/>
              <p:cNvSpPr/>
              <p:nvPr/>
            </p:nvSpPr>
            <p:spPr>
              <a:xfrm>
                <a:off x="8028496" y="768010"/>
                <a:ext cx="56562" cy="15525"/>
              </a:xfrm>
              <a:custGeom>
                <a:avLst/>
                <a:gdLst/>
                <a:ahLst/>
                <a:cxnLst/>
                <a:rect l="l" t="t" r="r" b="b"/>
                <a:pathLst>
                  <a:path w="7046" h="1934" extrusionOk="0">
                    <a:moveTo>
                      <a:pt x="108" y="0"/>
                    </a:moveTo>
                    <a:cubicBezTo>
                      <a:pt x="92" y="0"/>
                      <a:pt x="80" y="4"/>
                      <a:pt x="71" y="12"/>
                    </a:cubicBezTo>
                    <a:cubicBezTo>
                      <a:pt x="0" y="84"/>
                      <a:pt x="249" y="546"/>
                      <a:pt x="819" y="973"/>
                    </a:cubicBezTo>
                    <a:cubicBezTo>
                      <a:pt x="1139" y="1222"/>
                      <a:pt x="1530" y="1436"/>
                      <a:pt x="1922" y="1614"/>
                    </a:cubicBezTo>
                    <a:cubicBezTo>
                      <a:pt x="2420" y="1827"/>
                      <a:pt x="2989" y="1934"/>
                      <a:pt x="3523" y="1934"/>
                    </a:cubicBezTo>
                    <a:cubicBezTo>
                      <a:pt x="4056" y="1898"/>
                      <a:pt x="4590" y="1792"/>
                      <a:pt x="5088" y="1578"/>
                    </a:cubicBezTo>
                    <a:cubicBezTo>
                      <a:pt x="5480" y="1400"/>
                      <a:pt x="5871" y="1187"/>
                      <a:pt x="6191" y="938"/>
                    </a:cubicBezTo>
                    <a:cubicBezTo>
                      <a:pt x="6796" y="475"/>
                      <a:pt x="7045" y="119"/>
                      <a:pt x="6974" y="48"/>
                    </a:cubicBezTo>
                    <a:cubicBezTo>
                      <a:pt x="6961" y="29"/>
                      <a:pt x="6939" y="20"/>
                      <a:pt x="6908" y="20"/>
                    </a:cubicBezTo>
                    <a:cubicBezTo>
                      <a:pt x="6766" y="20"/>
                      <a:pt x="6432" y="206"/>
                      <a:pt x="5907" y="439"/>
                    </a:cubicBezTo>
                    <a:cubicBezTo>
                      <a:pt x="5159" y="795"/>
                      <a:pt x="4341" y="1044"/>
                      <a:pt x="3523" y="1116"/>
                    </a:cubicBezTo>
                    <a:cubicBezTo>
                      <a:pt x="2669" y="1080"/>
                      <a:pt x="1850" y="866"/>
                      <a:pt x="1103" y="475"/>
                    </a:cubicBezTo>
                    <a:cubicBezTo>
                      <a:pt x="569" y="224"/>
                      <a:pt x="229"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2"/>
              <p:cNvSpPr/>
              <p:nvPr/>
            </p:nvSpPr>
            <p:spPr>
              <a:xfrm>
                <a:off x="7984222" y="639729"/>
                <a:ext cx="37424" cy="10492"/>
              </a:xfrm>
              <a:custGeom>
                <a:avLst/>
                <a:gdLst/>
                <a:ahLst/>
                <a:cxnLst/>
                <a:rect l="l" t="t" r="r" b="b"/>
                <a:pathLst>
                  <a:path w="4662" h="1307" extrusionOk="0">
                    <a:moveTo>
                      <a:pt x="2590" y="0"/>
                    </a:moveTo>
                    <a:cubicBezTo>
                      <a:pt x="2498" y="0"/>
                      <a:pt x="2405" y="5"/>
                      <a:pt x="2313" y="16"/>
                    </a:cubicBezTo>
                    <a:cubicBezTo>
                      <a:pt x="1672" y="51"/>
                      <a:pt x="1068" y="265"/>
                      <a:pt x="534" y="656"/>
                    </a:cubicBezTo>
                    <a:cubicBezTo>
                      <a:pt x="142" y="941"/>
                      <a:pt x="0" y="1190"/>
                      <a:pt x="36" y="1261"/>
                    </a:cubicBezTo>
                    <a:cubicBezTo>
                      <a:pt x="57" y="1293"/>
                      <a:pt x="96" y="1306"/>
                      <a:pt x="152" y="1306"/>
                    </a:cubicBezTo>
                    <a:cubicBezTo>
                      <a:pt x="469" y="1306"/>
                      <a:pt x="1319" y="859"/>
                      <a:pt x="2348" y="798"/>
                    </a:cubicBezTo>
                    <a:cubicBezTo>
                      <a:pt x="2473" y="781"/>
                      <a:pt x="2600" y="772"/>
                      <a:pt x="2728" y="772"/>
                    </a:cubicBezTo>
                    <a:cubicBezTo>
                      <a:pt x="3111" y="772"/>
                      <a:pt x="3505" y="852"/>
                      <a:pt x="3878" y="1012"/>
                    </a:cubicBezTo>
                    <a:cubicBezTo>
                      <a:pt x="4156" y="1123"/>
                      <a:pt x="4369" y="1213"/>
                      <a:pt x="4483" y="1213"/>
                    </a:cubicBezTo>
                    <a:cubicBezTo>
                      <a:pt x="4515" y="1213"/>
                      <a:pt x="4539" y="1205"/>
                      <a:pt x="4555" y="1190"/>
                    </a:cubicBezTo>
                    <a:cubicBezTo>
                      <a:pt x="4661" y="1119"/>
                      <a:pt x="4519" y="834"/>
                      <a:pt x="4128" y="514"/>
                    </a:cubicBezTo>
                    <a:cubicBezTo>
                      <a:pt x="3671" y="179"/>
                      <a:pt x="3136" y="0"/>
                      <a:pt x="2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2"/>
              <p:cNvSpPr/>
              <p:nvPr/>
            </p:nvSpPr>
            <p:spPr>
              <a:xfrm>
                <a:off x="8091619" y="639729"/>
                <a:ext cx="37424" cy="10492"/>
              </a:xfrm>
              <a:custGeom>
                <a:avLst/>
                <a:gdLst/>
                <a:ahLst/>
                <a:cxnLst/>
                <a:rect l="l" t="t" r="r" b="b"/>
                <a:pathLst>
                  <a:path w="4662" h="1307" extrusionOk="0">
                    <a:moveTo>
                      <a:pt x="2073" y="0"/>
                    </a:moveTo>
                    <a:cubicBezTo>
                      <a:pt x="1518" y="0"/>
                      <a:pt x="956" y="183"/>
                      <a:pt x="499" y="549"/>
                    </a:cubicBezTo>
                    <a:cubicBezTo>
                      <a:pt x="143" y="834"/>
                      <a:pt x="1" y="1154"/>
                      <a:pt x="72" y="1225"/>
                    </a:cubicBezTo>
                    <a:cubicBezTo>
                      <a:pt x="85" y="1238"/>
                      <a:pt x="105" y="1244"/>
                      <a:pt x="132" y="1244"/>
                    </a:cubicBezTo>
                    <a:cubicBezTo>
                      <a:pt x="250" y="1244"/>
                      <a:pt x="493" y="1128"/>
                      <a:pt x="783" y="1012"/>
                    </a:cubicBezTo>
                    <a:cubicBezTo>
                      <a:pt x="1201" y="833"/>
                      <a:pt x="1618" y="754"/>
                      <a:pt x="2056" y="754"/>
                    </a:cubicBezTo>
                    <a:cubicBezTo>
                      <a:pt x="2141" y="754"/>
                      <a:pt x="2227" y="757"/>
                      <a:pt x="2313" y="763"/>
                    </a:cubicBezTo>
                    <a:cubicBezTo>
                      <a:pt x="3314" y="854"/>
                      <a:pt x="4159" y="1306"/>
                      <a:pt x="4475" y="1306"/>
                    </a:cubicBezTo>
                    <a:cubicBezTo>
                      <a:pt x="4530" y="1306"/>
                      <a:pt x="4569" y="1293"/>
                      <a:pt x="4590" y="1261"/>
                    </a:cubicBezTo>
                    <a:cubicBezTo>
                      <a:pt x="4662" y="1154"/>
                      <a:pt x="4484" y="905"/>
                      <a:pt x="4092" y="621"/>
                    </a:cubicBezTo>
                    <a:cubicBezTo>
                      <a:pt x="3594" y="265"/>
                      <a:pt x="2989" y="51"/>
                      <a:pt x="2349" y="16"/>
                    </a:cubicBezTo>
                    <a:cubicBezTo>
                      <a:pt x="2257" y="6"/>
                      <a:pt x="2165" y="0"/>
                      <a:pt x="2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9" name="Google Shape;2099;p72"/>
          <p:cNvGrpSpPr/>
          <p:nvPr/>
        </p:nvGrpSpPr>
        <p:grpSpPr>
          <a:xfrm>
            <a:off x="824077" y="1448841"/>
            <a:ext cx="851635" cy="786316"/>
            <a:chOff x="1214601" y="1836619"/>
            <a:chExt cx="851635" cy="786316"/>
          </a:xfrm>
        </p:grpSpPr>
        <p:grpSp>
          <p:nvGrpSpPr>
            <p:cNvPr id="2100" name="Google Shape;2100;p72"/>
            <p:cNvGrpSpPr/>
            <p:nvPr/>
          </p:nvGrpSpPr>
          <p:grpSpPr>
            <a:xfrm flipH="1">
              <a:off x="1214601" y="1836619"/>
              <a:ext cx="851635" cy="786316"/>
              <a:chOff x="4344504" y="1836619"/>
              <a:chExt cx="851635" cy="786316"/>
            </a:xfrm>
          </p:grpSpPr>
          <p:sp>
            <p:nvSpPr>
              <p:cNvPr id="2101" name="Google Shape;2101;p72"/>
              <p:cNvSpPr/>
              <p:nvPr/>
            </p:nvSpPr>
            <p:spPr>
              <a:xfrm rot="5232009">
                <a:off x="4389634" y="1811405"/>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2"/>
              <p:cNvSpPr/>
              <p:nvPr/>
            </p:nvSpPr>
            <p:spPr>
              <a:xfrm rot="5232009">
                <a:off x="4369718" y="181643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72"/>
            <p:cNvGrpSpPr/>
            <p:nvPr/>
          </p:nvGrpSpPr>
          <p:grpSpPr>
            <a:xfrm>
              <a:off x="1606317" y="2107841"/>
              <a:ext cx="77566" cy="94896"/>
              <a:chOff x="13679175" y="3609938"/>
              <a:chExt cx="303350" cy="371850"/>
            </a:xfrm>
          </p:grpSpPr>
          <p:sp>
            <p:nvSpPr>
              <p:cNvPr id="2105" name="Google Shape;2105;p72"/>
              <p:cNvSpPr/>
              <p:nvPr/>
            </p:nvSpPr>
            <p:spPr>
              <a:xfrm>
                <a:off x="13679175" y="3609938"/>
                <a:ext cx="85425" cy="73200"/>
              </a:xfrm>
              <a:custGeom>
                <a:avLst/>
                <a:gdLst/>
                <a:ahLst/>
                <a:cxnLst/>
                <a:rect l="l" t="t" r="r" b="b"/>
                <a:pathLst>
                  <a:path w="3417" h="2928" extrusionOk="0">
                    <a:moveTo>
                      <a:pt x="1958" y="0"/>
                    </a:moveTo>
                    <a:cubicBezTo>
                      <a:pt x="641" y="0"/>
                      <a:pt x="1" y="1566"/>
                      <a:pt x="926" y="2491"/>
                    </a:cubicBezTo>
                    <a:cubicBezTo>
                      <a:pt x="1227" y="2792"/>
                      <a:pt x="1596" y="2928"/>
                      <a:pt x="1957" y="2928"/>
                    </a:cubicBezTo>
                    <a:cubicBezTo>
                      <a:pt x="2704" y="2928"/>
                      <a:pt x="3416" y="2347"/>
                      <a:pt x="3416" y="1459"/>
                    </a:cubicBezTo>
                    <a:cubicBezTo>
                      <a:pt x="3416" y="676"/>
                      <a:pt x="2776" y="0"/>
                      <a:pt x="1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2"/>
              <p:cNvSpPr/>
              <p:nvPr/>
            </p:nvSpPr>
            <p:spPr>
              <a:xfrm>
                <a:off x="13829500" y="3646413"/>
                <a:ext cx="102325" cy="199275"/>
              </a:xfrm>
              <a:custGeom>
                <a:avLst/>
                <a:gdLst/>
                <a:ahLst/>
                <a:cxnLst/>
                <a:rect l="l" t="t" r="r" b="b"/>
                <a:pathLst>
                  <a:path w="4093" h="7971" extrusionOk="0">
                    <a:moveTo>
                      <a:pt x="1851" y="0"/>
                    </a:moveTo>
                    <a:cubicBezTo>
                      <a:pt x="1780" y="0"/>
                      <a:pt x="1709" y="0"/>
                      <a:pt x="1673" y="71"/>
                    </a:cubicBezTo>
                    <a:cubicBezTo>
                      <a:pt x="1673" y="143"/>
                      <a:pt x="1602" y="747"/>
                      <a:pt x="1424" y="1708"/>
                    </a:cubicBezTo>
                    <a:cubicBezTo>
                      <a:pt x="1211" y="2918"/>
                      <a:pt x="890" y="4092"/>
                      <a:pt x="535" y="5231"/>
                    </a:cubicBezTo>
                    <a:lnTo>
                      <a:pt x="357" y="5693"/>
                    </a:lnTo>
                    <a:lnTo>
                      <a:pt x="250" y="5907"/>
                    </a:lnTo>
                    <a:lnTo>
                      <a:pt x="214" y="6013"/>
                    </a:lnTo>
                    <a:cubicBezTo>
                      <a:pt x="179" y="6049"/>
                      <a:pt x="143" y="6120"/>
                      <a:pt x="143" y="6156"/>
                    </a:cubicBezTo>
                    <a:cubicBezTo>
                      <a:pt x="1" y="6583"/>
                      <a:pt x="143" y="7045"/>
                      <a:pt x="463" y="7366"/>
                    </a:cubicBezTo>
                    <a:cubicBezTo>
                      <a:pt x="535" y="7401"/>
                      <a:pt x="606" y="7472"/>
                      <a:pt x="713" y="7508"/>
                    </a:cubicBezTo>
                    <a:cubicBezTo>
                      <a:pt x="784" y="7543"/>
                      <a:pt x="855" y="7615"/>
                      <a:pt x="926" y="7650"/>
                    </a:cubicBezTo>
                    <a:cubicBezTo>
                      <a:pt x="1068" y="7721"/>
                      <a:pt x="1211" y="7792"/>
                      <a:pt x="1353" y="7828"/>
                    </a:cubicBezTo>
                    <a:cubicBezTo>
                      <a:pt x="1638" y="7935"/>
                      <a:pt x="1958" y="7970"/>
                      <a:pt x="2278" y="7970"/>
                    </a:cubicBezTo>
                    <a:cubicBezTo>
                      <a:pt x="2705" y="7935"/>
                      <a:pt x="3168" y="7792"/>
                      <a:pt x="3559" y="7615"/>
                    </a:cubicBezTo>
                    <a:cubicBezTo>
                      <a:pt x="3701" y="7543"/>
                      <a:pt x="3844" y="7437"/>
                      <a:pt x="3986" y="7366"/>
                    </a:cubicBezTo>
                    <a:cubicBezTo>
                      <a:pt x="4093" y="7294"/>
                      <a:pt x="4093" y="7116"/>
                      <a:pt x="3986" y="7010"/>
                    </a:cubicBezTo>
                    <a:cubicBezTo>
                      <a:pt x="3927" y="6892"/>
                      <a:pt x="3795" y="6823"/>
                      <a:pt x="3711" y="6823"/>
                    </a:cubicBezTo>
                    <a:cubicBezTo>
                      <a:pt x="3693" y="6823"/>
                      <a:pt x="3678" y="6826"/>
                      <a:pt x="3666" y="6832"/>
                    </a:cubicBezTo>
                    <a:cubicBezTo>
                      <a:pt x="3345" y="7045"/>
                      <a:pt x="2990" y="7223"/>
                      <a:pt x="2598" y="7294"/>
                    </a:cubicBezTo>
                    <a:cubicBezTo>
                      <a:pt x="2438" y="7348"/>
                      <a:pt x="2278" y="7374"/>
                      <a:pt x="2118" y="7374"/>
                    </a:cubicBezTo>
                    <a:cubicBezTo>
                      <a:pt x="1958" y="7374"/>
                      <a:pt x="1798" y="7348"/>
                      <a:pt x="1638" y="7294"/>
                    </a:cubicBezTo>
                    <a:cubicBezTo>
                      <a:pt x="1424" y="7259"/>
                      <a:pt x="1246" y="7152"/>
                      <a:pt x="1068" y="7045"/>
                    </a:cubicBezTo>
                    <a:lnTo>
                      <a:pt x="926" y="6939"/>
                    </a:lnTo>
                    <a:cubicBezTo>
                      <a:pt x="890" y="6939"/>
                      <a:pt x="890" y="6903"/>
                      <a:pt x="855" y="6867"/>
                    </a:cubicBezTo>
                    <a:cubicBezTo>
                      <a:pt x="784" y="6796"/>
                      <a:pt x="748" y="6725"/>
                      <a:pt x="748" y="6654"/>
                    </a:cubicBezTo>
                    <a:cubicBezTo>
                      <a:pt x="713" y="6547"/>
                      <a:pt x="713" y="6440"/>
                      <a:pt x="748" y="6334"/>
                    </a:cubicBezTo>
                    <a:lnTo>
                      <a:pt x="926" y="5871"/>
                    </a:lnTo>
                    <a:cubicBezTo>
                      <a:pt x="1068" y="5515"/>
                      <a:pt x="1175" y="5195"/>
                      <a:pt x="1282" y="4839"/>
                    </a:cubicBezTo>
                    <a:cubicBezTo>
                      <a:pt x="1460" y="4163"/>
                      <a:pt x="1602" y="3452"/>
                      <a:pt x="1709" y="2776"/>
                    </a:cubicBezTo>
                    <a:cubicBezTo>
                      <a:pt x="1922" y="1459"/>
                      <a:pt x="1993" y="427"/>
                      <a:pt x="1993" y="107"/>
                    </a:cubicBezTo>
                    <a:cubicBezTo>
                      <a:pt x="1993" y="71"/>
                      <a:pt x="1958" y="36"/>
                      <a:pt x="1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2"/>
              <p:cNvSpPr/>
              <p:nvPr/>
            </p:nvSpPr>
            <p:spPr>
              <a:xfrm>
                <a:off x="13806375" y="3934813"/>
                <a:ext cx="176150" cy="46975"/>
              </a:xfrm>
              <a:custGeom>
                <a:avLst/>
                <a:gdLst/>
                <a:ahLst/>
                <a:cxnLst/>
                <a:rect l="l" t="t" r="r" b="b"/>
                <a:pathLst>
                  <a:path w="7046" h="1879" extrusionOk="0">
                    <a:moveTo>
                      <a:pt x="6922" y="0"/>
                    </a:moveTo>
                    <a:cubicBezTo>
                      <a:pt x="6792" y="0"/>
                      <a:pt x="6439" y="186"/>
                      <a:pt x="5943" y="419"/>
                    </a:cubicBezTo>
                    <a:cubicBezTo>
                      <a:pt x="5160" y="811"/>
                      <a:pt x="4342" y="1024"/>
                      <a:pt x="3523" y="1095"/>
                    </a:cubicBezTo>
                    <a:cubicBezTo>
                      <a:pt x="2669" y="1060"/>
                      <a:pt x="1851" y="846"/>
                      <a:pt x="1104" y="455"/>
                    </a:cubicBezTo>
                    <a:cubicBezTo>
                      <a:pt x="578" y="208"/>
                      <a:pt x="241" y="14"/>
                      <a:pt x="115" y="14"/>
                    </a:cubicBezTo>
                    <a:cubicBezTo>
                      <a:pt x="96" y="14"/>
                      <a:pt x="81" y="19"/>
                      <a:pt x="72" y="28"/>
                    </a:cubicBezTo>
                    <a:cubicBezTo>
                      <a:pt x="1" y="99"/>
                      <a:pt x="250" y="491"/>
                      <a:pt x="819" y="918"/>
                    </a:cubicBezTo>
                    <a:cubicBezTo>
                      <a:pt x="1175" y="1202"/>
                      <a:pt x="1531" y="1416"/>
                      <a:pt x="1922" y="1558"/>
                    </a:cubicBezTo>
                    <a:cubicBezTo>
                      <a:pt x="2456" y="1772"/>
                      <a:pt x="2990" y="1878"/>
                      <a:pt x="3523" y="1878"/>
                    </a:cubicBezTo>
                    <a:cubicBezTo>
                      <a:pt x="4057" y="1878"/>
                      <a:pt x="4591" y="1736"/>
                      <a:pt x="5089" y="1522"/>
                    </a:cubicBezTo>
                    <a:cubicBezTo>
                      <a:pt x="5480" y="1345"/>
                      <a:pt x="5872" y="1167"/>
                      <a:pt x="6192" y="918"/>
                    </a:cubicBezTo>
                    <a:cubicBezTo>
                      <a:pt x="6797" y="455"/>
                      <a:pt x="7046" y="99"/>
                      <a:pt x="6975" y="28"/>
                    </a:cubicBezTo>
                    <a:cubicBezTo>
                      <a:pt x="6968" y="9"/>
                      <a:pt x="6950" y="0"/>
                      <a:pt x="6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1" name="Google Shape;2111;p72"/>
          <p:cNvGrpSpPr/>
          <p:nvPr/>
        </p:nvGrpSpPr>
        <p:grpSpPr>
          <a:xfrm>
            <a:off x="751650" y="3188077"/>
            <a:ext cx="858093" cy="799071"/>
            <a:chOff x="1234517" y="3327245"/>
            <a:chExt cx="858093" cy="799071"/>
          </a:xfrm>
        </p:grpSpPr>
        <p:grpSp>
          <p:nvGrpSpPr>
            <p:cNvPr id="2112" name="Google Shape;2112;p72"/>
            <p:cNvGrpSpPr/>
            <p:nvPr/>
          </p:nvGrpSpPr>
          <p:grpSpPr>
            <a:xfrm>
              <a:off x="1234517" y="3327245"/>
              <a:ext cx="858093" cy="799071"/>
              <a:chOff x="4318130" y="1823864"/>
              <a:chExt cx="858093" cy="799071"/>
            </a:xfrm>
          </p:grpSpPr>
          <p:sp>
            <p:nvSpPr>
              <p:cNvPr id="2113" name="Google Shape;2113;p72"/>
              <p:cNvSpPr/>
              <p:nvPr/>
            </p:nvSpPr>
            <p:spPr>
              <a:xfrm rot="5232009">
                <a:off x="4343344" y="179865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2"/>
              <p:cNvSpPr/>
              <p:nvPr/>
            </p:nvSpPr>
            <p:spPr>
              <a:xfrm rot="5232009">
                <a:off x="4369718" y="181643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5" name="Google Shape;2115;p72"/>
            <p:cNvGrpSpPr/>
            <p:nvPr/>
          </p:nvGrpSpPr>
          <p:grpSpPr>
            <a:xfrm>
              <a:off x="1582697" y="3580911"/>
              <a:ext cx="218112" cy="378079"/>
              <a:chOff x="13142235" y="643320"/>
              <a:chExt cx="162552" cy="284827"/>
            </a:xfrm>
          </p:grpSpPr>
          <p:sp>
            <p:nvSpPr>
              <p:cNvPr id="2116" name="Google Shape;2116;p72"/>
              <p:cNvSpPr/>
              <p:nvPr/>
            </p:nvSpPr>
            <p:spPr>
              <a:xfrm>
                <a:off x="13296393" y="870665"/>
                <a:ext cx="5" cy="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2"/>
              <p:cNvSpPr/>
              <p:nvPr/>
            </p:nvSpPr>
            <p:spPr>
              <a:xfrm>
                <a:off x="13251173" y="869443"/>
                <a:ext cx="53614" cy="58704"/>
              </a:xfrm>
              <a:custGeom>
                <a:avLst/>
                <a:gdLst/>
                <a:ahLst/>
                <a:cxnLst/>
                <a:rect l="l" t="t" r="r" b="b"/>
                <a:pathLst>
                  <a:path w="10925" h="11956" extrusionOk="0">
                    <a:moveTo>
                      <a:pt x="36" y="0"/>
                    </a:moveTo>
                    <a:cubicBezTo>
                      <a:pt x="36" y="1175"/>
                      <a:pt x="36" y="3238"/>
                      <a:pt x="1" y="5622"/>
                    </a:cubicBezTo>
                    <a:lnTo>
                      <a:pt x="1" y="9607"/>
                    </a:lnTo>
                    <a:lnTo>
                      <a:pt x="5516" y="11956"/>
                    </a:lnTo>
                    <a:lnTo>
                      <a:pt x="10924" y="9536"/>
                    </a:lnTo>
                    <a:cubicBezTo>
                      <a:pt x="10888" y="7295"/>
                      <a:pt x="10853" y="5302"/>
                      <a:pt x="10817" y="3736"/>
                    </a:cubicBezTo>
                    <a:cubicBezTo>
                      <a:pt x="10817" y="2171"/>
                      <a:pt x="10782" y="1103"/>
                      <a:pt x="10746" y="641"/>
                    </a:cubicBezTo>
                    <a:cubicBezTo>
                      <a:pt x="10746" y="463"/>
                      <a:pt x="10675" y="321"/>
                      <a:pt x="10604" y="321"/>
                    </a:cubicBezTo>
                    <a:cubicBezTo>
                      <a:pt x="10497" y="321"/>
                      <a:pt x="10426" y="463"/>
                      <a:pt x="10426" y="641"/>
                    </a:cubicBezTo>
                    <a:lnTo>
                      <a:pt x="10426" y="9216"/>
                    </a:lnTo>
                    <a:lnTo>
                      <a:pt x="5551" y="11315"/>
                    </a:lnTo>
                    <a:lnTo>
                      <a:pt x="641" y="9180"/>
                    </a:lnTo>
                    <a:lnTo>
                      <a:pt x="641" y="641"/>
                    </a:lnTo>
                    <a:lnTo>
                      <a:pt x="8576" y="641"/>
                    </a:lnTo>
                    <a:cubicBezTo>
                      <a:pt x="8754" y="641"/>
                      <a:pt x="8896" y="605"/>
                      <a:pt x="9038" y="534"/>
                    </a:cubicBezTo>
                    <a:cubicBezTo>
                      <a:pt x="9109" y="534"/>
                      <a:pt x="9145" y="499"/>
                      <a:pt x="9181" y="427"/>
                    </a:cubicBezTo>
                    <a:lnTo>
                      <a:pt x="9216" y="392"/>
                    </a:lnTo>
                    <a:lnTo>
                      <a:pt x="9216" y="356"/>
                    </a:lnTo>
                    <a:lnTo>
                      <a:pt x="9216" y="285"/>
                    </a:lnTo>
                    <a:cubicBezTo>
                      <a:pt x="9216" y="250"/>
                      <a:pt x="9181" y="214"/>
                      <a:pt x="9181" y="214"/>
                    </a:cubicBezTo>
                    <a:cubicBezTo>
                      <a:pt x="9145" y="178"/>
                      <a:pt x="9109" y="143"/>
                      <a:pt x="9038" y="107"/>
                    </a:cubicBezTo>
                    <a:cubicBezTo>
                      <a:pt x="8896" y="36"/>
                      <a:pt x="8718" y="0"/>
                      <a:pt x="8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2"/>
              <p:cNvSpPr/>
              <p:nvPr/>
            </p:nvSpPr>
            <p:spPr>
              <a:xfrm>
                <a:off x="13296393" y="871363"/>
                <a:ext cx="5" cy="5"/>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2"/>
              <p:cNvSpPr/>
              <p:nvPr/>
            </p:nvSpPr>
            <p:spPr>
              <a:xfrm>
                <a:off x="13160914" y="660188"/>
                <a:ext cx="14325" cy="14332"/>
              </a:xfrm>
              <a:custGeom>
                <a:avLst/>
                <a:gdLst/>
                <a:ahLst/>
                <a:cxnLst/>
                <a:rect l="l" t="t" r="r" b="b"/>
                <a:pathLst>
                  <a:path w="2919" h="2919" extrusionOk="0">
                    <a:moveTo>
                      <a:pt x="1459" y="1"/>
                    </a:moveTo>
                    <a:cubicBezTo>
                      <a:pt x="676" y="1"/>
                      <a:pt x="0" y="677"/>
                      <a:pt x="0" y="1459"/>
                    </a:cubicBezTo>
                    <a:cubicBezTo>
                      <a:pt x="0" y="2278"/>
                      <a:pt x="676" y="2918"/>
                      <a:pt x="1459" y="2918"/>
                    </a:cubicBezTo>
                    <a:cubicBezTo>
                      <a:pt x="2278" y="2918"/>
                      <a:pt x="2918" y="2278"/>
                      <a:pt x="2918" y="1459"/>
                    </a:cubicBezTo>
                    <a:cubicBezTo>
                      <a:pt x="2918" y="677"/>
                      <a:pt x="2278"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2"/>
              <p:cNvSpPr/>
              <p:nvPr/>
            </p:nvSpPr>
            <p:spPr>
              <a:xfrm>
                <a:off x="13226384" y="660188"/>
                <a:ext cx="14320" cy="14332"/>
              </a:xfrm>
              <a:custGeom>
                <a:avLst/>
                <a:gdLst/>
                <a:ahLst/>
                <a:cxnLst/>
                <a:rect l="l" t="t" r="r" b="b"/>
                <a:pathLst>
                  <a:path w="2918" h="2919" extrusionOk="0">
                    <a:moveTo>
                      <a:pt x="1459" y="1"/>
                    </a:moveTo>
                    <a:cubicBezTo>
                      <a:pt x="641" y="1"/>
                      <a:pt x="0" y="677"/>
                      <a:pt x="0" y="1459"/>
                    </a:cubicBezTo>
                    <a:cubicBezTo>
                      <a:pt x="0" y="2278"/>
                      <a:pt x="641" y="2918"/>
                      <a:pt x="1459" y="2918"/>
                    </a:cubicBezTo>
                    <a:cubicBezTo>
                      <a:pt x="2277" y="2918"/>
                      <a:pt x="2918" y="2278"/>
                      <a:pt x="2918" y="1459"/>
                    </a:cubicBezTo>
                    <a:cubicBezTo>
                      <a:pt x="2918" y="677"/>
                      <a:pt x="2277"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2"/>
              <p:cNvSpPr/>
              <p:nvPr/>
            </p:nvSpPr>
            <p:spPr>
              <a:xfrm>
                <a:off x="13188151" y="667282"/>
                <a:ext cx="20081" cy="39098"/>
              </a:xfrm>
              <a:custGeom>
                <a:avLst/>
                <a:gdLst/>
                <a:ahLst/>
                <a:cxnLst/>
                <a:rect l="l" t="t" r="r" b="b"/>
                <a:pathLst>
                  <a:path w="4092" h="7963" extrusionOk="0">
                    <a:moveTo>
                      <a:pt x="1759" y="0"/>
                    </a:moveTo>
                    <a:cubicBezTo>
                      <a:pt x="1710" y="0"/>
                      <a:pt x="1672" y="33"/>
                      <a:pt x="1672" y="86"/>
                    </a:cubicBezTo>
                    <a:cubicBezTo>
                      <a:pt x="1672" y="157"/>
                      <a:pt x="1566" y="726"/>
                      <a:pt x="1388" y="1722"/>
                    </a:cubicBezTo>
                    <a:cubicBezTo>
                      <a:pt x="1174" y="2896"/>
                      <a:pt x="890" y="4071"/>
                      <a:pt x="498" y="5245"/>
                    </a:cubicBezTo>
                    <a:lnTo>
                      <a:pt x="320" y="5672"/>
                    </a:lnTo>
                    <a:lnTo>
                      <a:pt x="213" y="5885"/>
                    </a:lnTo>
                    <a:lnTo>
                      <a:pt x="178" y="5992"/>
                    </a:lnTo>
                    <a:cubicBezTo>
                      <a:pt x="178" y="6028"/>
                      <a:pt x="142" y="6099"/>
                      <a:pt x="107" y="6134"/>
                    </a:cubicBezTo>
                    <a:cubicBezTo>
                      <a:pt x="0" y="6597"/>
                      <a:pt x="107" y="7059"/>
                      <a:pt x="463" y="7344"/>
                    </a:cubicBezTo>
                    <a:cubicBezTo>
                      <a:pt x="534" y="7415"/>
                      <a:pt x="605" y="7451"/>
                      <a:pt x="676" y="7522"/>
                    </a:cubicBezTo>
                    <a:lnTo>
                      <a:pt x="890" y="7629"/>
                    </a:lnTo>
                    <a:cubicBezTo>
                      <a:pt x="1032" y="7735"/>
                      <a:pt x="1174" y="7771"/>
                      <a:pt x="1352" y="7842"/>
                    </a:cubicBezTo>
                    <a:cubicBezTo>
                      <a:pt x="1566" y="7922"/>
                      <a:pt x="1799" y="7962"/>
                      <a:pt x="2023" y="7962"/>
                    </a:cubicBezTo>
                    <a:cubicBezTo>
                      <a:pt x="2097" y="7962"/>
                      <a:pt x="2170" y="7958"/>
                      <a:pt x="2242" y="7949"/>
                    </a:cubicBezTo>
                    <a:cubicBezTo>
                      <a:pt x="2704" y="7913"/>
                      <a:pt x="3131" y="7807"/>
                      <a:pt x="3523" y="7593"/>
                    </a:cubicBezTo>
                    <a:cubicBezTo>
                      <a:pt x="3700" y="7558"/>
                      <a:pt x="3843" y="7451"/>
                      <a:pt x="3985" y="7380"/>
                    </a:cubicBezTo>
                    <a:cubicBezTo>
                      <a:pt x="4092" y="7308"/>
                      <a:pt x="4056" y="7131"/>
                      <a:pt x="3985" y="6988"/>
                    </a:cubicBezTo>
                    <a:cubicBezTo>
                      <a:pt x="3907" y="6884"/>
                      <a:pt x="3810" y="6818"/>
                      <a:pt x="3735" y="6818"/>
                    </a:cubicBezTo>
                    <a:cubicBezTo>
                      <a:pt x="3708" y="6818"/>
                      <a:pt x="3684" y="6827"/>
                      <a:pt x="3665" y="6846"/>
                    </a:cubicBezTo>
                    <a:cubicBezTo>
                      <a:pt x="3345" y="7059"/>
                      <a:pt x="2989" y="7202"/>
                      <a:pt x="2597" y="7308"/>
                    </a:cubicBezTo>
                    <a:cubicBezTo>
                      <a:pt x="2437" y="7344"/>
                      <a:pt x="2277" y="7362"/>
                      <a:pt x="2117" y="7362"/>
                    </a:cubicBezTo>
                    <a:cubicBezTo>
                      <a:pt x="1957" y="7362"/>
                      <a:pt x="1797" y="7344"/>
                      <a:pt x="1637" y="7308"/>
                    </a:cubicBezTo>
                    <a:cubicBezTo>
                      <a:pt x="1423" y="7237"/>
                      <a:pt x="1245" y="7166"/>
                      <a:pt x="1067" y="7059"/>
                    </a:cubicBezTo>
                    <a:lnTo>
                      <a:pt x="925" y="6953"/>
                    </a:lnTo>
                    <a:cubicBezTo>
                      <a:pt x="890" y="6917"/>
                      <a:pt x="854" y="6881"/>
                      <a:pt x="818" y="6846"/>
                    </a:cubicBezTo>
                    <a:cubicBezTo>
                      <a:pt x="747" y="6810"/>
                      <a:pt x="712" y="6739"/>
                      <a:pt x="676" y="6668"/>
                    </a:cubicBezTo>
                    <a:cubicBezTo>
                      <a:pt x="640" y="6561"/>
                      <a:pt x="676" y="6455"/>
                      <a:pt x="712" y="6348"/>
                    </a:cubicBezTo>
                    <a:lnTo>
                      <a:pt x="925" y="5850"/>
                    </a:lnTo>
                    <a:cubicBezTo>
                      <a:pt x="1032" y="5529"/>
                      <a:pt x="1174" y="5174"/>
                      <a:pt x="1245" y="4818"/>
                    </a:cubicBezTo>
                    <a:cubicBezTo>
                      <a:pt x="1423" y="4142"/>
                      <a:pt x="1601" y="3466"/>
                      <a:pt x="1708" y="2754"/>
                    </a:cubicBezTo>
                    <a:cubicBezTo>
                      <a:pt x="1886" y="1473"/>
                      <a:pt x="1957" y="406"/>
                      <a:pt x="1993" y="121"/>
                    </a:cubicBezTo>
                    <a:cubicBezTo>
                      <a:pt x="1993" y="50"/>
                      <a:pt x="1921" y="14"/>
                      <a:pt x="1815" y="14"/>
                    </a:cubicBezTo>
                    <a:cubicBezTo>
                      <a:pt x="1796" y="5"/>
                      <a:pt x="1776"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2"/>
              <p:cNvSpPr/>
              <p:nvPr/>
            </p:nvSpPr>
            <p:spPr>
              <a:xfrm>
                <a:off x="13185006" y="724610"/>
                <a:ext cx="31084" cy="3182"/>
              </a:xfrm>
              <a:custGeom>
                <a:avLst/>
                <a:gdLst/>
                <a:ahLst/>
                <a:cxnLst/>
                <a:rect l="l" t="t" r="r" b="b"/>
                <a:pathLst>
                  <a:path w="6334" h="648" extrusionOk="0">
                    <a:moveTo>
                      <a:pt x="3484" y="0"/>
                    </a:moveTo>
                    <a:cubicBezTo>
                      <a:pt x="2335" y="0"/>
                      <a:pt x="1185" y="105"/>
                      <a:pt x="36" y="292"/>
                    </a:cubicBezTo>
                    <a:cubicBezTo>
                      <a:pt x="36" y="292"/>
                      <a:pt x="1" y="363"/>
                      <a:pt x="1" y="434"/>
                    </a:cubicBezTo>
                    <a:cubicBezTo>
                      <a:pt x="1" y="541"/>
                      <a:pt x="36" y="612"/>
                      <a:pt x="72" y="612"/>
                    </a:cubicBezTo>
                    <a:lnTo>
                      <a:pt x="6227" y="647"/>
                    </a:lnTo>
                    <a:cubicBezTo>
                      <a:pt x="6298" y="647"/>
                      <a:pt x="6334" y="505"/>
                      <a:pt x="6334" y="327"/>
                    </a:cubicBezTo>
                    <a:cubicBezTo>
                      <a:pt x="6334" y="149"/>
                      <a:pt x="6298" y="7"/>
                      <a:pt x="6227" y="7"/>
                    </a:cubicBezTo>
                    <a:cubicBezTo>
                      <a:pt x="5854" y="25"/>
                      <a:pt x="5480" y="34"/>
                      <a:pt x="5106" y="34"/>
                    </a:cubicBezTo>
                    <a:cubicBezTo>
                      <a:pt x="4733" y="34"/>
                      <a:pt x="4359" y="25"/>
                      <a:pt x="3986" y="7"/>
                    </a:cubicBezTo>
                    <a:cubicBezTo>
                      <a:pt x="3818" y="2"/>
                      <a:pt x="3651" y="0"/>
                      <a:pt x="3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2"/>
              <p:cNvSpPr/>
              <p:nvPr/>
            </p:nvSpPr>
            <p:spPr>
              <a:xfrm>
                <a:off x="13142235" y="643320"/>
                <a:ext cx="117520" cy="48236"/>
              </a:xfrm>
              <a:custGeom>
                <a:avLst/>
                <a:gdLst/>
                <a:ahLst/>
                <a:cxnLst/>
                <a:rect l="l" t="t" r="r" b="b"/>
                <a:pathLst>
                  <a:path w="23947" h="9824" extrusionOk="0">
                    <a:moveTo>
                      <a:pt x="18668" y="718"/>
                    </a:moveTo>
                    <a:cubicBezTo>
                      <a:pt x="18780" y="718"/>
                      <a:pt x="18891" y="723"/>
                      <a:pt x="19000" y="732"/>
                    </a:cubicBezTo>
                    <a:cubicBezTo>
                      <a:pt x="21705" y="981"/>
                      <a:pt x="23448" y="3152"/>
                      <a:pt x="22594" y="5892"/>
                    </a:cubicBezTo>
                    <a:cubicBezTo>
                      <a:pt x="21955" y="7976"/>
                      <a:pt x="20468" y="9019"/>
                      <a:pt x="18593" y="9019"/>
                    </a:cubicBezTo>
                    <a:cubicBezTo>
                      <a:pt x="18068" y="9019"/>
                      <a:pt x="17513" y="8937"/>
                      <a:pt x="16937" y="8774"/>
                    </a:cubicBezTo>
                    <a:cubicBezTo>
                      <a:pt x="15229" y="8062"/>
                      <a:pt x="14375" y="5998"/>
                      <a:pt x="14446" y="4219"/>
                    </a:cubicBezTo>
                    <a:cubicBezTo>
                      <a:pt x="14513" y="2166"/>
                      <a:pt x="16714" y="718"/>
                      <a:pt x="18668" y="718"/>
                    </a:cubicBezTo>
                    <a:close/>
                    <a:moveTo>
                      <a:pt x="5236" y="718"/>
                    </a:moveTo>
                    <a:cubicBezTo>
                      <a:pt x="7192" y="718"/>
                      <a:pt x="9397" y="2198"/>
                      <a:pt x="9465" y="4219"/>
                    </a:cubicBezTo>
                    <a:cubicBezTo>
                      <a:pt x="9536" y="5998"/>
                      <a:pt x="8646" y="8062"/>
                      <a:pt x="6939" y="8774"/>
                    </a:cubicBezTo>
                    <a:cubicBezTo>
                      <a:pt x="6362" y="8939"/>
                      <a:pt x="5805" y="9023"/>
                      <a:pt x="5278" y="9023"/>
                    </a:cubicBezTo>
                    <a:cubicBezTo>
                      <a:pt x="3429" y="9023"/>
                      <a:pt x="1946" y="7996"/>
                      <a:pt x="1281" y="5892"/>
                    </a:cubicBezTo>
                    <a:cubicBezTo>
                      <a:pt x="463" y="3152"/>
                      <a:pt x="2171" y="946"/>
                      <a:pt x="4910" y="732"/>
                    </a:cubicBezTo>
                    <a:cubicBezTo>
                      <a:pt x="5018" y="723"/>
                      <a:pt x="5127" y="718"/>
                      <a:pt x="5236" y="718"/>
                    </a:cubicBezTo>
                    <a:close/>
                    <a:moveTo>
                      <a:pt x="4894" y="1"/>
                    </a:moveTo>
                    <a:cubicBezTo>
                      <a:pt x="4730" y="1"/>
                      <a:pt x="4569" y="7"/>
                      <a:pt x="4412" y="21"/>
                    </a:cubicBezTo>
                    <a:cubicBezTo>
                      <a:pt x="1423" y="270"/>
                      <a:pt x="0" y="3010"/>
                      <a:pt x="463" y="5714"/>
                    </a:cubicBezTo>
                    <a:cubicBezTo>
                      <a:pt x="918" y="8387"/>
                      <a:pt x="2987" y="9788"/>
                      <a:pt x="5362" y="9788"/>
                    </a:cubicBezTo>
                    <a:cubicBezTo>
                      <a:pt x="5958" y="9788"/>
                      <a:pt x="6574" y="9699"/>
                      <a:pt x="7188" y="9521"/>
                    </a:cubicBezTo>
                    <a:cubicBezTo>
                      <a:pt x="9358" y="8631"/>
                      <a:pt x="10319" y="6212"/>
                      <a:pt x="10212" y="3935"/>
                    </a:cubicBezTo>
                    <a:cubicBezTo>
                      <a:pt x="10212" y="3899"/>
                      <a:pt x="10212" y="3864"/>
                      <a:pt x="10212" y="3864"/>
                    </a:cubicBezTo>
                    <a:lnTo>
                      <a:pt x="10283" y="3864"/>
                    </a:lnTo>
                    <a:cubicBezTo>
                      <a:pt x="10835" y="3703"/>
                      <a:pt x="11413" y="3623"/>
                      <a:pt x="11991" y="3623"/>
                    </a:cubicBezTo>
                    <a:cubicBezTo>
                      <a:pt x="12569" y="3623"/>
                      <a:pt x="13147" y="3703"/>
                      <a:pt x="13699" y="3864"/>
                    </a:cubicBezTo>
                    <a:cubicBezTo>
                      <a:pt x="13699" y="3899"/>
                      <a:pt x="13699" y="3935"/>
                      <a:pt x="13699" y="3935"/>
                    </a:cubicBezTo>
                    <a:cubicBezTo>
                      <a:pt x="13628" y="6212"/>
                      <a:pt x="14553" y="8631"/>
                      <a:pt x="16759" y="9556"/>
                    </a:cubicBezTo>
                    <a:cubicBezTo>
                      <a:pt x="17373" y="9735"/>
                      <a:pt x="17988" y="9823"/>
                      <a:pt x="18584" y="9823"/>
                    </a:cubicBezTo>
                    <a:cubicBezTo>
                      <a:pt x="20959" y="9823"/>
                      <a:pt x="23029" y="8423"/>
                      <a:pt x="23484" y="5749"/>
                    </a:cubicBezTo>
                    <a:cubicBezTo>
                      <a:pt x="23946" y="3010"/>
                      <a:pt x="22523" y="270"/>
                      <a:pt x="19534" y="21"/>
                    </a:cubicBezTo>
                    <a:cubicBezTo>
                      <a:pt x="19378" y="7"/>
                      <a:pt x="19217" y="1"/>
                      <a:pt x="19053" y="1"/>
                    </a:cubicBezTo>
                    <a:cubicBezTo>
                      <a:pt x="17056" y="1"/>
                      <a:pt x="14600" y="1001"/>
                      <a:pt x="13877" y="2974"/>
                    </a:cubicBezTo>
                    <a:cubicBezTo>
                      <a:pt x="13254" y="2796"/>
                      <a:pt x="12614" y="2707"/>
                      <a:pt x="11973" y="2707"/>
                    </a:cubicBezTo>
                    <a:cubicBezTo>
                      <a:pt x="11333" y="2707"/>
                      <a:pt x="10692" y="2796"/>
                      <a:pt x="10070" y="2974"/>
                    </a:cubicBezTo>
                    <a:cubicBezTo>
                      <a:pt x="9379" y="1001"/>
                      <a:pt x="6896"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5" name="Google Shape;2125;p72"/>
          <p:cNvGrpSpPr/>
          <p:nvPr/>
        </p:nvGrpSpPr>
        <p:grpSpPr>
          <a:xfrm>
            <a:off x="4824029" y="3100186"/>
            <a:ext cx="893467" cy="866199"/>
            <a:chOff x="4644680" y="3293681"/>
            <a:chExt cx="893467" cy="866199"/>
          </a:xfrm>
        </p:grpSpPr>
        <p:grpSp>
          <p:nvGrpSpPr>
            <p:cNvPr id="2126" name="Google Shape;2126;p72"/>
            <p:cNvGrpSpPr/>
            <p:nvPr/>
          </p:nvGrpSpPr>
          <p:grpSpPr>
            <a:xfrm flipH="1">
              <a:off x="4644680" y="3293681"/>
              <a:ext cx="893467" cy="866199"/>
              <a:chOff x="4300443" y="1790300"/>
              <a:chExt cx="893467" cy="866199"/>
            </a:xfrm>
          </p:grpSpPr>
          <p:sp>
            <p:nvSpPr>
              <p:cNvPr id="2127" name="Google Shape;2127;p72"/>
              <p:cNvSpPr/>
              <p:nvPr/>
            </p:nvSpPr>
            <p:spPr>
              <a:xfrm rot="5232009">
                <a:off x="4343344" y="179865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2"/>
              <p:cNvSpPr/>
              <p:nvPr/>
            </p:nvSpPr>
            <p:spPr>
              <a:xfrm rot="5232009">
                <a:off x="4369718" y="1816430"/>
                <a:ext cx="781291" cy="831719"/>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72"/>
            <p:cNvGrpSpPr/>
            <p:nvPr/>
          </p:nvGrpSpPr>
          <p:grpSpPr>
            <a:xfrm>
              <a:off x="5021371" y="3604308"/>
              <a:ext cx="105766" cy="109417"/>
              <a:chOff x="11116475" y="1007963"/>
              <a:chExt cx="440325" cy="449350"/>
            </a:xfrm>
          </p:grpSpPr>
          <p:sp>
            <p:nvSpPr>
              <p:cNvPr id="2131" name="Google Shape;2131;p72"/>
              <p:cNvSpPr/>
              <p:nvPr/>
            </p:nvSpPr>
            <p:spPr>
              <a:xfrm>
                <a:off x="11116475" y="1084588"/>
                <a:ext cx="85400" cy="73200"/>
              </a:xfrm>
              <a:custGeom>
                <a:avLst/>
                <a:gdLst/>
                <a:ahLst/>
                <a:cxnLst/>
                <a:rect l="l" t="t" r="r" b="b"/>
                <a:pathLst>
                  <a:path w="3416" h="2928" extrusionOk="0">
                    <a:moveTo>
                      <a:pt x="1957" y="0"/>
                    </a:moveTo>
                    <a:cubicBezTo>
                      <a:pt x="641" y="0"/>
                      <a:pt x="0" y="1566"/>
                      <a:pt x="925" y="2491"/>
                    </a:cubicBezTo>
                    <a:cubicBezTo>
                      <a:pt x="1227" y="2792"/>
                      <a:pt x="1596" y="2927"/>
                      <a:pt x="1956" y="2927"/>
                    </a:cubicBezTo>
                    <a:cubicBezTo>
                      <a:pt x="2704" y="2927"/>
                      <a:pt x="3416" y="2347"/>
                      <a:pt x="3416" y="1459"/>
                    </a:cubicBezTo>
                    <a:cubicBezTo>
                      <a:pt x="3416" y="641"/>
                      <a:pt x="2776" y="0"/>
                      <a:pt x="1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2"/>
              <p:cNvSpPr/>
              <p:nvPr/>
            </p:nvSpPr>
            <p:spPr>
              <a:xfrm>
                <a:off x="11450050" y="1084588"/>
                <a:ext cx="85400" cy="73200"/>
              </a:xfrm>
              <a:custGeom>
                <a:avLst/>
                <a:gdLst/>
                <a:ahLst/>
                <a:cxnLst/>
                <a:rect l="l" t="t" r="r" b="b"/>
                <a:pathLst>
                  <a:path w="3416" h="2928" extrusionOk="0">
                    <a:moveTo>
                      <a:pt x="1957" y="0"/>
                    </a:moveTo>
                    <a:cubicBezTo>
                      <a:pt x="641" y="0"/>
                      <a:pt x="0" y="1566"/>
                      <a:pt x="925" y="2491"/>
                    </a:cubicBezTo>
                    <a:cubicBezTo>
                      <a:pt x="1226" y="2792"/>
                      <a:pt x="1595" y="2927"/>
                      <a:pt x="1956" y="2927"/>
                    </a:cubicBezTo>
                    <a:cubicBezTo>
                      <a:pt x="2704" y="2927"/>
                      <a:pt x="3416" y="2347"/>
                      <a:pt x="3416" y="1459"/>
                    </a:cubicBezTo>
                    <a:cubicBezTo>
                      <a:pt x="3416" y="641"/>
                      <a:pt x="2740" y="0"/>
                      <a:pt x="1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2"/>
              <p:cNvSpPr/>
              <p:nvPr/>
            </p:nvSpPr>
            <p:spPr>
              <a:xfrm>
                <a:off x="11266800" y="1121063"/>
                <a:ext cx="102325" cy="199275"/>
              </a:xfrm>
              <a:custGeom>
                <a:avLst/>
                <a:gdLst/>
                <a:ahLst/>
                <a:cxnLst/>
                <a:rect l="l" t="t" r="r" b="b"/>
                <a:pathLst>
                  <a:path w="4093" h="7971" extrusionOk="0">
                    <a:moveTo>
                      <a:pt x="1851" y="0"/>
                    </a:moveTo>
                    <a:cubicBezTo>
                      <a:pt x="1779" y="0"/>
                      <a:pt x="1708" y="0"/>
                      <a:pt x="1673" y="71"/>
                    </a:cubicBezTo>
                    <a:cubicBezTo>
                      <a:pt x="1673" y="142"/>
                      <a:pt x="1602" y="712"/>
                      <a:pt x="1388" y="1708"/>
                    </a:cubicBezTo>
                    <a:cubicBezTo>
                      <a:pt x="1175" y="2918"/>
                      <a:pt x="890" y="4092"/>
                      <a:pt x="499" y="5231"/>
                    </a:cubicBezTo>
                    <a:lnTo>
                      <a:pt x="356" y="5658"/>
                    </a:lnTo>
                    <a:lnTo>
                      <a:pt x="249" y="5871"/>
                    </a:lnTo>
                    <a:lnTo>
                      <a:pt x="214" y="5978"/>
                    </a:lnTo>
                    <a:cubicBezTo>
                      <a:pt x="214" y="6049"/>
                      <a:pt x="143" y="6084"/>
                      <a:pt x="143" y="6156"/>
                    </a:cubicBezTo>
                    <a:cubicBezTo>
                      <a:pt x="0" y="6583"/>
                      <a:pt x="143" y="7045"/>
                      <a:pt x="463" y="7365"/>
                    </a:cubicBezTo>
                    <a:cubicBezTo>
                      <a:pt x="534" y="7401"/>
                      <a:pt x="605" y="7472"/>
                      <a:pt x="712" y="7508"/>
                    </a:cubicBezTo>
                    <a:lnTo>
                      <a:pt x="925" y="7650"/>
                    </a:lnTo>
                    <a:cubicBezTo>
                      <a:pt x="1068" y="7721"/>
                      <a:pt x="1210" y="7792"/>
                      <a:pt x="1352" y="7828"/>
                    </a:cubicBezTo>
                    <a:cubicBezTo>
                      <a:pt x="1637" y="7935"/>
                      <a:pt x="1957" y="7970"/>
                      <a:pt x="2278" y="7970"/>
                    </a:cubicBezTo>
                    <a:cubicBezTo>
                      <a:pt x="2705" y="7935"/>
                      <a:pt x="3132" y="7792"/>
                      <a:pt x="3558" y="7614"/>
                    </a:cubicBezTo>
                    <a:cubicBezTo>
                      <a:pt x="3701" y="7543"/>
                      <a:pt x="3843" y="7437"/>
                      <a:pt x="3985" y="7365"/>
                    </a:cubicBezTo>
                    <a:cubicBezTo>
                      <a:pt x="4092" y="7294"/>
                      <a:pt x="4092" y="7116"/>
                      <a:pt x="3985" y="6974"/>
                    </a:cubicBezTo>
                    <a:cubicBezTo>
                      <a:pt x="3933" y="6870"/>
                      <a:pt x="3824" y="6804"/>
                      <a:pt x="3741" y="6804"/>
                    </a:cubicBezTo>
                    <a:cubicBezTo>
                      <a:pt x="3711" y="6804"/>
                      <a:pt x="3684" y="6813"/>
                      <a:pt x="3665" y="6832"/>
                    </a:cubicBezTo>
                    <a:cubicBezTo>
                      <a:pt x="3345" y="7045"/>
                      <a:pt x="2989" y="7223"/>
                      <a:pt x="2598" y="7294"/>
                    </a:cubicBezTo>
                    <a:cubicBezTo>
                      <a:pt x="2438" y="7348"/>
                      <a:pt x="2278" y="7374"/>
                      <a:pt x="2117" y="7374"/>
                    </a:cubicBezTo>
                    <a:cubicBezTo>
                      <a:pt x="1957" y="7374"/>
                      <a:pt x="1797" y="7348"/>
                      <a:pt x="1637" y="7294"/>
                    </a:cubicBezTo>
                    <a:cubicBezTo>
                      <a:pt x="1424" y="7223"/>
                      <a:pt x="1246" y="7152"/>
                      <a:pt x="1068" y="7045"/>
                    </a:cubicBezTo>
                    <a:lnTo>
                      <a:pt x="925" y="6938"/>
                    </a:lnTo>
                    <a:cubicBezTo>
                      <a:pt x="890" y="6903"/>
                      <a:pt x="890" y="6903"/>
                      <a:pt x="854" y="6867"/>
                    </a:cubicBezTo>
                    <a:cubicBezTo>
                      <a:pt x="783" y="6796"/>
                      <a:pt x="748" y="6725"/>
                      <a:pt x="748" y="6618"/>
                    </a:cubicBezTo>
                    <a:cubicBezTo>
                      <a:pt x="712" y="6547"/>
                      <a:pt x="712" y="6440"/>
                      <a:pt x="748" y="6334"/>
                    </a:cubicBezTo>
                    <a:lnTo>
                      <a:pt x="961" y="5871"/>
                    </a:lnTo>
                    <a:cubicBezTo>
                      <a:pt x="1068" y="5551"/>
                      <a:pt x="1210" y="5195"/>
                      <a:pt x="1281" y="4839"/>
                    </a:cubicBezTo>
                    <a:cubicBezTo>
                      <a:pt x="1459" y="4163"/>
                      <a:pt x="1602" y="3487"/>
                      <a:pt x="1708" y="2775"/>
                    </a:cubicBezTo>
                    <a:cubicBezTo>
                      <a:pt x="1922" y="1495"/>
                      <a:pt x="1993" y="427"/>
                      <a:pt x="1993" y="107"/>
                    </a:cubicBezTo>
                    <a:cubicBezTo>
                      <a:pt x="1993" y="71"/>
                      <a:pt x="1922" y="0"/>
                      <a:pt x="1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2"/>
              <p:cNvSpPr/>
              <p:nvPr/>
            </p:nvSpPr>
            <p:spPr>
              <a:xfrm>
                <a:off x="11243675" y="1409438"/>
                <a:ext cx="176150" cy="47875"/>
              </a:xfrm>
              <a:custGeom>
                <a:avLst/>
                <a:gdLst/>
                <a:ahLst/>
                <a:cxnLst/>
                <a:rect l="l" t="t" r="r" b="b"/>
                <a:pathLst>
                  <a:path w="7046" h="1915" extrusionOk="0">
                    <a:moveTo>
                      <a:pt x="6941" y="1"/>
                    </a:moveTo>
                    <a:cubicBezTo>
                      <a:pt x="6791" y="1"/>
                      <a:pt x="6439" y="187"/>
                      <a:pt x="5942" y="420"/>
                    </a:cubicBezTo>
                    <a:cubicBezTo>
                      <a:pt x="5160" y="812"/>
                      <a:pt x="4341" y="1025"/>
                      <a:pt x="3523" y="1096"/>
                    </a:cubicBezTo>
                    <a:cubicBezTo>
                      <a:pt x="2669" y="1096"/>
                      <a:pt x="1850" y="847"/>
                      <a:pt x="1103" y="456"/>
                    </a:cubicBezTo>
                    <a:cubicBezTo>
                      <a:pt x="578" y="209"/>
                      <a:pt x="240" y="15"/>
                      <a:pt x="114" y="15"/>
                    </a:cubicBezTo>
                    <a:cubicBezTo>
                      <a:pt x="95" y="15"/>
                      <a:pt x="81" y="20"/>
                      <a:pt x="71" y="29"/>
                    </a:cubicBezTo>
                    <a:cubicBezTo>
                      <a:pt x="0" y="100"/>
                      <a:pt x="249" y="527"/>
                      <a:pt x="819" y="954"/>
                    </a:cubicBezTo>
                    <a:cubicBezTo>
                      <a:pt x="1139" y="1203"/>
                      <a:pt x="1530" y="1417"/>
                      <a:pt x="1922" y="1595"/>
                    </a:cubicBezTo>
                    <a:cubicBezTo>
                      <a:pt x="2420" y="1808"/>
                      <a:pt x="2989" y="1915"/>
                      <a:pt x="3523" y="1915"/>
                    </a:cubicBezTo>
                    <a:cubicBezTo>
                      <a:pt x="4057" y="1879"/>
                      <a:pt x="4590" y="1772"/>
                      <a:pt x="5088" y="1559"/>
                    </a:cubicBezTo>
                    <a:cubicBezTo>
                      <a:pt x="5480" y="1381"/>
                      <a:pt x="5871" y="1168"/>
                      <a:pt x="6191" y="918"/>
                    </a:cubicBezTo>
                    <a:cubicBezTo>
                      <a:pt x="6796" y="491"/>
                      <a:pt x="7045" y="136"/>
                      <a:pt x="7010" y="29"/>
                    </a:cubicBezTo>
                    <a:cubicBezTo>
                      <a:pt x="6997" y="10"/>
                      <a:pt x="6974" y="1"/>
                      <a:pt x="6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2"/>
              <p:cNvSpPr/>
              <p:nvPr/>
            </p:nvSpPr>
            <p:spPr>
              <a:xfrm>
                <a:off x="11440250" y="1007963"/>
                <a:ext cx="116550" cy="33300"/>
              </a:xfrm>
              <a:custGeom>
                <a:avLst/>
                <a:gdLst/>
                <a:ahLst/>
                <a:cxnLst/>
                <a:rect l="l" t="t" r="r" b="b"/>
                <a:pathLst>
                  <a:path w="4662" h="1332" extrusionOk="0">
                    <a:moveTo>
                      <a:pt x="2189" y="1"/>
                    </a:moveTo>
                    <a:cubicBezTo>
                      <a:pt x="1598" y="1"/>
                      <a:pt x="991" y="183"/>
                      <a:pt x="534" y="575"/>
                    </a:cubicBezTo>
                    <a:cubicBezTo>
                      <a:pt x="143" y="859"/>
                      <a:pt x="1" y="1180"/>
                      <a:pt x="72" y="1251"/>
                    </a:cubicBezTo>
                    <a:cubicBezTo>
                      <a:pt x="85" y="1264"/>
                      <a:pt x="105" y="1270"/>
                      <a:pt x="132" y="1270"/>
                    </a:cubicBezTo>
                    <a:cubicBezTo>
                      <a:pt x="251" y="1270"/>
                      <a:pt x="499" y="1153"/>
                      <a:pt x="819" y="1037"/>
                    </a:cubicBezTo>
                    <a:cubicBezTo>
                      <a:pt x="1282" y="859"/>
                      <a:pt x="1780" y="788"/>
                      <a:pt x="2313" y="788"/>
                    </a:cubicBezTo>
                    <a:cubicBezTo>
                      <a:pt x="3314" y="879"/>
                      <a:pt x="4159" y="1332"/>
                      <a:pt x="4476" y="1332"/>
                    </a:cubicBezTo>
                    <a:cubicBezTo>
                      <a:pt x="4531" y="1332"/>
                      <a:pt x="4570" y="1318"/>
                      <a:pt x="4591" y="1286"/>
                    </a:cubicBezTo>
                    <a:cubicBezTo>
                      <a:pt x="4662" y="1215"/>
                      <a:pt x="4484" y="966"/>
                      <a:pt x="4092" y="681"/>
                    </a:cubicBezTo>
                    <a:cubicBezTo>
                      <a:pt x="3594" y="290"/>
                      <a:pt x="2989" y="77"/>
                      <a:pt x="2349" y="5"/>
                    </a:cubicBezTo>
                    <a:cubicBezTo>
                      <a:pt x="2296" y="2"/>
                      <a:pt x="2243" y="1"/>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72"/>
          <p:cNvGrpSpPr/>
          <p:nvPr/>
        </p:nvGrpSpPr>
        <p:grpSpPr>
          <a:xfrm>
            <a:off x="5347201" y="2340677"/>
            <a:ext cx="44850" cy="440625"/>
            <a:chOff x="5104800" y="2754775"/>
            <a:chExt cx="44850" cy="440625"/>
          </a:xfrm>
        </p:grpSpPr>
        <p:sp>
          <p:nvSpPr>
            <p:cNvPr id="2138" name="Google Shape;2138;p72"/>
            <p:cNvSpPr/>
            <p:nvPr/>
          </p:nvSpPr>
          <p:spPr>
            <a:xfrm>
              <a:off x="5104800" y="2754775"/>
              <a:ext cx="26975" cy="440625"/>
            </a:xfrm>
            <a:custGeom>
              <a:avLst/>
              <a:gdLst/>
              <a:ahLst/>
              <a:cxnLst/>
              <a:rect l="l" t="t" r="r" b="b"/>
              <a:pathLst>
                <a:path w="1079" h="17625" extrusionOk="0">
                  <a:moveTo>
                    <a:pt x="705" y="0"/>
                  </a:moveTo>
                  <a:cubicBezTo>
                    <a:pt x="705" y="5880"/>
                    <a:pt x="1862" y="12048"/>
                    <a:pt x="0" y="17625"/>
                  </a:cubicBezTo>
                </a:path>
              </a:pathLst>
            </a:custGeom>
            <a:noFill/>
            <a:ln w="9525" cap="flat" cmpd="sng">
              <a:solidFill>
                <a:schemeClr val="dk2"/>
              </a:solidFill>
              <a:prstDash val="solid"/>
              <a:round/>
              <a:headEnd type="none" w="med" len="med"/>
              <a:tailEnd type="none" w="med" len="med"/>
            </a:ln>
          </p:spPr>
        </p:sp>
        <p:sp>
          <p:nvSpPr>
            <p:cNvPr id="2139" name="Google Shape;2139;p72"/>
            <p:cNvSpPr/>
            <p:nvPr/>
          </p:nvSpPr>
          <p:spPr>
            <a:xfrm>
              <a:off x="5131775" y="3066800"/>
              <a:ext cx="17875" cy="123375"/>
            </a:xfrm>
            <a:custGeom>
              <a:avLst/>
              <a:gdLst/>
              <a:ahLst/>
              <a:cxnLst/>
              <a:rect l="l" t="t" r="r" b="b"/>
              <a:pathLst>
                <a:path w="715" h="4935" extrusionOk="0">
                  <a:moveTo>
                    <a:pt x="705" y="0"/>
                  </a:moveTo>
                  <a:cubicBezTo>
                    <a:pt x="705" y="1662"/>
                    <a:pt x="744" y="3449"/>
                    <a:pt x="0" y="4935"/>
                  </a:cubicBezTo>
                </a:path>
              </a:pathLst>
            </a:custGeom>
            <a:noFill/>
            <a:ln w="9525" cap="flat" cmpd="sng">
              <a:solidFill>
                <a:schemeClr val="dk2"/>
              </a:solidFill>
              <a:prstDash val="solid"/>
              <a:round/>
              <a:headEnd type="none" w="med" len="med"/>
              <a:tailEnd type="none" w="med" len="med"/>
            </a:ln>
          </p:spPr>
        </p:sp>
      </p:grpSp>
      <p:grpSp>
        <p:nvGrpSpPr>
          <p:cNvPr id="2140" name="Google Shape;2140;p72"/>
          <p:cNvGrpSpPr/>
          <p:nvPr/>
        </p:nvGrpSpPr>
        <p:grpSpPr>
          <a:xfrm>
            <a:off x="1112599" y="2413490"/>
            <a:ext cx="69026" cy="423025"/>
            <a:chOff x="1628463" y="2763575"/>
            <a:chExt cx="69026" cy="423025"/>
          </a:xfrm>
        </p:grpSpPr>
        <p:sp>
          <p:nvSpPr>
            <p:cNvPr id="2141" name="Google Shape;2141;p72"/>
            <p:cNvSpPr/>
            <p:nvPr/>
          </p:nvSpPr>
          <p:spPr>
            <a:xfrm>
              <a:off x="1664114" y="2763575"/>
              <a:ext cx="33375" cy="423025"/>
            </a:xfrm>
            <a:custGeom>
              <a:avLst/>
              <a:gdLst/>
              <a:ahLst/>
              <a:cxnLst/>
              <a:rect l="l" t="t" r="r" b="b"/>
              <a:pathLst>
                <a:path w="1335" h="16921" extrusionOk="0">
                  <a:moveTo>
                    <a:pt x="1335" y="0"/>
                  </a:moveTo>
                  <a:cubicBezTo>
                    <a:pt x="-446" y="5352"/>
                    <a:pt x="-446" y="11569"/>
                    <a:pt x="1335" y="16921"/>
                  </a:cubicBezTo>
                </a:path>
              </a:pathLst>
            </a:custGeom>
            <a:noFill/>
            <a:ln w="9525" cap="flat" cmpd="sng">
              <a:solidFill>
                <a:schemeClr val="dk2"/>
              </a:solidFill>
              <a:prstDash val="solid"/>
              <a:round/>
              <a:headEnd type="none" w="med" len="med"/>
              <a:tailEnd type="none" w="med" len="med"/>
            </a:ln>
          </p:spPr>
        </p:sp>
        <p:sp>
          <p:nvSpPr>
            <p:cNvPr id="2142" name="Google Shape;2142;p72"/>
            <p:cNvSpPr/>
            <p:nvPr/>
          </p:nvSpPr>
          <p:spPr>
            <a:xfrm>
              <a:off x="1628463" y="2775975"/>
              <a:ext cx="44075" cy="123375"/>
            </a:xfrm>
            <a:custGeom>
              <a:avLst/>
              <a:gdLst/>
              <a:ahLst/>
              <a:cxnLst/>
              <a:rect l="l" t="t" r="r" b="b"/>
              <a:pathLst>
                <a:path w="1763" h="4935" extrusionOk="0">
                  <a:moveTo>
                    <a:pt x="1763" y="0"/>
                  </a:moveTo>
                  <a:cubicBezTo>
                    <a:pt x="794" y="1453"/>
                    <a:pt x="782" y="3373"/>
                    <a:pt x="0" y="4935"/>
                  </a:cubicBezTo>
                </a:path>
              </a:pathLst>
            </a:custGeom>
            <a:noFill/>
            <a:ln w="9525" cap="flat" cmpd="sng">
              <a:solidFill>
                <a:schemeClr val="dk2"/>
              </a:solidFill>
              <a:prstDash val="solid"/>
              <a:round/>
              <a:headEnd type="none" w="med" len="med"/>
              <a:tailEnd type="none" w="med" len="med"/>
            </a:ln>
          </p:spPr>
        </p:sp>
      </p:grpSp>
      <p:sp>
        <p:nvSpPr>
          <p:cNvPr id="68" name="Google Shape;1587;p61"/>
          <p:cNvSpPr txBox="1"/>
          <p:nvPr/>
        </p:nvSpPr>
        <p:spPr>
          <a:xfrm>
            <a:off x="802923" y="1668334"/>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a:solidFill>
                  <a:srgbClr val="151D30"/>
                </a:solidFill>
                <a:latin typeface="Architects Daughter"/>
                <a:ea typeface="Architects Daughter"/>
                <a:cs typeface="Architects Daughter"/>
                <a:sym typeface="Architects Daughter"/>
              </a:rPr>
              <a:t>01</a:t>
            </a:r>
            <a:endParaRPr sz="4000" b="1" dirty="0">
              <a:solidFill>
                <a:srgbClr val="151D30"/>
              </a:solidFill>
              <a:latin typeface="Architects Daughter"/>
              <a:ea typeface="Architects Daughter"/>
              <a:cs typeface="Architects Daughter"/>
              <a:sym typeface="Architects Daughter"/>
            </a:endParaRPr>
          </a:p>
        </p:txBody>
      </p:sp>
      <p:sp>
        <p:nvSpPr>
          <p:cNvPr id="73" name="Google Shape;1587;p61"/>
          <p:cNvSpPr txBox="1"/>
          <p:nvPr/>
        </p:nvSpPr>
        <p:spPr>
          <a:xfrm>
            <a:off x="698758" y="3444093"/>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smtClean="0">
                <a:solidFill>
                  <a:srgbClr val="151D30"/>
                </a:solidFill>
                <a:latin typeface="Architects Daughter"/>
                <a:ea typeface="Architects Daughter"/>
                <a:cs typeface="Architects Daughter"/>
                <a:sym typeface="Architects Daughter"/>
              </a:rPr>
              <a:t>02</a:t>
            </a:r>
            <a:endParaRPr sz="4000" b="1" dirty="0">
              <a:solidFill>
                <a:srgbClr val="151D30"/>
              </a:solidFill>
              <a:latin typeface="Architects Daughter"/>
              <a:ea typeface="Architects Daughter"/>
              <a:cs typeface="Architects Daughter"/>
              <a:sym typeface="Architects Daughter"/>
            </a:endParaRPr>
          </a:p>
        </p:txBody>
      </p:sp>
      <p:sp>
        <p:nvSpPr>
          <p:cNvPr id="74" name="Google Shape;1587;p61"/>
          <p:cNvSpPr txBox="1"/>
          <p:nvPr/>
        </p:nvSpPr>
        <p:spPr>
          <a:xfrm>
            <a:off x="4813790" y="1643905"/>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smtClean="0">
                <a:solidFill>
                  <a:srgbClr val="151D30"/>
                </a:solidFill>
                <a:latin typeface="Architects Daughter"/>
                <a:ea typeface="Architects Daughter"/>
                <a:cs typeface="Architects Daughter"/>
                <a:sym typeface="Architects Daughter"/>
              </a:rPr>
              <a:t>03</a:t>
            </a:r>
            <a:endParaRPr sz="4000" b="1" dirty="0">
              <a:solidFill>
                <a:srgbClr val="151D30"/>
              </a:solidFill>
              <a:latin typeface="Architects Daughter"/>
              <a:ea typeface="Architects Daughter"/>
              <a:cs typeface="Architects Daughter"/>
              <a:sym typeface="Architects Daughter"/>
            </a:endParaRPr>
          </a:p>
        </p:txBody>
      </p:sp>
      <p:sp>
        <p:nvSpPr>
          <p:cNvPr id="75" name="Google Shape;1587;p61"/>
          <p:cNvSpPr txBox="1"/>
          <p:nvPr/>
        </p:nvSpPr>
        <p:spPr>
          <a:xfrm>
            <a:off x="4753993" y="3371026"/>
            <a:ext cx="1024200" cy="42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4000" b="1" dirty="0" smtClean="0">
                <a:solidFill>
                  <a:srgbClr val="151D30"/>
                </a:solidFill>
                <a:latin typeface="Architects Daughter"/>
                <a:ea typeface="Architects Daughter"/>
                <a:cs typeface="Architects Daughter"/>
                <a:sym typeface="Architects Daughter"/>
              </a:rPr>
              <a:t>04</a:t>
            </a:r>
            <a:endParaRPr sz="4000" b="1" dirty="0">
              <a:solidFill>
                <a:srgbClr val="151D3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55"/>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1225" name="Google Shape;1225;p55"/>
          <p:cNvSpPr txBox="1">
            <a:spLocks noGrp="1"/>
          </p:cNvSpPr>
          <p:nvPr>
            <p:ph type="title"/>
          </p:nvPr>
        </p:nvSpPr>
        <p:spPr>
          <a:xfrm>
            <a:off x="410338" y="1131994"/>
            <a:ext cx="4786450" cy="2656500"/>
          </a:xfrm>
          <a:prstGeom prst="rect">
            <a:avLst/>
          </a:prstGeom>
        </p:spPr>
        <p:txBody>
          <a:bodyPr spcFirstLastPara="1" wrap="square" lIns="91425" tIns="91425" rIns="91425" bIns="91425" anchor="ctr" anchorCtr="0">
            <a:noAutofit/>
          </a:bodyPr>
          <a:lstStyle/>
          <a:p>
            <a:pPr lvl="0" algn="ctr"/>
            <a:r>
              <a:rPr lang="en" sz="6600" dirty="0" smtClean="0"/>
              <a:t>Propuesta Alternativa</a:t>
            </a:r>
            <a:endParaRPr sz="6600" dirty="0">
              <a:solidFill>
                <a:schemeClr val="accent4">
                  <a:lumMod val="75000"/>
                </a:schemeClr>
              </a:solidFill>
            </a:endParaRPr>
          </a:p>
        </p:txBody>
      </p:sp>
      <p:grpSp>
        <p:nvGrpSpPr>
          <p:cNvPr id="4" name="Google Shape;2151;p73"/>
          <p:cNvGrpSpPr/>
          <p:nvPr/>
        </p:nvGrpSpPr>
        <p:grpSpPr>
          <a:xfrm>
            <a:off x="5223263" y="1527838"/>
            <a:ext cx="3295790" cy="2625533"/>
            <a:chOff x="1268807" y="1271280"/>
            <a:chExt cx="3295790" cy="2625533"/>
          </a:xfrm>
        </p:grpSpPr>
        <p:grpSp>
          <p:nvGrpSpPr>
            <p:cNvPr id="5" name="Google Shape;2152;p73"/>
            <p:cNvGrpSpPr/>
            <p:nvPr/>
          </p:nvGrpSpPr>
          <p:grpSpPr>
            <a:xfrm>
              <a:off x="1268807" y="1271280"/>
              <a:ext cx="3269315" cy="2600933"/>
              <a:chOff x="3665860" y="811601"/>
              <a:chExt cx="4758136" cy="3785377"/>
            </a:xfrm>
          </p:grpSpPr>
          <p:grpSp>
            <p:nvGrpSpPr>
              <p:cNvPr id="12" name="Google Shape;2153;p73"/>
              <p:cNvGrpSpPr/>
              <p:nvPr/>
            </p:nvGrpSpPr>
            <p:grpSpPr>
              <a:xfrm>
                <a:off x="3665860" y="811601"/>
                <a:ext cx="4758136" cy="3785377"/>
                <a:chOff x="518725" y="238125"/>
                <a:chExt cx="6524250" cy="5190425"/>
              </a:xfrm>
            </p:grpSpPr>
            <p:sp>
              <p:nvSpPr>
                <p:cNvPr id="14" name="Google Shape;2154;p73"/>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55;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6;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157;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158;p73"/>
            <p:cNvGrpSpPr/>
            <p:nvPr/>
          </p:nvGrpSpPr>
          <p:grpSpPr>
            <a:xfrm>
              <a:off x="1295275" y="1295880"/>
              <a:ext cx="3269321" cy="2600933"/>
              <a:chOff x="3665850" y="811601"/>
              <a:chExt cx="4758145" cy="3785377"/>
            </a:xfrm>
          </p:grpSpPr>
          <p:grpSp>
            <p:nvGrpSpPr>
              <p:cNvPr id="7" name="Google Shape;2159;p73"/>
              <p:cNvGrpSpPr/>
              <p:nvPr/>
            </p:nvGrpSpPr>
            <p:grpSpPr>
              <a:xfrm>
                <a:off x="3665850" y="811601"/>
                <a:ext cx="4758145" cy="3785377"/>
                <a:chOff x="518712" y="238125"/>
                <a:chExt cx="6524263" cy="5190425"/>
              </a:xfrm>
            </p:grpSpPr>
            <p:sp>
              <p:nvSpPr>
                <p:cNvPr id="9" name="Google Shape;2160;p73"/>
                <p:cNvSpPr/>
                <p:nvPr/>
              </p:nvSpPr>
              <p:spPr>
                <a:xfrm>
                  <a:off x="518712" y="4131633"/>
                  <a:ext cx="6524250" cy="568768"/>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61;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62;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3;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uadroTexto 1"/>
          <p:cNvSpPr txBox="1"/>
          <p:nvPr/>
        </p:nvSpPr>
        <p:spPr>
          <a:xfrm>
            <a:off x="5542106" y="1779012"/>
            <a:ext cx="2684563" cy="1569660"/>
          </a:xfrm>
          <a:prstGeom prst="rect">
            <a:avLst/>
          </a:prstGeom>
          <a:noFill/>
        </p:spPr>
        <p:txBody>
          <a:bodyPr wrap="square" rtlCol="0">
            <a:spAutoFit/>
          </a:bodyPr>
          <a:lstStyle/>
          <a:p>
            <a:pPr algn="ctr"/>
            <a:r>
              <a:rPr lang="en" sz="4800" b="1" dirty="0">
                <a:solidFill>
                  <a:schemeClr val="accent4">
                    <a:lumMod val="75000"/>
                  </a:schemeClr>
                </a:solidFill>
                <a:latin typeface="Titillium Web"/>
              </a:rPr>
              <a:t>“</a:t>
            </a:r>
            <a:r>
              <a:rPr lang="es-EC" sz="4800" b="1" dirty="0" smtClean="0">
                <a:solidFill>
                  <a:schemeClr val="accent4">
                    <a:lumMod val="75000"/>
                  </a:schemeClr>
                </a:solidFill>
                <a:latin typeface="Titillium Web"/>
              </a:rPr>
              <a:t>Virtual </a:t>
            </a:r>
            <a:r>
              <a:rPr lang="es-EC" sz="4800" b="1" dirty="0" err="1" smtClean="0">
                <a:solidFill>
                  <a:schemeClr val="accent4">
                    <a:lumMod val="75000"/>
                  </a:schemeClr>
                </a:solidFill>
                <a:latin typeface="Titillium Web"/>
              </a:rPr>
              <a:t>Letters</a:t>
            </a:r>
            <a:r>
              <a:rPr lang="es-EC" sz="4800" b="1" dirty="0">
                <a:solidFill>
                  <a:schemeClr val="accent4">
                    <a:lumMod val="75000"/>
                  </a:schemeClr>
                </a:solidFill>
                <a:latin typeface="Titillium Web"/>
              </a:rPr>
              <a:t>”</a:t>
            </a:r>
            <a:endParaRPr lang="es-EC" sz="4800" b="1" dirty="0">
              <a:latin typeface="Titillium Web"/>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4"/>
        <p:cNvGrpSpPr/>
        <p:nvPr/>
      </p:nvGrpSpPr>
      <p:grpSpPr>
        <a:xfrm>
          <a:off x="0" y="0"/>
          <a:ext cx="0" cy="0"/>
          <a:chOff x="0" y="0"/>
          <a:chExt cx="0" cy="0"/>
        </a:xfrm>
      </p:grpSpPr>
      <p:grpSp>
        <p:nvGrpSpPr>
          <p:cNvPr id="1005" name="Google Shape;1005;p46"/>
          <p:cNvGrpSpPr/>
          <p:nvPr/>
        </p:nvGrpSpPr>
        <p:grpSpPr>
          <a:xfrm>
            <a:off x="2610560" y="2200144"/>
            <a:ext cx="2301715" cy="1683697"/>
            <a:chOff x="3398594" y="2258527"/>
            <a:chExt cx="2301715" cy="1683697"/>
          </a:xfrm>
        </p:grpSpPr>
        <p:sp>
          <p:nvSpPr>
            <p:cNvPr id="1006" name="Google Shape;1006;p46"/>
            <p:cNvSpPr/>
            <p:nvPr/>
          </p:nvSpPr>
          <p:spPr>
            <a:xfrm>
              <a:off x="3398594" y="2258527"/>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6"/>
            <p:cNvSpPr/>
            <p:nvPr/>
          </p:nvSpPr>
          <p:spPr>
            <a:xfrm>
              <a:off x="3462675" y="2304429"/>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6"/>
          <p:cNvGrpSpPr/>
          <p:nvPr/>
        </p:nvGrpSpPr>
        <p:grpSpPr>
          <a:xfrm>
            <a:off x="5507423" y="1081531"/>
            <a:ext cx="2298198" cy="1683859"/>
            <a:chOff x="5960110" y="2865199"/>
            <a:chExt cx="2298198" cy="1683859"/>
          </a:xfrm>
        </p:grpSpPr>
        <p:sp>
          <p:nvSpPr>
            <p:cNvPr id="1009" name="Google Shape;1009;p46"/>
            <p:cNvSpPr/>
            <p:nvPr/>
          </p:nvSpPr>
          <p:spPr>
            <a:xfrm rot="-5386330" flipH="1">
              <a:off x="6268269" y="2564681"/>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6"/>
            <p:cNvSpPr/>
            <p:nvPr/>
          </p:nvSpPr>
          <p:spPr>
            <a:xfrm rot="-5386330" flipH="1">
              <a:off x="6329627" y="2619162"/>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46"/>
          <p:cNvGrpSpPr/>
          <p:nvPr/>
        </p:nvGrpSpPr>
        <p:grpSpPr>
          <a:xfrm>
            <a:off x="168861" y="1156508"/>
            <a:ext cx="2313261" cy="1700059"/>
            <a:chOff x="839111" y="1640572"/>
            <a:chExt cx="2313261" cy="1700059"/>
          </a:xfrm>
        </p:grpSpPr>
        <p:sp>
          <p:nvSpPr>
            <p:cNvPr id="1012" name="Google Shape;1012;p46"/>
            <p:cNvSpPr/>
            <p:nvPr/>
          </p:nvSpPr>
          <p:spPr>
            <a:xfrm rot="5342561">
              <a:off x="1157447" y="1354155"/>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6"/>
            <p:cNvSpPr/>
            <p:nvPr/>
          </p:nvSpPr>
          <p:spPr>
            <a:xfrm rot="5342561">
              <a:off x="1213551" y="1396654"/>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46"/>
          <p:cNvSpPr txBox="1">
            <a:spLocks noGrp="1"/>
          </p:cNvSpPr>
          <p:nvPr>
            <p:ph type="subTitle" idx="1"/>
          </p:nvPr>
        </p:nvSpPr>
        <p:spPr>
          <a:xfrm>
            <a:off x="157602" y="1879820"/>
            <a:ext cx="2357838" cy="4893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EC" sz="1500" dirty="0" smtClean="0"/>
              <a:t>Nuevas generaciones, demandan innovaciones en la educación.</a:t>
            </a:r>
            <a:endParaRPr sz="1500" dirty="0"/>
          </a:p>
        </p:txBody>
      </p:sp>
      <p:sp>
        <p:nvSpPr>
          <p:cNvPr id="1018" name="Google Shape;1018;p46"/>
          <p:cNvSpPr txBox="1">
            <a:spLocks noGrp="1"/>
          </p:cNvSpPr>
          <p:nvPr>
            <p:ph type="subTitle" idx="4"/>
          </p:nvPr>
        </p:nvSpPr>
        <p:spPr>
          <a:xfrm>
            <a:off x="2691800" y="2877373"/>
            <a:ext cx="2156400" cy="489300"/>
          </a:xfrm>
          <a:prstGeom prst="rect">
            <a:avLst/>
          </a:prstGeom>
        </p:spPr>
        <p:txBody>
          <a:bodyPr spcFirstLastPara="1" wrap="square" lIns="91425" tIns="91425" rIns="91425" bIns="91425" anchor="ctr" anchorCtr="0">
            <a:noAutofit/>
          </a:bodyPr>
          <a:lstStyle/>
          <a:p>
            <a:pPr marL="0" lvl="0" indent="0">
              <a:spcAft>
                <a:spcPts val="1200"/>
              </a:spcAft>
            </a:pPr>
            <a:r>
              <a:rPr lang="en-US" dirty="0" smtClean="0"/>
              <a:t>D</a:t>
            </a:r>
            <a:r>
              <a:rPr lang="en" dirty="0" smtClean="0"/>
              <a:t>ebido a la emergencia sanitaria (COVID-19). La educacion paso de ser presencial a ser totalmente virtual. </a:t>
            </a:r>
            <a:endParaRPr dirty="0"/>
          </a:p>
        </p:txBody>
      </p:sp>
      <p:sp>
        <p:nvSpPr>
          <p:cNvPr id="1021" name="Google Shape;1021;p46"/>
          <p:cNvSpPr txBox="1">
            <a:spLocks noGrp="1"/>
          </p:cNvSpPr>
          <p:nvPr>
            <p:ph type="subTitle" idx="7"/>
          </p:nvPr>
        </p:nvSpPr>
        <p:spPr>
          <a:xfrm>
            <a:off x="5568512" y="1716321"/>
            <a:ext cx="2156400" cy="4893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EC" dirty="0" smtClean="0"/>
              <a:t>Reto docente al utilizar herramientas tecnológicas. </a:t>
            </a:r>
            <a:endParaRPr dirty="0"/>
          </a:p>
        </p:txBody>
      </p:sp>
      <p:sp>
        <p:nvSpPr>
          <p:cNvPr id="1023" name="Google Shape;1023;p46"/>
          <p:cNvSpPr txBox="1">
            <a:spLocks noGrp="1"/>
          </p:cNvSpPr>
          <p:nvPr>
            <p:ph type="title" idx="9"/>
          </p:nvPr>
        </p:nvSpPr>
        <p:spPr>
          <a:xfrm>
            <a:off x="1480973" y="191996"/>
            <a:ext cx="6662189"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3200" dirty="0" smtClean="0"/>
              <a:t>Planteamiento </a:t>
            </a:r>
            <a:r>
              <a:rPr lang="es-EC" sz="3200" dirty="0" smtClean="0">
                <a:solidFill>
                  <a:schemeClr val="lt2"/>
                </a:solidFill>
              </a:rPr>
              <a:t>del problema</a:t>
            </a:r>
            <a:endParaRPr lang="es-EC" sz="3200" dirty="0">
              <a:solidFill>
                <a:schemeClr val="lt2"/>
              </a:solidFill>
            </a:endParaRPr>
          </a:p>
        </p:txBody>
      </p:sp>
      <p:sp>
        <p:nvSpPr>
          <p:cNvPr id="1024" name="Google Shape;1024;p46"/>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025" name="Google Shape;1025;p46"/>
          <p:cNvGrpSpPr/>
          <p:nvPr/>
        </p:nvGrpSpPr>
        <p:grpSpPr>
          <a:xfrm>
            <a:off x="3310275" y="1602251"/>
            <a:ext cx="2998863" cy="1178034"/>
            <a:chOff x="3310275" y="1602251"/>
            <a:chExt cx="2998863" cy="1178034"/>
          </a:xfrm>
        </p:grpSpPr>
        <p:grpSp>
          <p:nvGrpSpPr>
            <p:cNvPr id="1026" name="Google Shape;1026;p46"/>
            <p:cNvGrpSpPr/>
            <p:nvPr/>
          </p:nvGrpSpPr>
          <p:grpSpPr>
            <a:xfrm>
              <a:off x="5317181" y="1754562"/>
              <a:ext cx="263764" cy="369908"/>
              <a:chOff x="5317181" y="1754562"/>
              <a:chExt cx="263764" cy="369908"/>
            </a:xfrm>
          </p:grpSpPr>
          <p:sp>
            <p:nvSpPr>
              <p:cNvPr id="1027" name="Google Shape;1027;p46"/>
              <p:cNvSpPr/>
              <p:nvPr/>
            </p:nvSpPr>
            <p:spPr>
              <a:xfrm rot="1744266">
                <a:off x="5336855" y="1803248"/>
                <a:ext cx="202513" cy="127714"/>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6"/>
              <p:cNvSpPr/>
              <p:nvPr/>
            </p:nvSpPr>
            <p:spPr>
              <a:xfrm rot="4444544">
                <a:off x="5344907" y="1803626"/>
                <a:ext cx="175606" cy="190175"/>
              </a:xfrm>
              <a:custGeom>
                <a:avLst/>
                <a:gdLst/>
                <a:ahLst/>
                <a:cxnLst/>
                <a:rect l="l" t="t" r="r" b="b"/>
                <a:pathLst>
                  <a:path w="10474" h="11343" extrusionOk="0">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w="9525" cap="flat" cmpd="sng">
                <a:solidFill>
                  <a:schemeClr val="dk2"/>
                </a:solidFill>
                <a:prstDash val="solid"/>
                <a:round/>
                <a:headEnd type="none" w="med" len="med"/>
                <a:tailEnd type="none" w="med" len="med"/>
              </a:ln>
            </p:spPr>
          </p:sp>
          <p:grpSp>
            <p:nvGrpSpPr>
              <p:cNvPr id="1029" name="Google Shape;1029;p46"/>
              <p:cNvGrpSpPr/>
              <p:nvPr/>
            </p:nvGrpSpPr>
            <p:grpSpPr>
              <a:xfrm>
                <a:off x="5526101" y="2021873"/>
                <a:ext cx="54844" cy="102597"/>
                <a:chOff x="6238667" y="1228635"/>
                <a:chExt cx="66818" cy="124997"/>
              </a:xfrm>
            </p:grpSpPr>
            <p:sp>
              <p:nvSpPr>
                <p:cNvPr id="1030" name="Google Shape;1030;p46"/>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1031" name="Google Shape;1031;p46"/>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1032" name="Google Shape;1032;p46"/>
              <p:cNvSpPr/>
              <p:nvPr/>
            </p:nvSpPr>
            <p:spPr>
              <a:xfrm rot="4444542">
                <a:off x="5424822" y="1748207"/>
                <a:ext cx="17380" cy="40547"/>
              </a:xfrm>
              <a:custGeom>
                <a:avLst/>
                <a:gdLst/>
                <a:ahLst/>
                <a:cxnLst/>
                <a:rect l="l" t="t" r="r" b="b"/>
                <a:pathLst>
                  <a:path w="847" h="1976" extrusionOk="0">
                    <a:moveTo>
                      <a:pt x="847" y="0"/>
                    </a:moveTo>
                    <a:cubicBezTo>
                      <a:pt x="424" y="988"/>
                      <a:pt x="424" y="988"/>
                      <a:pt x="0" y="1976"/>
                    </a:cubicBezTo>
                  </a:path>
                </a:pathLst>
              </a:custGeom>
              <a:noFill/>
              <a:ln w="9525" cap="flat" cmpd="sng">
                <a:solidFill>
                  <a:schemeClr val="dk2"/>
                </a:solidFill>
                <a:prstDash val="solid"/>
                <a:round/>
                <a:headEnd type="none" w="med" len="med"/>
                <a:tailEnd type="none" w="med" len="med"/>
              </a:ln>
            </p:spPr>
          </p:sp>
        </p:grpSp>
        <p:sp>
          <p:nvSpPr>
            <p:cNvPr id="1033" name="Google Shape;1033;p46"/>
            <p:cNvSpPr/>
            <p:nvPr/>
          </p:nvSpPr>
          <p:spPr>
            <a:xfrm>
              <a:off x="3310275" y="1602251"/>
              <a:ext cx="1906226" cy="228141"/>
            </a:xfrm>
            <a:custGeom>
              <a:avLst/>
              <a:gdLst/>
              <a:ahLst/>
              <a:cxnLst/>
              <a:rect l="l" t="t" r="r" b="b"/>
              <a:pathLst>
                <a:path w="92896" h="11118" extrusionOk="0">
                  <a:moveTo>
                    <a:pt x="92896" y="11118"/>
                  </a:moveTo>
                  <a:cubicBezTo>
                    <a:pt x="65156" y="-2752"/>
                    <a:pt x="29821" y="-2615"/>
                    <a:pt x="0" y="5905"/>
                  </a:cubicBezTo>
                </a:path>
              </a:pathLst>
            </a:custGeom>
            <a:noFill/>
            <a:ln w="9525" cap="flat" cmpd="sng">
              <a:solidFill>
                <a:schemeClr val="dk2"/>
              </a:solidFill>
              <a:prstDash val="solid"/>
              <a:round/>
              <a:headEnd type="none" w="med" len="med"/>
              <a:tailEnd type="none" w="med" len="med"/>
            </a:ln>
          </p:spPr>
        </p:sp>
        <p:sp>
          <p:nvSpPr>
            <p:cNvPr id="1034" name="Google Shape;1034;p46"/>
            <p:cNvSpPr/>
            <p:nvPr/>
          </p:nvSpPr>
          <p:spPr>
            <a:xfrm>
              <a:off x="5651041" y="2076797"/>
              <a:ext cx="658097" cy="703487"/>
            </a:xfrm>
            <a:custGeom>
              <a:avLst/>
              <a:gdLst/>
              <a:ahLst/>
              <a:cxnLst/>
              <a:rect l="l" t="t" r="r" b="b"/>
              <a:pathLst>
                <a:path w="32071" h="34283" extrusionOk="0">
                  <a:moveTo>
                    <a:pt x="0" y="0"/>
                  </a:moveTo>
                  <a:cubicBezTo>
                    <a:pt x="13418" y="8051"/>
                    <a:pt x="25907" y="19900"/>
                    <a:pt x="32071" y="34283"/>
                  </a:cubicBezTo>
                </a:path>
              </a:pathLst>
            </a:custGeom>
            <a:noFill/>
            <a:ln w="9525" cap="flat" cmpd="sng">
              <a:solidFill>
                <a:schemeClr val="dk2"/>
              </a:solidFill>
              <a:prstDash val="solid"/>
              <a:round/>
              <a:headEnd type="none" w="med" len="med"/>
              <a:tailEnd type="none" w="med" len="med"/>
            </a:ln>
          </p:spPr>
        </p:sp>
      </p:grpSp>
      <p:grpSp>
        <p:nvGrpSpPr>
          <p:cNvPr id="1035" name="Google Shape;1035;p46"/>
          <p:cNvGrpSpPr/>
          <p:nvPr/>
        </p:nvGrpSpPr>
        <p:grpSpPr>
          <a:xfrm>
            <a:off x="5144601" y="4039879"/>
            <a:ext cx="665462" cy="357205"/>
            <a:chOff x="5144601" y="4039879"/>
            <a:chExt cx="665462" cy="357205"/>
          </a:xfrm>
        </p:grpSpPr>
        <p:sp>
          <p:nvSpPr>
            <p:cNvPr id="1036" name="Google Shape;1036;p46"/>
            <p:cNvSpPr/>
            <p:nvPr/>
          </p:nvSpPr>
          <p:spPr>
            <a:xfrm>
              <a:off x="5144601" y="4039879"/>
              <a:ext cx="665462" cy="357205"/>
            </a:xfrm>
            <a:custGeom>
              <a:avLst/>
              <a:gdLst/>
              <a:ahLst/>
              <a:cxnLst/>
              <a:rect l="l" t="t" r="r" b="b"/>
              <a:pathLst>
                <a:path w="62913" h="25213" extrusionOk="0">
                  <a:moveTo>
                    <a:pt x="62913" y="22877"/>
                  </a:moveTo>
                  <a:cubicBezTo>
                    <a:pt x="41744" y="29933"/>
                    <a:pt x="9979" y="19959"/>
                    <a:pt x="0" y="0"/>
                  </a:cubicBezTo>
                </a:path>
              </a:pathLst>
            </a:custGeom>
            <a:noFill/>
            <a:ln w="9525" cap="flat" cmpd="sng">
              <a:solidFill>
                <a:schemeClr val="dk2"/>
              </a:solidFill>
              <a:prstDash val="solid"/>
              <a:round/>
              <a:headEnd type="none" w="med" len="med"/>
              <a:tailEnd type="none" w="med" len="med"/>
            </a:ln>
          </p:spPr>
        </p:sp>
        <p:sp>
          <p:nvSpPr>
            <p:cNvPr id="1037" name="Google Shape;1037;p46"/>
            <p:cNvSpPr/>
            <p:nvPr/>
          </p:nvSpPr>
          <p:spPr>
            <a:xfrm>
              <a:off x="5539903" y="4322328"/>
              <a:ext cx="172936" cy="29530"/>
            </a:xfrm>
            <a:custGeom>
              <a:avLst/>
              <a:gdLst/>
              <a:ahLst/>
              <a:cxnLst/>
              <a:rect l="l" t="t" r="r" b="b"/>
              <a:pathLst>
                <a:path w="12954" h="2212" extrusionOk="0">
                  <a:moveTo>
                    <a:pt x="12954" y="2212"/>
                  </a:moveTo>
                  <a:cubicBezTo>
                    <a:pt x="8573" y="2212"/>
                    <a:pt x="3918" y="1959"/>
                    <a:pt x="0" y="0"/>
                  </a:cubicBezTo>
                </a:path>
              </a:pathLst>
            </a:custGeom>
            <a:noFill/>
            <a:ln w="9525" cap="flat" cmpd="sng">
              <a:solidFill>
                <a:schemeClr val="dk2"/>
              </a:solidFill>
              <a:prstDash val="solid"/>
              <a:round/>
              <a:headEnd type="none" w="med" len="med"/>
              <a:tailEnd type="none" w="med" len="med"/>
            </a:ln>
          </p:spPr>
        </p:sp>
      </p:grpSp>
      <p:grpSp>
        <p:nvGrpSpPr>
          <p:cNvPr id="1038" name="Google Shape;1038;p46"/>
          <p:cNvGrpSpPr/>
          <p:nvPr/>
        </p:nvGrpSpPr>
        <p:grpSpPr>
          <a:xfrm>
            <a:off x="2201150" y="3372614"/>
            <a:ext cx="1152750" cy="357175"/>
            <a:chOff x="2201150" y="3372614"/>
            <a:chExt cx="1152750" cy="357175"/>
          </a:xfrm>
        </p:grpSpPr>
        <p:sp>
          <p:nvSpPr>
            <p:cNvPr id="1039" name="Google Shape;1039;p46"/>
            <p:cNvSpPr/>
            <p:nvPr/>
          </p:nvSpPr>
          <p:spPr>
            <a:xfrm>
              <a:off x="2276025" y="3372614"/>
              <a:ext cx="1077875" cy="357175"/>
            </a:xfrm>
            <a:custGeom>
              <a:avLst/>
              <a:gdLst/>
              <a:ahLst/>
              <a:cxnLst/>
              <a:rect l="l" t="t" r="r" b="b"/>
              <a:pathLst>
                <a:path w="43115" h="14287" extrusionOk="0">
                  <a:moveTo>
                    <a:pt x="43115" y="13199"/>
                  </a:moveTo>
                  <a:cubicBezTo>
                    <a:pt x="28534" y="16844"/>
                    <a:pt x="10628" y="10628"/>
                    <a:pt x="0" y="0"/>
                  </a:cubicBezTo>
                </a:path>
              </a:pathLst>
            </a:custGeom>
            <a:noFill/>
            <a:ln w="9525" cap="flat" cmpd="sng">
              <a:solidFill>
                <a:schemeClr val="dk2"/>
              </a:solidFill>
              <a:prstDash val="solid"/>
              <a:round/>
              <a:headEnd type="none" w="med" len="med"/>
              <a:tailEnd type="none" w="med" len="med"/>
            </a:ln>
          </p:spPr>
        </p:sp>
        <p:sp>
          <p:nvSpPr>
            <p:cNvPr id="1040" name="Google Shape;1040;p46"/>
            <p:cNvSpPr/>
            <p:nvPr/>
          </p:nvSpPr>
          <p:spPr>
            <a:xfrm>
              <a:off x="2201150" y="3446914"/>
              <a:ext cx="244875" cy="189575"/>
            </a:xfrm>
            <a:custGeom>
              <a:avLst/>
              <a:gdLst/>
              <a:ahLst/>
              <a:cxnLst/>
              <a:rect l="l" t="t" r="r" b="b"/>
              <a:pathLst>
                <a:path w="9795" h="7583" extrusionOk="0">
                  <a:moveTo>
                    <a:pt x="9795" y="7583"/>
                  </a:moveTo>
                  <a:cubicBezTo>
                    <a:pt x="5812" y="6496"/>
                    <a:pt x="1534" y="3834"/>
                    <a:pt x="0" y="0"/>
                  </a:cubicBezTo>
                </a:path>
              </a:pathLst>
            </a:custGeom>
            <a:noFill/>
            <a:ln w="9525" cap="flat" cmpd="sng">
              <a:solidFill>
                <a:schemeClr val="dk2"/>
              </a:solidFill>
              <a:prstDash val="solid"/>
              <a:round/>
              <a:headEnd type="none" w="med" len="med"/>
              <a:tailEnd type="none" w="med" len="med"/>
            </a:ln>
          </p:spPr>
        </p:sp>
      </p:grpSp>
      <p:grpSp>
        <p:nvGrpSpPr>
          <p:cNvPr id="38" name="Google Shape;1008;p46"/>
          <p:cNvGrpSpPr/>
          <p:nvPr/>
        </p:nvGrpSpPr>
        <p:grpSpPr>
          <a:xfrm>
            <a:off x="6418243" y="3041911"/>
            <a:ext cx="2298198" cy="1683859"/>
            <a:chOff x="5960110" y="2865199"/>
            <a:chExt cx="2298198" cy="1683859"/>
          </a:xfrm>
        </p:grpSpPr>
        <p:sp>
          <p:nvSpPr>
            <p:cNvPr id="39" name="Google Shape;1009;p46"/>
            <p:cNvSpPr/>
            <p:nvPr/>
          </p:nvSpPr>
          <p:spPr>
            <a:xfrm rot="-5386330" flipH="1">
              <a:off x="6268269" y="2564681"/>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rgbClr val="B7ECFF"/>
            </a:solidFill>
            <a:ln>
              <a:solidFill>
                <a:srgbClr val="B7ECFF"/>
              </a:solidFill>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10;p46"/>
            <p:cNvSpPr/>
            <p:nvPr/>
          </p:nvSpPr>
          <p:spPr>
            <a:xfrm rot="-5386330" flipH="1">
              <a:off x="6329627" y="2619162"/>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a:solidFill>
                <a:schemeClr val="tx1"/>
              </a:solidFill>
              <a:headEnd type="none" w="sm" len="sm"/>
              <a:tailEnd type="none" w="sm" len="s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1021;p46"/>
          <p:cNvSpPr txBox="1">
            <a:spLocks noGrp="1"/>
          </p:cNvSpPr>
          <p:nvPr>
            <p:ph type="subTitle" idx="7"/>
          </p:nvPr>
        </p:nvSpPr>
        <p:spPr>
          <a:xfrm>
            <a:off x="6560042" y="3666431"/>
            <a:ext cx="2156400" cy="4893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EC" dirty="0" smtClean="0"/>
              <a:t>Afectación en el  desarrollo de destrezas del ámbito de compresión y expresión del lenguaje. </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grpSp>
        <p:nvGrpSpPr>
          <p:cNvPr id="2014" name="Google Shape;2014;p70"/>
          <p:cNvGrpSpPr/>
          <p:nvPr/>
        </p:nvGrpSpPr>
        <p:grpSpPr>
          <a:xfrm>
            <a:off x="436813" y="1464200"/>
            <a:ext cx="2575146" cy="1037461"/>
            <a:chOff x="2525714" y="1164350"/>
            <a:chExt cx="4088182" cy="3392746"/>
          </a:xfrm>
        </p:grpSpPr>
        <p:grpSp>
          <p:nvGrpSpPr>
            <p:cNvPr id="2015" name="Google Shape;2015;p70"/>
            <p:cNvGrpSpPr/>
            <p:nvPr/>
          </p:nvGrpSpPr>
          <p:grpSpPr>
            <a:xfrm>
              <a:off x="2525714" y="1164350"/>
              <a:ext cx="4088182" cy="3392746"/>
              <a:chOff x="2525714" y="1164350"/>
              <a:chExt cx="4088182" cy="3392746"/>
            </a:xfrm>
          </p:grpSpPr>
          <p:grpSp>
            <p:nvGrpSpPr>
              <p:cNvPr id="2016" name="Google Shape;2016;p70"/>
              <p:cNvGrpSpPr/>
              <p:nvPr/>
            </p:nvGrpSpPr>
            <p:grpSpPr>
              <a:xfrm>
                <a:off x="2525714" y="1164350"/>
                <a:ext cx="4041000" cy="3354534"/>
                <a:chOff x="2525714" y="1164350"/>
                <a:chExt cx="4041000" cy="3354534"/>
              </a:xfrm>
            </p:grpSpPr>
            <p:sp>
              <p:nvSpPr>
                <p:cNvPr id="2017" name="Google Shape;2017;p70"/>
                <p:cNvSpPr/>
                <p:nvPr/>
              </p:nvSpPr>
              <p:spPr>
                <a:xfrm rot="21598548">
                  <a:off x="2525714" y="1593744"/>
                  <a:ext cx="4041000" cy="2925140"/>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0"/>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9" name="Google Shape;2019;p70"/>
              <p:cNvSpPr/>
              <p:nvPr/>
            </p:nvSpPr>
            <p:spPr>
              <a:xfrm>
                <a:off x="2572896" y="1630242"/>
                <a:ext cx="4041000" cy="292685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0" name="Google Shape;2020;p70"/>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1" name="Google Shape;2021;p70"/>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022" name="Google Shape;2022;p70"/>
          <p:cNvSpPr txBox="1">
            <a:spLocks noGrp="1"/>
          </p:cNvSpPr>
          <p:nvPr>
            <p:ph type="title"/>
          </p:nvPr>
        </p:nvSpPr>
        <p:spPr>
          <a:xfrm>
            <a:off x="1966350" y="439125"/>
            <a:ext cx="52113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Antecedentes </a:t>
            </a:r>
            <a:endParaRPr dirty="0"/>
          </a:p>
        </p:txBody>
      </p:sp>
      <p:sp>
        <p:nvSpPr>
          <p:cNvPr id="2024" name="Google Shape;2024;p70"/>
          <p:cNvSpPr txBox="1"/>
          <p:nvPr/>
        </p:nvSpPr>
        <p:spPr>
          <a:xfrm>
            <a:off x="707295" y="1902725"/>
            <a:ext cx="2262306" cy="255772"/>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US" dirty="0" smtClean="0">
                <a:solidFill>
                  <a:schemeClr val="dk2"/>
                </a:solidFill>
                <a:latin typeface="Titillium Web"/>
                <a:ea typeface="Titillium Web"/>
                <a:cs typeface="Titillium Web"/>
                <a:sym typeface="Titillium Web"/>
              </a:rPr>
              <a:t>S</a:t>
            </a:r>
            <a:r>
              <a:rPr lang="en" dirty="0" smtClean="0">
                <a:solidFill>
                  <a:schemeClr val="dk2"/>
                </a:solidFill>
                <a:latin typeface="Titillium Web"/>
                <a:ea typeface="Titillium Web"/>
                <a:cs typeface="Titillium Web"/>
                <a:sym typeface="Titillium Web"/>
              </a:rPr>
              <a:t>e propone a partir de los resultados obtenidos en la investigación. </a:t>
            </a:r>
            <a:endParaRPr dirty="0">
              <a:solidFill>
                <a:schemeClr val="dk2"/>
              </a:solidFill>
              <a:latin typeface="Titillium Web"/>
              <a:ea typeface="Titillium Web"/>
              <a:cs typeface="Titillium Web"/>
              <a:sym typeface="Titillium Web"/>
            </a:endParaRPr>
          </a:p>
        </p:txBody>
      </p:sp>
      <p:grpSp>
        <p:nvGrpSpPr>
          <p:cNvPr id="2032" name="Google Shape;2032;p70"/>
          <p:cNvGrpSpPr/>
          <p:nvPr/>
        </p:nvGrpSpPr>
        <p:grpSpPr>
          <a:xfrm>
            <a:off x="2808979" y="2379369"/>
            <a:ext cx="2103670" cy="875477"/>
            <a:chOff x="2518766" y="1164350"/>
            <a:chExt cx="4095130" cy="3392746"/>
          </a:xfrm>
        </p:grpSpPr>
        <p:grpSp>
          <p:nvGrpSpPr>
            <p:cNvPr id="2033" name="Google Shape;2033;p70"/>
            <p:cNvGrpSpPr/>
            <p:nvPr/>
          </p:nvGrpSpPr>
          <p:grpSpPr>
            <a:xfrm>
              <a:off x="2518766" y="1164350"/>
              <a:ext cx="4095130" cy="3392746"/>
              <a:chOff x="2518766" y="1164350"/>
              <a:chExt cx="4095130" cy="3392746"/>
            </a:xfrm>
          </p:grpSpPr>
          <p:grpSp>
            <p:nvGrpSpPr>
              <p:cNvPr id="2034" name="Google Shape;2034;p70"/>
              <p:cNvGrpSpPr/>
              <p:nvPr/>
            </p:nvGrpSpPr>
            <p:grpSpPr>
              <a:xfrm>
                <a:off x="2518766" y="1164350"/>
                <a:ext cx="4042215" cy="3335289"/>
                <a:chOff x="2518766" y="1164350"/>
                <a:chExt cx="4042215" cy="3335289"/>
              </a:xfrm>
            </p:grpSpPr>
            <p:sp>
              <p:nvSpPr>
                <p:cNvPr id="2035" name="Google Shape;2035;p70"/>
                <p:cNvSpPr/>
                <p:nvPr/>
              </p:nvSpPr>
              <p:spPr>
                <a:xfrm rot="-1452">
                  <a:off x="2519373" y="1573646"/>
                  <a:ext cx="4041000" cy="2925140"/>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0"/>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7" name="Google Shape;2037;p70"/>
              <p:cNvSpPr/>
              <p:nvPr/>
            </p:nvSpPr>
            <p:spPr>
              <a:xfrm>
                <a:off x="2572896" y="1630242"/>
                <a:ext cx="4041000" cy="292685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70"/>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70"/>
          <p:cNvSpPr txBox="1"/>
          <p:nvPr/>
        </p:nvSpPr>
        <p:spPr>
          <a:xfrm>
            <a:off x="3135736" y="2692231"/>
            <a:ext cx="1799100" cy="3042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s-EC" dirty="0" smtClean="0">
                <a:solidFill>
                  <a:schemeClr val="dk2"/>
                </a:solidFill>
                <a:latin typeface="Titillium Web"/>
                <a:ea typeface="Titillium Web"/>
                <a:cs typeface="Titillium Web"/>
                <a:sym typeface="Titillium Web"/>
              </a:rPr>
              <a:t>Educación Virtual </a:t>
            </a:r>
            <a:endParaRPr dirty="0">
              <a:solidFill>
                <a:schemeClr val="dk2"/>
              </a:solidFill>
              <a:latin typeface="Titillium Web"/>
              <a:ea typeface="Titillium Web"/>
              <a:cs typeface="Titillium Web"/>
              <a:sym typeface="Titillium Web"/>
            </a:endParaRPr>
          </a:p>
        </p:txBody>
      </p:sp>
      <p:grpSp>
        <p:nvGrpSpPr>
          <p:cNvPr id="2051" name="Google Shape;2051;p70"/>
          <p:cNvGrpSpPr/>
          <p:nvPr/>
        </p:nvGrpSpPr>
        <p:grpSpPr>
          <a:xfrm>
            <a:off x="4215750" y="3390275"/>
            <a:ext cx="74418" cy="320714"/>
            <a:chOff x="4215750" y="3390275"/>
            <a:chExt cx="74418" cy="320714"/>
          </a:xfrm>
        </p:grpSpPr>
        <p:sp>
          <p:nvSpPr>
            <p:cNvPr id="2052" name="Google Shape;2052;p70"/>
            <p:cNvSpPr/>
            <p:nvPr/>
          </p:nvSpPr>
          <p:spPr>
            <a:xfrm>
              <a:off x="4215750" y="3390275"/>
              <a:ext cx="20900" cy="304650"/>
            </a:xfrm>
            <a:custGeom>
              <a:avLst/>
              <a:gdLst/>
              <a:ahLst/>
              <a:cxnLst/>
              <a:rect l="l" t="t" r="r" b="b"/>
              <a:pathLst>
                <a:path w="836" h="12186" extrusionOk="0">
                  <a:moveTo>
                    <a:pt x="0" y="0"/>
                  </a:moveTo>
                  <a:cubicBezTo>
                    <a:pt x="987" y="3949"/>
                    <a:pt x="786" y="8116"/>
                    <a:pt x="786" y="12186"/>
                  </a:cubicBezTo>
                </a:path>
              </a:pathLst>
            </a:custGeom>
            <a:noFill/>
            <a:ln w="9525" cap="flat" cmpd="sng">
              <a:solidFill>
                <a:schemeClr val="dk2"/>
              </a:solidFill>
              <a:prstDash val="solid"/>
              <a:round/>
              <a:headEnd type="none" w="med" len="med"/>
              <a:tailEnd type="none" w="med" len="med"/>
            </a:ln>
          </p:spPr>
        </p:sp>
        <p:sp>
          <p:nvSpPr>
            <p:cNvPr id="2053" name="Google Shape;2053;p70"/>
            <p:cNvSpPr/>
            <p:nvPr/>
          </p:nvSpPr>
          <p:spPr>
            <a:xfrm rot="607529">
              <a:off x="4256826" y="3553263"/>
              <a:ext cx="19674" cy="157221"/>
            </a:xfrm>
            <a:custGeom>
              <a:avLst/>
              <a:gdLst/>
              <a:ahLst/>
              <a:cxnLst/>
              <a:rect l="l" t="t" r="r" b="b"/>
              <a:pathLst>
                <a:path w="787" h="6289" extrusionOk="0">
                  <a:moveTo>
                    <a:pt x="0" y="0"/>
                  </a:moveTo>
                  <a:cubicBezTo>
                    <a:pt x="348" y="2084"/>
                    <a:pt x="787" y="4176"/>
                    <a:pt x="787" y="6289"/>
                  </a:cubicBezTo>
                </a:path>
              </a:pathLst>
            </a:custGeom>
            <a:noFill/>
            <a:ln w="9525" cap="flat" cmpd="sng">
              <a:solidFill>
                <a:schemeClr val="dk2"/>
              </a:solidFill>
              <a:prstDash val="solid"/>
              <a:round/>
              <a:headEnd type="none" w="med" len="med"/>
              <a:tailEnd type="none" w="med" len="med"/>
            </a:ln>
          </p:spPr>
        </p:sp>
      </p:grpSp>
      <p:grpSp>
        <p:nvGrpSpPr>
          <p:cNvPr id="2054" name="Google Shape;2054;p70"/>
          <p:cNvGrpSpPr/>
          <p:nvPr/>
        </p:nvGrpSpPr>
        <p:grpSpPr>
          <a:xfrm>
            <a:off x="7655175" y="1464200"/>
            <a:ext cx="402875" cy="206375"/>
            <a:chOff x="7655175" y="1464200"/>
            <a:chExt cx="402875" cy="206375"/>
          </a:xfrm>
        </p:grpSpPr>
        <p:sp>
          <p:nvSpPr>
            <p:cNvPr id="2055" name="Google Shape;2055;p70"/>
            <p:cNvSpPr/>
            <p:nvPr/>
          </p:nvSpPr>
          <p:spPr>
            <a:xfrm>
              <a:off x="7655175" y="1464200"/>
              <a:ext cx="353750" cy="206375"/>
            </a:xfrm>
            <a:custGeom>
              <a:avLst/>
              <a:gdLst/>
              <a:ahLst/>
              <a:cxnLst/>
              <a:rect l="l" t="t" r="r" b="b"/>
              <a:pathLst>
                <a:path w="14150" h="8255" extrusionOk="0">
                  <a:moveTo>
                    <a:pt x="0" y="0"/>
                  </a:moveTo>
                  <a:cubicBezTo>
                    <a:pt x="5461" y="0"/>
                    <a:pt x="14150" y="2794"/>
                    <a:pt x="14150" y="8255"/>
                  </a:cubicBezTo>
                </a:path>
              </a:pathLst>
            </a:custGeom>
            <a:noFill/>
            <a:ln w="9525" cap="flat" cmpd="sng">
              <a:solidFill>
                <a:schemeClr val="dk2"/>
              </a:solidFill>
              <a:prstDash val="solid"/>
              <a:round/>
              <a:headEnd type="none" w="med" len="med"/>
              <a:tailEnd type="none" w="med" len="med"/>
            </a:ln>
          </p:spPr>
        </p:sp>
        <p:sp>
          <p:nvSpPr>
            <p:cNvPr id="2056" name="Google Shape;2056;p70"/>
            <p:cNvSpPr/>
            <p:nvPr/>
          </p:nvSpPr>
          <p:spPr>
            <a:xfrm>
              <a:off x="7999100" y="1523175"/>
              <a:ext cx="58950" cy="98275"/>
            </a:xfrm>
            <a:custGeom>
              <a:avLst/>
              <a:gdLst/>
              <a:ahLst/>
              <a:cxnLst/>
              <a:rect l="l" t="t" r="r" b="b"/>
              <a:pathLst>
                <a:path w="2358" h="3931" extrusionOk="0">
                  <a:moveTo>
                    <a:pt x="0" y="0"/>
                  </a:moveTo>
                  <a:cubicBezTo>
                    <a:pt x="1080" y="1080"/>
                    <a:pt x="1988" y="2449"/>
                    <a:pt x="2358" y="3931"/>
                  </a:cubicBezTo>
                </a:path>
              </a:pathLst>
            </a:custGeom>
            <a:noFill/>
            <a:ln w="9525" cap="flat" cmpd="sng">
              <a:solidFill>
                <a:schemeClr val="dk2"/>
              </a:solidFill>
              <a:prstDash val="solid"/>
              <a:round/>
              <a:headEnd type="none" w="med" len="med"/>
              <a:tailEnd type="none" w="med" len="med"/>
            </a:ln>
          </p:spPr>
        </p:sp>
      </p:grpSp>
      <p:grpSp>
        <p:nvGrpSpPr>
          <p:cNvPr id="45" name="Google Shape;2014;p70"/>
          <p:cNvGrpSpPr/>
          <p:nvPr/>
        </p:nvGrpSpPr>
        <p:grpSpPr>
          <a:xfrm>
            <a:off x="4608975" y="3045432"/>
            <a:ext cx="2575146" cy="1037461"/>
            <a:chOff x="2525714" y="1164350"/>
            <a:chExt cx="4088182" cy="3392746"/>
          </a:xfrm>
        </p:grpSpPr>
        <p:grpSp>
          <p:nvGrpSpPr>
            <p:cNvPr id="46" name="Google Shape;2015;p70"/>
            <p:cNvGrpSpPr/>
            <p:nvPr/>
          </p:nvGrpSpPr>
          <p:grpSpPr>
            <a:xfrm>
              <a:off x="2525714" y="1164350"/>
              <a:ext cx="4088182" cy="3392746"/>
              <a:chOff x="2525714" y="1164350"/>
              <a:chExt cx="4088182" cy="3392746"/>
            </a:xfrm>
          </p:grpSpPr>
          <p:grpSp>
            <p:nvGrpSpPr>
              <p:cNvPr id="48" name="Google Shape;2016;p70"/>
              <p:cNvGrpSpPr/>
              <p:nvPr/>
            </p:nvGrpSpPr>
            <p:grpSpPr>
              <a:xfrm>
                <a:off x="2525714" y="1164350"/>
                <a:ext cx="4041000" cy="3354534"/>
                <a:chOff x="2525714" y="1164350"/>
                <a:chExt cx="4041000" cy="3354534"/>
              </a:xfrm>
            </p:grpSpPr>
            <p:sp>
              <p:nvSpPr>
                <p:cNvPr id="50" name="Google Shape;2017;p70"/>
                <p:cNvSpPr/>
                <p:nvPr/>
              </p:nvSpPr>
              <p:spPr>
                <a:xfrm rot="21598548">
                  <a:off x="2525714" y="1593746"/>
                  <a:ext cx="4041000" cy="29251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18;p70"/>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2019;p70"/>
              <p:cNvSpPr/>
              <p:nvPr/>
            </p:nvSpPr>
            <p:spPr>
              <a:xfrm>
                <a:off x="2572896" y="1630242"/>
                <a:ext cx="4041000" cy="292685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020;p70"/>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70"/>
          <p:cNvSpPr txBox="1"/>
          <p:nvPr/>
        </p:nvSpPr>
        <p:spPr>
          <a:xfrm>
            <a:off x="4981615" y="3467683"/>
            <a:ext cx="1797000" cy="304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dirty="0" smtClean="0">
                <a:solidFill>
                  <a:schemeClr val="dk2"/>
                </a:solidFill>
                <a:latin typeface="Titillium Web"/>
                <a:ea typeface="Titillium Web"/>
                <a:cs typeface="Titillium Web"/>
                <a:sym typeface="Titillium Web"/>
              </a:rPr>
              <a:t>Destrezas con menor desempeño. </a:t>
            </a:r>
            <a:endParaRPr dirty="0">
              <a:solidFill>
                <a:schemeClr val="dk2"/>
              </a:solidFill>
              <a:latin typeface="Titillium Web"/>
              <a:ea typeface="Titillium Web"/>
              <a:cs typeface="Titillium Web"/>
              <a:sym typeface="Titillium Web"/>
            </a:endParaRPr>
          </a:p>
        </p:txBody>
      </p:sp>
      <p:pic>
        <p:nvPicPr>
          <p:cNvPr id="3" name="Picture 4" descr="Educación en línea con niña en clase de arte con profesor en la computadora  1249300 - Descargar Vectores Gratis, Illustrator Graficos, Plantillas Diseñ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1691" y="863813"/>
            <a:ext cx="2084860" cy="2115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58"/>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1407" name="Google Shape;1407;p58"/>
          <p:cNvSpPr txBox="1">
            <a:spLocks noGrp="1"/>
          </p:cNvSpPr>
          <p:nvPr>
            <p:ph type="title"/>
          </p:nvPr>
        </p:nvSpPr>
        <p:spPr>
          <a:xfrm>
            <a:off x="683718" y="65150"/>
            <a:ext cx="77175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lt2"/>
                </a:solidFill>
              </a:rPr>
              <a:t>Objetivos </a:t>
            </a:r>
            <a:endParaRPr dirty="0"/>
          </a:p>
        </p:txBody>
      </p:sp>
      <p:sp>
        <p:nvSpPr>
          <p:cNvPr id="1408" name="Google Shape;1408;p58"/>
          <p:cNvSpPr txBox="1"/>
          <p:nvPr/>
        </p:nvSpPr>
        <p:spPr>
          <a:xfrm>
            <a:off x="985513" y="698074"/>
            <a:ext cx="2302775"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Objetivo General </a:t>
            </a:r>
            <a:endParaRPr sz="2000" b="1" dirty="0">
              <a:solidFill>
                <a:srgbClr val="151D30"/>
              </a:solidFill>
              <a:latin typeface="Architects Daughter"/>
              <a:ea typeface="Architects Daughter"/>
              <a:cs typeface="Architects Daughter"/>
              <a:sym typeface="Architects Daughter"/>
            </a:endParaRPr>
          </a:p>
        </p:txBody>
      </p:sp>
      <p:grpSp>
        <p:nvGrpSpPr>
          <p:cNvPr id="1410" name="Google Shape;1410;p58"/>
          <p:cNvGrpSpPr/>
          <p:nvPr/>
        </p:nvGrpSpPr>
        <p:grpSpPr>
          <a:xfrm>
            <a:off x="166007" y="1159581"/>
            <a:ext cx="541612" cy="494382"/>
            <a:chOff x="1614613" y="1596975"/>
            <a:chExt cx="1079100" cy="1079100"/>
          </a:xfrm>
        </p:grpSpPr>
        <p:sp>
          <p:nvSpPr>
            <p:cNvPr id="1411" name="Google Shape;1411;p58"/>
            <p:cNvSpPr/>
            <p:nvPr/>
          </p:nvSpPr>
          <p:spPr>
            <a:xfrm>
              <a:off x="1701200" y="1683563"/>
              <a:ext cx="906000" cy="9060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8"/>
            <p:cNvSpPr/>
            <p:nvPr/>
          </p:nvSpPr>
          <p:spPr>
            <a:xfrm>
              <a:off x="1614613" y="1596975"/>
              <a:ext cx="1079100" cy="1079100"/>
            </a:xfrm>
            <a:prstGeom prst="blockArc">
              <a:avLst>
                <a:gd name="adj1" fmla="val 16198536"/>
                <a:gd name="adj2" fmla="val 11000887"/>
                <a:gd name="adj3" fmla="val 15195"/>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58"/>
          <p:cNvGrpSpPr/>
          <p:nvPr/>
        </p:nvGrpSpPr>
        <p:grpSpPr>
          <a:xfrm>
            <a:off x="853814" y="2613736"/>
            <a:ext cx="560641" cy="551075"/>
            <a:chOff x="1465938" y="3208163"/>
            <a:chExt cx="1047900" cy="1047900"/>
          </a:xfrm>
        </p:grpSpPr>
        <p:sp>
          <p:nvSpPr>
            <p:cNvPr id="1415" name="Google Shape;1415;p58"/>
            <p:cNvSpPr/>
            <p:nvPr/>
          </p:nvSpPr>
          <p:spPr>
            <a:xfrm>
              <a:off x="1550014" y="3292239"/>
              <a:ext cx="879600" cy="879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1465938" y="3208163"/>
              <a:ext cx="1047900" cy="1047900"/>
            </a:xfrm>
            <a:prstGeom prst="blockArc">
              <a:avLst>
                <a:gd name="adj1" fmla="val 16135180"/>
                <a:gd name="adj2" fmla="val 34739"/>
                <a:gd name="adj3" fmla="val 15008"/>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58"/>
          <p:cNvSpPr txBox="1"/>
          <p:nvPr/>
        </p:nvSpPr>
        <p:spPr>
          <a:xfrm>
            <a:off x="1475988" y="2678926"/>
            <a:ext cx="2913454"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dirty="0" smtClean="0">
                <a:solidFill>
                  <a:srgbClr val="151D30"/>
                </a:solidFill>
                <a:latin typeface="Architects Daughter"/>
                <a:ea typeface="Architects Daughter"/>
                <a:cs typeface="Architects Daughter"/>
                <a:sym typeface="Architects Daughter"/>
              </a:rPr>
              <a:t>Objetivos específicos </a:t>
            </a:r>
            <a:endParaRPr sz="2000" b="1" dirty="0">
              <a:solidFill>
                <a:srgbClr val="151D30"/>
              </a:solidFill>
              <a:latin typeface="Architects Daughter"/>
              <a:ea typeface="Architects Daughter"/>
              <a:cs typeface="Architects Daughter"/>
              <a:sym typeface="Architects Daughter"/>
            </a:endParaRPr>
          </a:p>
        </p:txBody>
      </p:sp>
      <p:grpSp>
        <p:nvGrpSpPr>
          <p:cNvPr id="1432" name="Google Shape;1432;p58"/>
          <p:cNvGrpSpPr/>
          <p:nvPr/>
        </p:nvGrpSpPr>
        <p:grpSpPr>
          <a:xfrm>
            <a:off x="5642069" y="395366"/>
            <a:ext cx="2660425" cy="571225"/>
            <a:chOff x="2402225" y="2707375"/>
            <a:chExt cx="2660425" cy="571225"/>
          </a:xfrm>
        </p:grpSpPr>
        <p:grpSp>
          <p:nvGrpSpPr>
            <p:cNvPr id="1433" name="Google Shape;1433;p58"/>
            <p:cNvGrpSpPr/>
            <p:nvPr/>
          </p:nvGrpSpPr>
          <p:grpSpPr>
            <a:xfrm rot="-1705077">
              <a:off x="3900887" y="2806981"/>
              <a:ext cx="263764" cy="369908"/>
              <a:chOff x="5317181" y="1754562"/>
              <a:chExt cx="263764" cy="369908"/>
            </a:xfrm>
          </p:grpSpPr>
          <p:sp>
            <p:nvSpPr>
              <p:cNvPr id="1434" name="Google Shape;1434;p58"/>
              <p:cNvSpPr/>
              <p:nvPr/>
            </p:nvSpPr>
            <p:spPr>
              <a:xfrm rot="1744266">
                <a:off x="5336855" y="1803248"/>
                <a:ext cx="202513" cy="127714"/>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8"/>
              <p:cNvSpPr/>
              <p:nvPr/>
            </p:nvSpPr>
            <p:spPr>
              <a:xfrm rot="4444544">
                <a:off x="5344907" y="1803626"/>
                <a:ext cx="175606" cy="190175"/>
              </a:xfrm>
              <a:custGeom>
                <a:avLst/>
                <a:gdLst/>
                <a:ahLst/>
                <a:cxnLst/>
                <a:rect l="l" t="t" r="r" b="b"/>
                <a:pathLst>
                  <a:path w="10474" h="11343" extrusionOk="0">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w="9525" cap="flat" cmpd="sng">
                <a:solidFill>
                  <a:schemeClr val="dk2"/>
                </a:solidFill>
                <a:prstDash val="solid"/>
                <a:round/>
                <a:headEnd type="none" w="med" len="med"/>
                <a:tailEnd type="none" w="med" len="med"/>
              </a:ln>
            </p:spPr>
          </p:sp>
          <p:grpSp>
            <p:nvGrpSpPr>
              <p:cNvPr id="1436" name="Google Shape;1436;p58"/>
              <p:cNvGrpSpPr/>
              <p:nvPr/>
            </p:nvGrpSpPr>
            <p:grpSpPr>
              <a:xfrm>
                <a:off x="5526101" y="2021873"/>
                <a:ext cx="54844" cy="102597"/>
                <a:chOff x="6238667" y="1228635"/>
                <a:chExt cx="66818" cy="124997"/>
              </a:xfrm>
            </p:grpSpPr>
            <p:sp>
              <p:nvSpPr>
                <p:cNvPr id="1437" name="Google Shape;1437;p58"/>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1438" name="Google Shape;1438;p58"/>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1439" name="Google Shape;1439;p58"/>
              <p:cNvSpPr/>
              <p:nvPr/>
            </p:nvSpPr>
            <p:spPr>
              <a:xfrm rot="4444542">
                <a:off x="5424822" y="1748207"/>
                <a:ext cx="17380" cy="40547"/>
              </a:xfrm>
              <a:custGeom>
                <a:avLst/>
                <a:gdLst/>
                <a:ahLst/>
                <a:cxnLst/>
                <a:rect l="l" t="t" r="r" b="b"/>
                <a:pathLst>
                  <a:path w="847" h="1976" extrusionOk="0">
                    <a:moveTo>
                      <a:pt x="847" y="0"/>
                    </a:moveTo>
                    <a:cubicBezTo>
                      <a:pt x="424" y="988"/>
                      <a:pt x="424" y="988"/>
                      <a:pt x="0" y="1976"/>
                    </a:cubicBezTo>
                  </a:path>
                </a:pathLst>
              </a:custGeom>
              <a:noFill/>
              <a:ln w="9525" cap="flat" cmpd="sng">
                <a:solidFill>
                  <a:schemeClr val="dk2"/>
                </a:solidFill>
                <a:prstDash val="solid"/>
                <a:round/>
                <a:headEnd type="none" w="med" len="med"/>
                <a:tailEnd type="none" w="med" len="med"/>
              </a:ln>
            </p:spPr>
          </p:sp>
        </p:grpSp>
        <p:sp>
          <p:nvSpPr>
            <p:cNvPr id="1440" name="Google Shape;1440;p58"/>
            <p:cNvSpPr/>
            <p:nvPr/>
          </p:nvSpPr>
          <p:spPr>
            <a:xfrm>
              <a:off x="2402225" y="2707375"/>
              <a:ext cx="1416275" cy="264950"/>
            </a:xfrm>
            <a:custGeom>
              <a:avLst/>
              <a:gdLst/>
              <a:ahLst/>
              <a:cxnLst/>
              <a:rect l="l" t="t" r="r" b="b"/>
              <a:pathLst>
                <a:path w="56651" h="10598" extrusionOk="0">
                  <a:moveTo>
                    <a:pt x="56651" y="10016"/>
                  </a:moveTo>
                  <a:cubicBezTo>
                    <a:pt x="40726" y="10016"/>
                    <a:pt x="23320" y="12756"/>
                    <a:pt x="9076" y="5634"/>
                  </a:cubicBezTo>
                  <a:cubicBezTo>
                    <a:pt x="5891" y="4042"/>
                    <a:pt x="1126" y="3378"/>
                    <a:pt x="0" y="0"/>
                  </a:cubicBezTo>
                </a:path>
              </a:pathLst>
            </a:custGeom>
            <a:noFill/>
            <a:ln w="9525" cap="flat" cmpd="sng">
              <a:solidFill>
                <a:schemeClr val="dk2"/>
              </a:solidFill>
              <a:prstDash val="solid"/>
              <a:round/>
              <a:headEnd type="none" w="med" len="med"/>
              <a:tailEnd type="none" w="med" len="med"/>
            </a:ln>
          </p:spPr>
        </p:sp>
        <p:sp>
          <p:nvSpPr>
            <p:cNvPr id="1441" name="Google Shape;1441;p58"/>
            <p:cNvSpPr/>
            <p:nvPr/>
          </p:nvSpPr>
          <p:spPr>
            <a:xfrm>
              <a:off x="4170625" y="2949950"/>
              <a:ext cx="892025" cy="328650"/>
            </a:xfrm>
            <a:custGeom>
              <a:avLst/>
              <a:gdLst/>
              <a:ahLst/>
              <a:cxnLst/>
              <a:rect l="l" t="t" r="r" b="b"/>
              <a:pathLst>
                <a:path w="35681" h="13146" extrusionOk="0">
                  <a:moveTo>
                    <a:pt x="0" y="0"/>
                  </a:moveTo>
                  <a:cubicBezTo>
                    <a:pt x="12675" y="0"/>
                    <a:pt x="30012" y="1809"/>
                    <a:pt x="35681" y="13146"/>
                  </a:cubicBezTo>
                </a:path>
              </a:pathLst>
            </a:custGeom>
            <a:noFill/>
            <a:ln w="9525" cap="flat" cmpd="sng">
              <a:solidFill>
                <a:schemeClr val="dk2"/>
              </a:solidFill>
              <a:prstDash val="solid"/>
              <a:round/>
              <a:headEnd type="none" w="med" len="med"/>
              <a:tailEnd type="none" w="med" len="med"/>
            </a:ln>
          </p:spPr>
        </p:sp>
      </p:grpSp>
      <p:grpSp>
        <p:nvGrpSpPr>
          <p:cNvPr id="1442" name="Google Shape;1442;p58"/>
          <p:cNvGrpSpPr/>
          <p:nvPr/>
        </p:nvGrpSpPr>
        <p:grpSpPr>
          <a:xfrm>
            <a:off x="5229938" y="2737498"/>
            <a:ext cx="147800" cy="393602"/>
            <a:chOff x="5509525" y="2737498"/>
            <a:chExt cx="147800" cy="393602"/>
          </a:xfrm>
        </p:grpSpPr>
        <p:sp>
          <p:nvSpPr>
            <p:cNvPr id="1443" name="Google Shape;1443;p58"/>
            <p:cNvSpPr/>
            <p:nvPr/>
          </p:nvSpPr>
          <p:spPr>
            <a:xfrm>
              <a:off x="5509525" y="2737498"/>
              <a:ext cx="77246" cy="393602"/>
            </a:xfrm>
            <a:custGeom>
              <a:avLst/>
              <a:gdLst/>
              <a:ahLst/>
              <a:cxnLst/>
              <a:rect l="l" t="t" r="r" b="b"/>
              <a:pathLst>
                <a:path w="3247" h="19406" extrusionOk="0">
                  <a:moveTo>
                    <a:pt x="2684" y="0"/>
                  </a:moveTo>
                  <a:cubicBezTo>
                    <a:pt x="450" y="2979"/>
                    <a:pt x="-685" y="7422"/>
                    <a:pt x="493" y="10955"/>
                  </a:cubicBezTo>
                  <a:cubicBezTo>
                    <a:pt x="1422" y="13742"/>
                    <a:pt x="3926" y="16619"/>
                    <a:pt x="2997" y="19406"/>
                  </a:cubicBezTo>
                </a:path>
              </a:pathLst>
            </a:custGeom>
            <a:noFill/>
            <a:ln w="9525" cap="flat" cmpd="sng">
              <a:solidFill>
                <a:schemeClr val="dk2"/>
              </a:solidFill>
              <a:prstDash val="solid"/>
              <a:round/>
              <a:headEnd type="none" w="med" len="med"/>
              <a:tailEnd type="none" w="med" len="med"/>
            </a:ln>
          </p:spPr>
        </p:sp>
        <p:sp>
          <p:nvSpPr>
            <p:cNvPr id="1444" name="Google Shape;1444;p58"/>
            <p:cNvSpPr/>
            <p:nvPr/>
          </p:nvSpPr>
          <p:spPr>
            <a:xfrm>
              <a:off x="5602550" y="3020375"/>
              <a:ext cx="54775" cy="86075"/>
            </a:xfrm>
            <a:custGeom>
              <a:avLst/>
              <a:gdLst/>
              <a:ahLst/>
              <a:cxnLst/>
              <a:rect l="l" t="t" r="r" b="b"/>
              <a:pathLst>
                <a:path w="2191" h="3443" extrusionOk="0">
                  <a:moveTo>
                    <a:pt x="0" y="0"/>
                  </a:moveTo>
                  <a:cubicBezTo>
                    <a:pt x="962" y="962"/>
                    <a:pt x="1761" y="2152"/>
                    <a:pt x="2191" y="3443"/>
                  </a:cubicBezTo>
                </a:path>
              </a:pathLst>
            </a:custGeom>
            <a:noFill/>
            <a:ln w="9525" cap="flat" cmpd="sng">
              <a:solidFill>
                <a:schemeClr val="dk2"/>
              </a:solidFill>
              <a:prstDash val="solid"/>
              <a:round/>
              <a:headEnd type="none" w="med" len="med"/>
              <a:tailEnd type="none" w="med" len="med"/>
            </a:ln>
          </p:spPr>
        </p:sp>
      </p:grpSp>
      <p:grpSp>
        <p:nvGrpSpPr>
          <p:cNvPr id="1445" name="Google Shape;1445;p58"/>
          <p:cNvGrpSpPr/>
          <p:nvPr/>
        </p:nvGrpSpPr>
        <p:grpSpPr>
          <a:xfrm>
            <a:off x="442668" y="2196275"/>
            <a:ext cx="300224" cy="461675"/>
            <a:chOff x="2166725" y="2695625"/>
            <a:chExt cx="300224" cy="461675"/>
          </a:xfrm>
        </p:grpSpPr>
        <p:sp>
          <p:nvSpPr>
            <p:cNvPr id="1446" name="Google Shape;1446;p58"/>
            <p:cNvSpPr/>
            <p:nvPr/>
          </p:nvSpPr>
          <p:spPr>
            <a:xfrm>
              <a:off x="2166725" y="2695625"/>
              <a:ext cx="241050" cy="461675"/>
            </a:xfrm>
            <a:custGeom>
              <a:avLst/>
              <a:gdLst/>
              <a:ahLst/>
              <a:cxnLst/>
              <a:rect l="l" t="t" r="r" b="b"/>
              <a:pathLst>
                <a:path w="9642" h="18467" extrusionOk="0">
                  <a:moveTo>
                    <a:pt x="9077" y="0"/>
                  </a:moveTo>
                  <a:cubicBezTo>
                    <a:pt x="11246" y="6507"/>
                    <a:pt x="6507" y="16298"/>
                    <a:pt x="0" y="18467"/>
                  </a:cubicBezTo>
                </a:path>
              </a:pathLst>
            </a:custGeom>
            <a:noFill/>
            <a:ln w="9525" cap="flat" cmpd="sng">
              <a:solidFill>
                <a:schemeClr val="dk2"/>
              </a:solidFill>
              <a:prstDash val="solid"/>
              <a:round/>
              <a:headEnd type="none" w="med" len="med"/>
              <a:tailEnd type="none" w="med" len="med"/>
            </a:ln>
          </p:spPr>
        </p:sp>
        <p:sp>
          <p:nvSpPr>
            <p:cNvPr id="1447" name="Google Shape;1447;p58"/>
            <p:cNvSpPr/>
            <p:nvPr/>
          </p:nvSpPr>
          <p:spPr>
            <a:xfrm rot="-979900">
              <a:off x="2376400" y="2873617"/>
              <a:ext cx="77246" cy="105705"/>
            </a:xfrm>
            <a:custGeom>
              <a:avLst/>
              <a:gdLst/>
              <a:ahLst/>
              <a:cxnLst/>
              <a:rect l="l" t="t" r="r" b="b"/>
              <a:pathLst>
                <a:path w="5947" h="8138" extrusionOk="0">
                  <a:moveTo>
                    <a:pt x="5947" y="0"/>
                  </a:moveTo>
                  <a:cubicBezTo>
                    <a:pt x="4699" y="3119"/>
                    <a:pt x="3187" y="7076"/>
                    <a:pt x="0" y="8138"/>
                  </a:cubicBezTo>
                </a:path>
              </a:pathLst>
            </a:custGeom>
            <a:noFill/>
            <a:ln w="9525" cap="flat" cmpd="sng">
              <a:solidFill>
                <a:schemeClr val="dk2"/>
              </a:solidFill>
              <a:prstDash val="solid"/>
              <a:round/>
              <a:headEnd type="none" w="med" len="med"/>
              <a:tailEnd type="none" w="med" len="med"/>
            </a:ln>
          </p:spPr>
        </p:sp>
      </p:grpSp>
      <p:sp>
        <p:nvSpPr>
          <p:cNvPr id="2" name="Rectángulo redondeado 1"/>
          <p:cNvSpPr/>
          <p:nvPr/>
        </p:nvSpPr>
        <p:spPr>
          <a:xfrm>
            <a:off x="1726403" y="1306737"/>
            <a:ext cx="5955464" cy="741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latin typeface="Titillium Web"/>
              </a:rPr>
              <a:t>Diseñar un manual didáctico que aporte en el trabajo del ámbito de comprensión y expresión del lenguaje en niños de 4 a 5 años de la Unidad Educativa “Volcán Cotopaxi”. </a:t>
            </a:r>
          </a:p>
        </p:txBody>
      </p:sp>
      <p:sp>
        <p:nvSpPr>
          <p:cNvPr id="3" name="Recortar rectángulo de esquina diagonal 2"/>
          <p:cNvSpPr/>
          <p:nvPr/>
        </p:nvSpPr>
        <p:spPr>
          <a:xfrm>
            <a:off x="1155609" y="3123627"/>
            <a:ext cx="7097053" cy="158812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marL="171450" lvl="1" indent="-171450">
              <a:buFont typeface="Arial" panose="020B0604020202020204" pitchFamily="34" charset="0"/>
              <a:buChar char="•"/>
            </a:pPr>
            <a:r>
              <a:rPr lang="es-EC" sz="1200"/>
              <a:t>Favorecer la labor docente brindando propuestas de actividades lúdicas que le permitan trabajar las destrezas del ámbito de comprensión y expresión del lenguaje a través de la utilización de herramientas virtuales. </a:t>
            </a:r>
            <a:endParaRPr lang="en-US" sz="1200"/>
          </a:p>
          <a:p>
            <a:pPr marL="171450" lvl="1" indent="-171450">
              <a:buFont typeface="Arial" panose="020B0604020202020204" pitchFamily="34" charset="0"/>
              <a:buChar char="•"/>
            </a:pPr>
            <a:r>
              <a:rPr lang="es-EC" sz="1200"/>
              <a:t>Motivar y concientizar a las docentes, al uso de diversas herramientas digitales que favorezcan a la participación interactiva, orientado al desarrollo del ámbito de comprensión y expresión del lenguaje. </a:t>
            </a:r>
            <a:endParaRPr lang="en-US" sz="1200"/>
          </a:p>
          <a:p>
            <a:pPr marL="171450" lvl="0" indent="-171450">
              <a:buFont typeface="Arial" panose="020B0604020202020204" pitchFamily="34" charset="0"/>
              <a:buChar char="•"/>
            </a:pPr>
            <a:r>
              <a:rPr lang="es-EC" sz="1200"/>
              <a:t>Asociar el juego como metodología para poder trabajar el ámbito de comprensión y expresión del lenguaje a través de la educación virtual. </a:t>
            </a:r>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grpSp>
        <p:nvGrpSpPr>
          <p:cNvPr id="1843" name="Google Shape;1843;p68"/>
          <p:cNvGrpSpPr/>
          <p:nvPr/>
        </p:nvGrpSpPr>
        <p:grpSpPr>
          <a:xfrm flipH="1">
            <a:off x="4655003" y="3177364"/>
            <a:ext cx="1443341" cy="1430852"/>
            <a:chOff x="1464002" y="3046262"/>
            <a:chExt cx="754048" cy="552477"/>
          </a:xfrm>
        </p:grpSpPr>
        <p:sp>
          <p:nvSpPr>
            <p:cNvPr id="1844" name="Google Shape;1844;p68"/>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8"/>
            <p:cNvSpPr/>
            <p:nvPr/>
          </p:nvSpPr>
          <p:spPr>
            <a:xfrm rot="5400000">
              <a:off x="1556675" y="29603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 name="Google Shape;1846;p68"/>
          <p:cNvGrpSpPr/>
          <p:nvPr/>
        </p:nvGrpSpPr>
        <p:grpSpPr>
          <a:xfrm flipH="1">
            <a:off x="7624825" y="3188238"/>
            <a:ext cx="1180316" cy="1419978"/>
            <a:chOff x="1464002" y="3046262"/>
            <a:chExt cx="754048" cy="552477"/>
          </a:xfrm>
        </p:grpSpPr>
        <p:sp>
          <p:nvSpPr>
            <p:cNvPr id="1847" name="Google Shape;1847;p68"/>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8"/>
            <p:cNvSpPr/>
            <p:nvPr/>
          </p:nvSpPr>
          <p:spPr>
            <a:xfrm rot="5400000">
              <a:off x="1556675" y="29603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 name="Google Shape;1849;p68"/>
          <p:cNvGrpSpPr/>
          <p:nvPr/>
        </p:nvGrpSpPr>
        <p:grpSpPr>
          <a:xfrm>
            <a:off x="3391586" y="3177365"/>
            <a:ext cx="1180282" cy="1430851"/>
            <a:chOff x="1487027" y="3046262"/>
            <a:chExt cx="762423" cy="545677"/>
          </a:xfrm>
        </p:grpSpPr>
        <p:sp>
          <p:nvSpPr>
            <p:cNvPr id="1850" name="Google Shape;1850;p68"/>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8"/>
            <p:cNvSpPr/>
            <p:nvPr/>
          </p:nvSpPr>
          <p:spPr>
            <a:xfrm rot="5400000">
              <a:off x="16111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68"/>
          <p:cNvGrpSpPr/>
          <p:nvPr/>
        </p:nvGrpSpPr>
        <p:grpSpPr>
          <a:xfrm>
            <a:off x="6300114" y="3199544"/>
            <a:ext cx="1180282" cy="1408672"/>
            <a:chOff x="1487027" y="3046262"/>
            <a:chExt cx="762423" cy="545677"/>
          </a:xfrm>
        </p:grpSpPr>
        <p:sp>
          <p:nvSpPr>
            <p:cNvPr id="1853" name="Google Shape;1853;p68"/>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8"/>
            <p:cNvSpPr/>
            <p:nvPr/>
          </p:nvSpPr>
          <p:spPr>
            <a:xfrm rot="5400000">
              <a:off x="16111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68"/>
          <p:cNvGrpSpPr/>
          <p:nvPr/>
        </p:nvGrpSpPr>
        <p:grpSpPr>
          <a:xfrm flipH="1">
            <a:off x="1961133" y="3183098"/>
            <a:ext cx="1334633" cy="1425118"/>
            <a:chOff x="1464002" y="3046262"/>
            <a:chExt cx="754048" cy="552477"/>
          </a:xfrm>
        </p:grpSpPr>
        <p:sp>
          <p:nvSpPr>
            <p:cNvPr id="1856" name="Google Shape;1856;p68"/>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8"/>
            <p:cNvSpPr/>
            <p:nvPr/>
          </p:nvSpPr>
          <p:spPr>
            <a:xfrm rot="5400000">
              <a:off x="1556675" y="29603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68"/>
          <p:cNvGrpSpPr/>
          <p:nvPr/>
        </p:nvGrpSpPr>
        <p:grpSpPr>
          <a:xfrm>
            <a:off x="503159" y="3177363"/>
            <a:ext cx="1421935" cy="1430853"/>
            <a:chOff x="1487027" y="3046262"/>
            <a:chExt cx="762423" cy="545677"/>
          </a:xfrm>
        </p:grpSpPr>
        <p:sp>
          <p:nvSpPr>
            <p:cNvPr id="1859" name="Google Shape;1859;p68"/>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8"/>
            <p:cNvSpPr/>
            <p:nvPr/>
          </p:nvSpPr>
          <p:spPr>
            <a:xfrm rot="5400000">
              <a:off x="16111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68"/>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1862" name="Google Shape;1862;p68"/>
          <p:cNvSpPr txBox="1">
            <a:spLocks noGrp="1"/>
          </p:cNvSpPr>
          <p:nvPr>
            <p:ph type="title"/>
          </p:nvPr>
        </p:nvSpPr>
        <p:spPr>
          <a:xfrm>
            <a:off x="1419817" y="74985"/>
            <a:ext cx="6474265"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Fundamentación teórica</a:t>
            </a:r>
            <a:endParaRPr dirty="0"/>
          </a:p>
        </p:txBody>
      </p:sp>
      <p:sp>
        <p:nvSpPr>
          <p:cNvPr id="1863" name="Google Shape;1863;p68"/>
          <p:cNvSpPr txBox="1"/>
          <p:nvPr/>
        </p:nvSpPr>
        <p:spPr>
          <a:xfrm flipH="1">
            <a:off x="3895135" y="1256382"/>
            <a:ext cx="1786617" cy="49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solidFill>
                  <a:schemeClr val="accent4">
                    <a:lumMod val="75000"/>
                  </a:schemeClr>
                </a:solidFill>
                <a:latin typeface="Architects Daughter"/>
                <a:ea typeface="Architects Daughter"/>
                <a:cs typeface="Architects Daughter"/>
                <a:sym typeface="Architects Daughter"/>
              </a:rPr>
              <a:t>Virtual Letters</a:t>
            </a:r>
            <a:endParaRPr sz="3000" b="1" dirty="0">
              <a:solidFill>
                <a:schemeClr val="accent4">
                  <a:lumMod val="75000"/>
                </a:schemeClr>
              </a:solidFill>
              <a:latin typeface="Architects Daughter"/>
              <a:ea typeface="Architects Daughter"/>
              <a:cs typeface="Architects Daughter"/>
              <a:sym typeface="Architects Daughter"/>
            </a:endParaRPr>
          </a:p>
        </p:txBody>
      </p:sp>
      <p:sp>
        <p:nvSpPr>
          <p:cNvPr id="1864" name="Google Shape;1864;p68"/>
          <p:cNvSpPr txBox="1"/>
          <p:nvPr/>
        </p:nvSpPr>
        <p:spPr>
          <a:xfrm flipH="1">
            <a:off x="6273782" y="2317283"/>
            <a:ext cx="2016186" cy="49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dk1"/>
                </a:solidFill>
                <a:latin typeface="Architects Daughter"/>
                <a:ea typeface="Architects Daughter"/>
                <a:cs typeface="Architects Daughter"/>
                <a:sym typeface="Architects Daughter"/>
              </a:rPr>
              <a:t>Herramientas tecnológicas</a:t>
            </a:r>
            <a:endParaRPr sz="2000" b="1" dirty="0">
              <a:solidFill>
                <a:schemeClr val="dk1"/>
              </a:solidFill>
              <a:latin typeface="Architects Daughter"/>
              <a:ea typeface="Architects Daughter"/>
              <a:cs typeface="Architects Daughter"/>
              <a:sym typeface="Architects Daughter"/>
            </a:endParaRPr>
          </a:p>
        </p:txBody>
      </p:sp>
      <p:sp>
        <p:nvSpPr>
          <p:cNvPr id="1865" name="Google Shape;1865;p68"/>
          <p:cNvSpPr txBox="1"/>
          <p:nvPr/>
        </p:nvSpPr>
        <p:spPr>
          <a:xfrm>
            <a:off x="7600520" y="3745737"/>
            <a:ext cx="1264966" cy="282300"/>
          </a:xfrm>
          <a:prstGeom prst="rect">
            <a:avLst/>
          </a:prstGeom>
          <a:noFill/>
          <a:ln>
            <a:noFill/>
          </a:ln>
        </p:spPr>
        <p:txBody>
          <a:bodyPr spcFirstLastPara="1" wrap="square" lIns="91425" tIns="91425" rIns="91425" bIns="91425" anchor="ctr" anchorCtr="0">
            <a:noAutofit/>
          </a:bodyPr>
          <a:lstStyle/>
          <a:p>
            <a:pPr lvl="0" algn="ctr"/>
            <a:r>
              <a:rPr lang="es-EC" sz="1200" dirty="0"/>
              <a:t>D</a:t>
            </a:r>
            <a:r>
              <a:rPr lang="es-EC" sz="1200" dirty="0" smtClean="0"/>
              <a:t>espertar </a:t>
            </a:r>
            <a:r>
              <a:rPr lang="es-EC" sz="1200" dirty="0"/>
              <a:t>en los estudiantes el interés por explorar otros </a:t>
            </a:r>
            <a:r>
              <a:rPr lang="es-EC" sz="1200" dirty="0" smtClean="0"/>
              <a:t>medios.</a:t>
            </a:r>
          </a:p>
          <a:p>
            <a:pPr lvl="0" algn="ctr"/>
            <a:r>
              <a:rPr lang="es-EC" sz="1200" b="1" dirty="0" smtClean="0">
                <a:solidFill>
                  <a:schemeClr val="dk1"/>
                </a:solidFill>
                <a:latin typeface="Titillium Web"/>
                <a:ea typeface="Titillium Web"/>
                <a:cs typeface="Titillium Web"/>
                <a:sym typeface="Titillium Web"/>
              </a:rPr>
              <a:t>(Vega Niño 2019)</a:t>
            </a:r>
            <a:endParaRPr sz="1200" b="1" dirty="0">
              <a:solidFill>
                <a:schemeClr val="dk1"/>
              </a:solidFill>
              <a:latin typeface="Titillium Web"/>
              <a:ea typeface="Titillium Web"/>
              <a:cs typeface="Titillium Web"/>
              <a:sym typeface="Titillium Web"/>
            </a:endParaRPr>
          </a:p>
        </p:txBody>
      </p:sp>
      <p:sp>
        <p:nvSpPr>
          <p:cNvPr id="1866" name="Google Shape;1866;p68"/>
          <p:cNvSpPr txBox="1"/>
          <p:nvPr/>
        </p:nvSpPr>
        <p:spPr>
          <a:xfrm>
            <a:off x="6236828" y="3696113"/>
            <a:ext cx="1345672" cy="282300"/>
          </a:xfrm>
          <a:prstGeom prst="rect">
            <a:avLst/>
          </a:prstGeom>
          <a:noFill/>
          <a:ln>
            <a:noFill/>
          </a:ln>
        </p:spPr>
        <p:txBody>
          <a:bodyPr spcFirstLastPara="1" wrap="square" lIns="91425" tIns="91425" rIns="91425" bIns="91425" anchor="ctr" anchorCtr="0">
            <a:noAutofit/>
          </a:bodyPr>
          <a:lstStyle/>
          <a:p>
            <a:pPr lvl="0" algn="ctr"/>
            <a:r>
              <a:rPr lang="es-EC" dirty="0"/>
              <a:t>C</a:t>
            </a:r>
            <a:r>
              <a:rPr lang="es-EC" dirty="0" smtClean="0"/>
              <a:t>antidad </a:t>
            </a:r>
            <a:r>
              <a:rPr lang="es-EC" dirty="0"/>
              <a:t>de recursos interactivos para este aprendizaje</a:t>
            </a:r>
            <a:endParaRPr dirty="0">
              <a:solidFill>
                <a:schemeClr val="dk1"/>
              </a:solidFill>
              <a:latin typeface="Titillium Web"/>
              <a:ea typeface="Titillium Web"/>
              <a:cs typeface="Titillium Web"/>
              <a:sym typeface="Titillium Web"/>
            </a:endParaRPr>
          </a:p>
        </p:txBody>
      </p:sp>
      <p:sp>
        <p:nvSpPr>
          <p:cNvPr id="1867" name="Google Shape;1867;p68"/>
          <p:cNvSpPr txBox="1"/>
          <p:nvPr/>
        </p:nvSpPr>
        <p:spPr>
          <a:xfrm flipH="1">
            <a:off x="3414461" y="2330262"/>
            <a:ext cx="2358177" cy="49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dk1"/>
                </a:solidFill>
                <a:latin typeface="Architects Daughter"/>
                <a:ea typeface="Architects Daughter"/>
                <a:cs typeface="Architects Daughter"/>
                <a:sym typeface="Architects Daughter"/>
              </a:rPr>
              <a:t>Educación virtual</a:t>
            </a:r>
            <a:endParaRPr sz="2000" b="1" dirty="0">
              <a:solidFill>
                <a:schemeClr val="dk1"/>
              </a:solidFill>
              <a:latin typeface="Architects Daughter"/>
              <a:ea typeface="Architects Daughter"/>
              <a:cs typeface="Architects Daughter"/>
              <a:sym typeface="Architects Daughter"/>
            </a:endParaRPr>
          </a:p>
        </p:txBody>
      </p:sp>
      <p:sp>
        <p:nvSpPr>
          <p:cNvPr id="1868" name="Google Shape;1868;p68"/>
          <p:cNvSpPr txBox="1"/>
          <p:nvPr/>
        </p:nvSpPr>
        <p:spPr>
          <a:xfrm>
            <a:off x="4620761" y="3742834"/>
            <a:ext cx="1543853" cy="282300"/>
          </a:xfrm>
          <a:prstGeom prst="rect">
            <a:avLst/>
          </a:prstGeom>
          <a:noFill/>
          <a:ln>
            <a:noFill/>
          </a:ln>
        </p:spPr>
        <p:txBody>
          <a:bodyPr spcFirstLastPara="1" wrap="square" lIns="91425" tIns="91425" rIns="91425" bIns="91425" anchor="ctr" anchorCtr="0">
            <a:noAutofit/>
          </a:bodyPr>
          <a:lstStyle/>
          <a:p>
            <a:pPr lvl="0" algn="ctr"/>
            <a:r>
              <a:rPr lang="es-EC" sz="1300" dirty="0"/>
              <a:t>C</a:t>
            </a:r>
            <a:r>
              <a:rPr lang="es-EC" sz="1300" dirty="0" smtClean="0"/>
              <a:t>iberespacio </a:t>
            </a:r>
            <a:r>
              <a:rPr lang="es-EC" sz="1300" dirty="0"/>
              <a:t>como algo relacionado netamente con el contexto </a:t>
            </a:r>
            <a:r>
              <a:rPr lang="es-EC" sz="1300" dirty="0" smtClean="0"/>
              <a:t>académico</a:t>
            </a:r>
          </a:p>
          <a:p>
            <a:pPr lvl="0" algn="ctr"/>
            <a:r>
              <a:rPr lang="es-EC" sz="1100" b="1" dirty="0"/>
              <a:t>(</a:t>
            </a:r>
            <a:r>
              <a:rPr lang="es-EC" sz="1100" b="1" dirty="0" err="1"/>
              <a:t>Alvarez</a:t>
            </a:r>
            <a:r>
              <a:rPr lang="es-EC" sz="1100" b="1" dirty="0"/>
              <a:t> </a:t>
            </a:r>
            <a:r>
              <a:rPr lang="es-EC" sz="1100" b="1" i="1" dirty="0"/>
              <a:t>et al.,</a:t>
            </a:r>
            <a:r>
              <a:rPr lang="es-EC" sz="1100" b="1" dirty="0"/>
              <a:t> </a:t>
            </a:r>
            <a:r>
              <a:rPr lang="es-EC" sz="1100" b="1" dirty="0" smtClean="0"/>
              <a:t>2015)</a:t>
            </a:r>
            <a:endParaRPr sz="1200" b="1" dirty="0">
              <a:solidFill>
                <a:schemeClr val="dk1"/>
              </a:solidFill>
              <a:latin typeface="Titillium Web"/>
              <a:ea typeface="Titillium Web"/>
              <a:cs typeface="Titillium Web"/>
              <a:sym typeface="Titillium Web"/>
            </a:endParaRPr>
          </a:p>
        </p:txBody>
      </p:sp>
      <p:sp>
        <p:nvSpPr>
          <p:cNvPr id="1869" name="Google Shape;1869;p68"/>
          <p:cNvSpPr txBox="1"/>
          <p:nvPr/>
        </p:nvSpPr>
        <p:spPr>
          <a:xfrm>
            <a:off x="3523331" y="3631332"/>
            <a:ext cx="965400" cy="282300"/>
          </a:xfrm>
          <a:prstGeom prst="rect">
            <a:avLst/>
          </a:prstGeom>
          <a:noFill/>
          <a:ln>
            <a:noFill/>
          </a:ln>
        </p:spPr>
        <p:txBody>
          <a:bodyPr spcFirstLastPara="1" wrap="square" lIns="91425" tIns="91425" rIns="91425" bIns="91425" anchor="ctr" anchorCtr="0">
            <a:noAutofit/>
          </a:bodyPr>
          <a:lstStyle/>
          <a:p>
            <a:pPr lvl="0" algn="ctr"/>
            <a:r>
              <a:rPr lang="es-EC" dirty="0"/>
              <a:t>S</a:t>
            </a:r>
            <a:r>
              <a:rPr lang="es-EC" dirty="0" smtClean="0"/>
              <a:t>erie </a:t>
            </a:r>
            <a:r>
              <a:rPr lang="es-EC" dirty="0"/>
              <a:t>de cambios y retos</a:t>
            </a:r>
            <a:endParaRPr dirty="0">
              <a:solidFill>
                <a:schemeClr val="dk1"/>
              </a:solidFill>
              <a:latin typeface="Titillium Web"/>
              <a:ea typeface="Titillium Web"/>
              <a:cs typeface="Titillium Web"/>
              <a:sym typeface="Titillium Web"/>
            </a:endParaRPr>
          </a:p>
        </p:txBody>
      </p:sp>
      <p:sp>
        <p:nvSpPr>
          <p:cNvPr id="1870" name="Google Shape;1870;p68"/>
          <p:cNvSpPr txBox="1"/>
          <p:nvPr/>
        </p:nvSpPr>
        <p:spPr>
          <a:xfrm flipH="1">
            <a:off x="1480424" y="2323988"/>
            <a:ext cx="1428129" cy="49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dk1"/>
                </a:solidFill>
                <a:latin typeface="Architects Daughter"/>
                <a:ea typeface="Architects Daughter"/>
                <a:cs typeface="Architects Daughter"/>
                <a:sym typeface="Architects Daughter"/>
              </a:rPr>
              <a:t>Lenguaje</a:t>
            </a:r>
            <a:endParaRPr sz="2000" b="1" dirty="0">
              <a:solidFill>
                <a:schemeClr val="dk1"/>
              </a:solidFill>
              <a:latin typeface="Architects Daughter"/>
              <a:ea typeface="Architects Daughter"/>
              <a:cs typeface="Architects Daughter"/>
              <a:sym typeface="Architects Daughter"/>
            </a:endParaRPr>
          </a:p>
        </p:txBody>
      </p:sp>
      <p:sp>
        <p:nvSpPr>
          <p:cNvPr id="1871" name="Google Shape;1871;p68"/>
          <p:cNvSpPr txBox="1"/>
          <p:nvPr/>
        </p:nvSpPr>
        <p:spPr>
          <a:xfrm>
            <a:off x="1865108" y="3787639"/>
            <a:ext cx="1541109" cy="282300"/>
          </a:xfrm>
          <a:prstGeom prst="rect">
            <a:avLst/>
          </a:prstGeom>
          <a:noFill/>
          <a:ln>
            <a:noFill/>
          </a:ln>
        </p:spPr>
        <p:txBody>
          <a:bodyPr spcFirstLastPara="1" wrap="square" lIns="91425" tIns="91425" rIns="91425" bIns="91425" anchor="ctr" anchorCtr="0">
            <a:noAutofit/>
          </a:bodyPr>
          <a:lstStyle/>
          <a:p>
            <a:pPr lvl="0" algn="ctr"/>
            <a:r>
              <a:rPr lang="es-EC" dirty="0" smtClean="0"/>
              <a:t>Intervenir </a:t>
            </a:r>
            <a:r>
              <a:rPr lang="es-EC" dirty="0"/>
              <a:t>mediante prevención y </a:t>
            </a:r>
            <a:r>
              <a:rPr lang="es-EC" dirty="0" smtClean="0"/>
              <a:t>compensación.</a:t>
            </a:r>
          </a:p>
          <a:p>
            <a:pPr lvl="0" algn="ctr"/>
            <a:r>
              <a:rPr lang="es-EC" sz="1200" b="1" dirty="0" smtClean="0">
                <a:solidFill>
                  <a:schemeClr val="dk1"/>
                </a:solidFill>
                <a:latin typeface="Titillium Web"/>
                <a:ea typeface="Titillium Web"/>
                <a:cs typeface="Titillium Web"/>
                <a:sym typeface="Titillium Web"/>
              </a:rPr>
              <a:t>(González Gómez </a:t>
            </a:r>
            <a:r>
              <a:rPr lang="es-EC" sz="1200" b="1" dirty="0"/>
              <a:t>et al., </a:t>
            </a:r>
            <a:r>
              <a:rPr lang="es-EC" sz="1200" b="1" dirty="0" smtClean="0"/>
              <a:t>2016</a:t>
            </a:r>
            <a:r>
              <a:rPr lang="es-EC" sz="1200" b="1" dirty="0"/>
              <a:t>)</a:t>
            </a:r>
            <a:endParaRPr sz="1200" b="1" dirty="0">
              <a:solidFill>
                <a:schemeClr val="dk1"/>
              </a:solidFill>
              <a:latin typeface="Titillium Web"/>
              <a:ea typeface="Titillium Web"/>
              <a:cs typeface="Titillium Web"/>
              <a:sym typeface="Titillium Web"/>
            </a:endParaRPr>
          </a:p>
        </p:txBody>
      </p:sp>
      <p:sp>
        <p:nvSpPr>
          <p:cNvPr id="1872" name="Google Shape;1872;p68"/>
          <p:cNvSpPr txBox="1"/>
          <p:nvPr/>
        </p:nvSpPr>
        <p:spPr>
          <a:xfrm>
            <a:off x="466813" y="3715639"/>
            <a:ext cx="1436064" cy="354299"/>
          </a:xfrm>
          <a:prstGeom prst="rect">
            <a:avLst/>
          </a:prstGeom>
          <a:noFill/>
          <a:ln>
            <a:noFill/>
          </a:ln>
        </p:spPr>
        <p:txBody>
          <a:bodyPr spcFirstLastPara="1" wrap="square" lIns="91425" tIns="91425" rIns="91425" bIns="91425" anchor="ctr" anchorCtr="0">
            <a:noAutofit/>
          </a:bodyPr>
          <a:lstStyle/>
          <a:p>
            <a:pPr lvl="0" algn="ctr"/>
            <a:r>
              <a:rPr lang="es-EC" dirty="0"/>
              <a:t>H</a:t>
            </a:r>
            <a:r>
              <a:rPr lang="es-EC" dirty="0" smtClean="0"/>
              <a:t>erramienta fundamental…</a:t>
            </a:r>
          </a:p>
          <a:p>
            <a:pPr lvl="0" algn="ctr"/>
            <a:endParaRPr lang="es-EC" dirty="0"/>
          </a:p>
          <a:p>
            <a:pPr lvl="0" algn="ctr"/>
            <a:r>
              <a:rPr lang="en" b="1" dirty="0" smtClean="0">
                <a:solidFill>
                  <a:schemeClr val="dk1"/>
                </a:solidFill>
                <a:latin typeface="Titillium Web"/>
                <a:ea typeface="Titillium Web"/>
                <a:cs typeface="Titillium Web"/>
                <a:sym typeface="Titillium Web"/>
              </a:rPr>
              <a:t>(MINEDUC 2014)</a:t>
            </a:r>
            <a:endParaRPr b="1" dirty="0">
              <a:solidFill>
                <a:schemeClr val="dk1"/>
              </a:solidFill>
              <a:latin typeface="Titillium Web"/>
              <a:ea typeface="Titillium Web"/>
              <a:cs typeface="Titillium Web"/>
              <a:sym typeface="Titillium Web"/>
            </a:endParaRPr>
          </a:p>
        </p:txBody>
      </p:sp>
      <p:grpSp>
        <p:nvGrpSpPr>
          <p:cNvPr id="1956" name="Google Shape;1956;p68"/>
          <p:cNvGrpSpPr/>
          <p:nvPr/>
        </p:nvGrpSpPr>
        <p:grpSpPr>
          <a:xfrm>
            <a:off x="1618291" y="1699291"/>
            <a:ext cx="6042574" cy="1461625"/>
            <a:chOff x="1762475" y="1628525"/>
            <a:chExt cx="5640374" cy="1437170"/>
          </a:xfrm>
        </p:grpSpPr>
        <p:sp>
          <p:nvSpPr>
            <p:cNvPr id="1957" name="Google Shape;1957;p68"/>
            <p:cNvSpPr/>
            <p:nvPr/>
          </p:nvSpPr>
          <p:spPr>
            <a:xfrm>
              <a:off x="4579950" y="1919763"/>
              <a:ext cx="27200" cy="401525"/>
            </a:xfrm>
            <a:custGeom>
              <a:avLst/>
              <a:gdLst/>
              <a:ahLst/>
              <a:cxnLst/>
              <a:rect l="l" t="t" r="r" b="b"/>
              <a:pathLst>
                <a:path w="1088" h="16061" extrusionOk="0">
                  <a:moveTo>
                    <a:pt x="0" y="0"/>
                  </a:moveTo>
                  <a:cubicBezTo>
                    <a:pt x="0" y="5366"/>
                    <a:pt x="1088" y="10695"/>
                    <a:pt x="1088" y="16061"/>
                  </a:cubicBezTo>
                </a:path>
              </a:pathLst>
            </a:custGeom>
            <a:noFill/>
            <a:ln w="9525" cap="flat" cmpd="sng">
              <a:solidFill>
                <a:schemeClr val="dk2"/>
              </a:solidFill>
              <a:prstDash val="solid"/>
              <a:round/>
              <a:headEnd type="none" w="med" len="med"/>
              <a:tailEnd type="none" w="med" len="med"/>
            </a:ln>
          </p:spPr>
        </p:sp>
        <p:grpSp>
          <p:nvGrpSpPr>
            <p:cNvPr id="1958" name="Google Shape;1958;p68"/>
            <p:cNvGrpSpPr/>
            <p:nvPr/>
          </p:nvGrpSpPr>
          <p:grpSpPr>
            <a:xfrm>
              <a:off x="1762475" y="2777325"/>
              <a:ext cx="695904" cy="288356"/>
              <a:chOff x="1762475" y="2777325"/>
              <a:chExt cx="695904" cy="288356"/>
            </a:xfrm>
          </p:grpSpPr>
          <p:sp>
            <p:nvSpPr>
              <p:cNvPr id="1959" name="Google Shape;1959;p68"/>
              <p:cNvSpPr/>
              <p:nvPr/>
            </p:nvSpPr>
            <p:spPr>
              <a:xfrm>
                <a:off x="2110426" y="2777325"/>
                <a:ext cx="347953" cy="288340"/>
              </a:xfrm>
              <a:custGeom>
                <a:avLst/>
                <a:gdLst/>
                <a:ahLst/>
                <a:cxnLst/>
                <a:rect l="l" t="t" r="r" b="b"/>
                <a:pathLst>
                  <a:path w="8166" h="11433" extrusionOk="0">
                    <a:moveTo>
                      <a:pt x="0" y="0"/>
                    </a:moveTo>
                    <a:cubicBezTo>
                      <a:pt x="1015" y="4572"/>
                      <a:pt x="3483" y="11433"/>
                      <a:pt x="8166" y="11433"/>
                    </a:cubicBezTo>
                  </a:path>
                </a:pathLst>
              </a:custGeom>
              <a:noFill/>
              <a:ln w="9525" cap="flat" cmpd="sng">
                <a:solidFill>
                  <a:schemeClr val="dk2"/>
                </a:solidFill>
                <a:prstDash val="solid"/>
                <a:round/>
                <a:headEnd type="none" w="med" len="med"/>
                <a:tailEnd type="none" w="med" len="med"/>
              </a:ln>
            </p:spPr>
          </p:sp>
          <p:sp>
            <p:nvSpPr>
              <p:cNvPr id="1960" name="Google Shape;1960;p68"/>
              <p:cNvSpPr/>
              <p:nvPr/>
            </p:nvSpPr>
            <p:spPr>
              <a:xfrm>
                <a:off x="1762475" y="2777325"/>
                <a:ext cx="347962" cy="288356"/>
              </a:xfrm>
              <a:custGeom>
                <a:avLst/>
                <a:gdLst/>
                <a:ahLst/>
                <a:cxnLst/>
                <a:rect l="l" t="t" r="r" b="b"/>
                <a:pathLst>
                  <a:path w="10072" h="8167" extrusionOk="0">
                    <a:moveTo>
                      <a:pt x="10072" y="0"/>
                    </a:moveTo>
                    <a:cubicBezTo>
                      <a:pt x="10072" y="4322"/>
                      <a:pt x="4322" y="8167"/>
                      <a:pt x="0" y="8167"/>
                    </a:cubicBezTo>
                  </a:path>
                </a:pathLst>
              </a:custGeom>
              <a:noFill/>
              <a:ln w="9525" cap="flat" cmpd="sng">
                <a:solidFill>
                  <a:schemeClr val="dk2"/>
                </a:solidFill>
                <a:prstDash val="solid"/>
                <a:round/>
                <a:headEnd type="none" w="med" len="med"/>
                <a:tailEnd type="none" w="med" len="med"/>
              </a:ln>
            </p:spPr>
          </p:sp>
        </p:grpSp>
        <p:grpSp>
          <p:nvGrpSpPr>
            <p:cNvPr id="1961" name="Google Shape;1961;p68"/>
            <p:cNvGrpSpPr/>
            <p:nvPr/>
          </p:nvGrpSpPr>
          <p:grpSpPr>
            <a:xfrm>
              <a:off x="4224055" y="2777325"/>
              <a:ext cx="695901" cy="288370"/>
              <a:chOff x="4224055" y="2777325"/>
              <a:chExt cx="695901" cy="288370"/>
            </a:xfrm>
          </p:grpSpPr>
          <p:sp>
            <p:nvSpPr>
              <p:cNvPr id="1962" name="Google Shape;1962;p68"/>
              <p:cNvSpPr/>
              <p:nvPr/>
            </p:nvSpPr>
            <p:spPr>
              <a:xfrm>
                <a:off x="4572006" y="2777325"/>
                <a:ext cx="347950" cy="288370"/>
              </a:xfrm>
              <a:custGeom>
                <a:avLst/>
                <a:gdLst/>
                <a:ahLst/>
                <a:cxnLst/>
                <a:rect l="l" t="t" r="r" b="b"/>
                <a:pathLst>
                  <a:path w="9527" h="8932" extrusionOk="0">
                    <a:moveTo>
                      <a:pt x="0" y="0"/>
                    </a:moveTo>
                    <a:cubicBezTo>
                      <a:pt x="1923" y="3849"/>
                      <a:pt x="5444" y="10070"/>
                      <a:pt x="9527" y="8711"/>
                    </a:cubicBezTo>
                  </a:path>
                </a:pathLst>
              </a:custGeom>
              <a:noFill/>
              <a:ln w="9525" cap="flat" cmpd="sng">
                <a:solidFill>
                  <a:schemeClr val="dk2"/>
                </a:solidFill>
                <a:prstDash val="solid"/>
                <a:round/>
                <a:headEnd type="none" w="med" len="med"/>
                <a:tailEnd type="none" w="med" len="med"/>
              </a:ln>
            </p:spPr>
          </p:sp>
          <p:sp>
            <p:nvSpPr>
              <p:cNvPr id="1963" name="Google Shape;1963;p68"/>
              <p:cNvSpPr/>
              <p:nvPr/>
            </p:nvSpPr>
            <p:spPr>
              <a:xfrm>
                <a:off x="4224055" y="2777325"/>
                <a:ext cx="347957" cy="259475"/>
              </a:xfrm>
              <a:custGeom>
                <a:avLst/>
                <a:gdLst/>
                <a:ahLst/>
                <a:cxnLst/>
                <a:rect l="l" t="t" r="r" b="b"/>
                <a:pathLst>
                  <a:path w="8983" h="7349" extrusionOk="0">
                    <a:moveTo>
                      <a:pt x="8983" y="0"/>
                    </a:moveTo>
                    <a:cubicBezTo>
                      <a:pt x="7253" y="3460"/>
                      <a:pt x="3869" y="7349"/>
                      <a:pt x="0" y="7349"/>
                    </a:cubicBezTo>
                  </a:path>
                </a:pathLst>
              </a:custGeom>
              <a:noFill/>
              <a:ln w="9525" cap="flat" cmpd="sng">
                <a:solidFill>
                  <a:schemeClr val="dk2"/>
                </a:solidFill>
                <a:prstDash val="solid"/>
                <a:round/>
                <a:headEnd type="none" w="med" len="med"/>
                <a:tailEnd type="none" w="med" len="med"/>
              </a:ln>
            </p:spPr>
          </p:sp>
        </p:grpSp>
        <p:grpSp>
          <p:nvGrpSpPr>
            <p:cNvPr id="1964" name="Google Shape;1964;p68"/>
            <p:cNvGrpSpPr/>
            <p:nvPr/>
          </p:nvGrpSpPr>
          <p:grpSpPr>
            <a:xfrm>
              <a:off x="6762274" y="2786946"/>
              <a:ext cx="640576" cy="269118"/>
              <a:chOff x="6762274" y="2786946"/>
              <a:chExt cx="640576" cy="269118"/>
            </a:xfrm>
          </p:grpSpPr>
          <p:sp>
            <p:nvSpPr>
              <p:cNvPr id="1965" name="Google Shape;1965;p68"/>
              <p:cNvSpPr/>
              <p:nvPr/>
            </p:nvSpPr>
            <p:spPr>
              <a:xfrm>
                <a:off x="7110224" y="2786946"/>
                <a:ext cx="292625" cy="269114"/>
              </a:xfrm>
              <a:custGeom>
                <a:avLst/>
                <a:gdLst/>
                <a:ahLst/>
                <a:cxnLst/>
                <a:rect l="l" t="t" r="r" b="b"/>
                <a:pathLst>
                  <a:path w="11705" h="7622" extrusionOk="0">
                    <a:moveTo>
                      <a:pt x="0" y="0"/>
                    </a:moveTo>
                    <a:cubicBezTo>
                      <a:pt x="2081" y="4165"/>
                      <a:pt x="7049" y="7622"/>
                      <a:pt x="11705" y="7622"/>
                    </a:cubicBezTo>
                  </a:path>
                </a:pathLst>
              </a:custGeom>
              <a:noFill/>
              <a:ln w="9525" cap="flat" cmpd="sng">
                <a:solidFill>
                  <a:schemeClr val="dk2"/>
                </a:solidFill>
                <a:prstDash val="solid"/>
                <a:round/>
                <a:headEnd type="none" w="med" len="med"/>
                <a:tailEnd type="none" w="med" len="med"/>
              </a:ln>
            </p:spPr>
          </p:sp>
          <p:sp>
            <p:nvSpPr>
              <p:cNvPr id="1966" name="Google Shape;1966;p68"/>
              <p:cNvSpPr/>
              <p:nvPr/>
            </p:nvSpPr>
            <p:spPr>
              <a:xfrm>
                <a:off x="6762274" y="2786946"/>
                <a:ext cx="347949" cy="269118"/>
              </a:xfrm>
              <a:custGeom>
                <a:avLst/>
                <a:gdLst/>
                <a:ahLst/>
                <a:cxnLst/>
                <a:rect l="l" t="t" r="r" b="b"/>
                <a:pathLst>
                  <a:path w="9800" h="9471" extrusionOk="0">
                    <a:moveTo>
                      <a:pt x="9800" y="0"/>
                    </a:moveTo>
                    <a:cubicBezTo>
                      <a:pt x="8417" y="4146"/>
                      <a:pt x="3090" y="11800"/>
                      <a:pt x="0" y="8710"/>
                    </a:cubicBezTo>
                  </a:path>
                </a:pathLst>
              </a:custGeom>
              <a:noFill/>
              <a:ln w="9525" cap="flat" cmpd="sng">
                <a:solidFill>
                  <a:schemeClr val="dk2"/>
                </a:solidFill>
                <a:prstDash val="solid"/>
                <a:round/>
                <a:headEnd type="none" w="med" len="med"/>
                <a:tailEnd type="none" w="med" len="med"/>
              </a:ln>
            </p:spPr>
          </p:sp>
        </p:grpSp>
        <p:grpSp>
          <p:nvGrpSpPr>
            <p:cNvPr id="1967" name="Google Shape;1967;p68"/>
            <p:cNvGrpSpPr/>
            <p:nvPr/>
          </p:nvGrpSpPr>
          <p:grpSpPr>
            <a:xfrm>
              <a:off x="2347825" y="1651975"/>
              <a:ext cx="1605171" cy="621650"/>
              <a:chOff x="2347825" y="1651975"/>
              <a:chExt cx="1605171" cy="621650"/>
            </a:xfrm>
          </p:grpSpPr>
          <p:sp>
            <p:nvSpPr>
              <p:cNvPr id="1968" name="Google Shape;1968;p68"/>
              <p:cNvSpPr/>
              <p:nvPr/>
            </p:nvSpPr>
            <p:spPr>
              <a:xfrm>
                <a:off x="2347825" y="1651975"/>
                <a:ext cx="1605171" cy="621650"/>
              </a:xfrm>
              <a:custGeom>
                <a:avLst/>
                <a:gdLst/>
                <a:ahLst/>
                <a:cxnLst/>
                <a:rect l="l" t="t" r="r" b="b"/>
                <a:pathLst>
                  <a:path w="67508" h="24866" extrusionOk="0">
                    <a:moveTo>
                      <a:pt x="67508" y="2545"/>
                    </a:moveTo>
                    <a:cubicBezTo>
                      <a:pt x="45021" y="-4942"/>
                      <a:pt x="13136" y="5138"/>
                      <a:pt x="0" y="24866"/>
                    </a:cubicBezTo>
                  </a:path>
                </a:pathLst>
              </a:custGeom>
              <a:noFill/>
              <a:ln w="9525" cap="flat" cmpd="sng">
                <a:solidFill>
                  <a:schemeClr val="dk2"/>
                </a:solidFill>
                <a:prstDash val="solid"/>
                <a:round/>
                <a:headEnd type="none" w="med" len="med"/>
                <a:tailEnd type="none" w="med" len="med"/>
              </a:ln>
            </p:spPr>
          </p:sp>
          <p:sp>
            <p:nvSpPr>
              <p:cNvPr id="1969" name="Google Shape;1969;p68"/>
              <p:cNvSpPr/>
              <p:nvPr/>
            </p:nvSpPr>
            <p:spPr>
              <a:xfrm>
                <a:off x="3564813" y="1710890"/>
                <a:ext cx="183039" cy="30650"/>
              </a:xfrm>
              <a:custGeom>
                <a:avLst/>
                <a:gdLst/>
                <a:ahLst/>
                <a:cxnLst/>
                <a:rect l="l" t="t" r="r" b="b"/>
                <a:pathLst>
                  <a:path w="7698" h="1226" extrusionOk="0">
                    <a:moveTo>
                      <a:pt x="7698" y="1226"/>
                    </a:moveTo>
                    <a:cubicBezTo>
                      <a:pt x="5539" y="-213"/>
                      <a:pt x="2595" y="71"/>
                      <a:pt x="0" y="71"/>
                    </a:cubicBezTo>
                  </a:path>
                </a:pathLst>
              </a:custGeom>
              <a:noFill/>
              <a:ln w="9525" cap="flat" cmpd="sng">
                <a:solidFill>
                  <a:schemeClr val="dk2"/>
                </a:solidFill>
                <a:prstDash val="solid"/>
                <a:round/>
                <a:headEnd type="none" w="med" len="med"/>
                <a:tailEnd type="none" w="med" len="med"/>
              </a:ln>
            </p:spPr>
          </p:sp>
        </p:grpSp>
        <p:grpSp>
          <p:nvGrpSpPr>
            <p:cNvPr id="1970" name="Google Shape;1970;p68"/>
            <p:cNvGrpSpPr/>
            <p:nvPr/>
          </p:nvGrpSpPr>
          <p:grpSpPr>
            <a:xfrm>
              <a:off x="5239975" y="1628525"/>
              <a:ext cx="1687704" cy="590675"/>
              <a:chOff x="5239975" y="1628525"/>
              <a:chExt cx="1687704" cy="590675"/>
            </a:xfrm>
          </p:grpSpPr>
          <p:sp>
            <p:nvSpPr>
              <p:cNvPr id="1971" name="Google Shape;1971;p68"/>
              <p:cNvSpPr/>
              <p:nvPr/>
            </p:nvSpPr>
            <p:spPr>
              <a:xfrm>
                <a:off x="5239975" y="1628525"/>
                <a:ext cx="1638775" cy="590675"/>
              </a:xfrm>
              <a:custGeom>
                <a:avLst/>
                <a:gdLst/>
                <a:ahLst/>
                <a:cxnLst/>
                <a:rect l="l" t="t" r="r" b="b"/>
                <a:pathLst>
                  <a:path w="72681" h="23627" extrusionOk="0">
                    <a:moveTo>
                      <a:pt x="0" y="3484"/>
                    </a:moveTo>
                    <a:cubicBezTo>
                      <a:pt x="23853" y="-4457"/>
                      <a:pt x="61421" y="1149"/>
                      <a:pt x="72681" y="23627"/>
                    </a:cubicBezTo>
                  </a:path>
                </a:pathLst>
              </a:custGeom>
              <a:noFill/>
              <a:ln w="9525" cap="flat" cmpd="sng">
                <a:solidFill>
                  <a:schemeClr val="dk2"/>
                </a:solidFill>
                <a:prstDash val="solid"/>
                <a:round/>
                <a:headEnd type="none" w="med" len="med"/>
                <a:tailEnd type="none" w="med" len="med"/>
              </a:ln>
            </p:spPr>
          </p:sp>
          <p:sp>
            <p:nvSpPr>
              <p:cNvPr id="1972" name="Google Shape;1972;p68"/>
              <p:cNvSpPr/>
              <p:nvPr/>
            </p:nvSpPr>
            <p:spPr>
              <a:xfrm>
                <a:off x="6858255" y="2039832"/>
                <a:ext cx="69424" cy="125075"/>
              </a:xfrm>
              <a:custGeom>
                <a:avLst/>
                <a:gdLst/>
                <a:ahLst/>
                <a:cxnLst/>
                <a:rect l="l" t="t" r="r" b="b"/>
                <a:pathLst>
                  <a:path w="3079" h="5003" extrusionOk="0">
                    <a:moveTo>
                      <a:pt x="0" y="0"/>
                    </a:moveTo>
                    <a:cubicBezTo>
                      <a:pt x="1087" y="1629"/>
                      <a:pt x="2460" y="3145"/>
                      <a:pt x="3079" y="5003"/>
                    </a:cubicBezTo>
                  </a:path>
                </a:pathLst>
              </a:custGeom>
              <a:noFill/>
              <a:ln w="9525" cap="flat" cmpd="sng">
                <a:solidFill>
                  <a:schemeClr val="dk2"/>
                </a:solidFill>
                <a:prstDash val="solid"/>
                <a:round/>
                <a:headEnd type="none" w="med" len="med"/>
                <a:tailEnd type="none" w="med" len="med"/>
              </a:ln>
            </p:spPr>
          </p:sp>
        </p:grpSp>
        <p:sp>
          <p:nvSpPr>
            <p:cNvPr id="1973" name="Google Shape;1973;p68"/>
            <p:cNvSpPr/>
            <p:nvPr/>
          </p:nvSpPr>
          <p:spPr>
            <a:xfrm>
              <a:off x="4656950" y="2145650"/>
              <a:ext cx="19225" cy="144325"/>
            </a:xfrm>
            <a:custGeom>
              <a:avLst/>
              <a:gdLst/>
              <a:ahLst/>
              <a:cxnLst/>
              <a:rect l="l" t="t" r="r" b="b"/>
              <a:pathLst>
                <a:path w="769" h="5773" extrusionOk="0">
                  <a:moveTo>
                    <a:pt x="0" y="0"/>
                  </a:moveTo>
                  <a:cubicBezTo>
                    <a:pt x="214" y="1929"/>
                    <a:pt x="-98" y="4036"/>
                    <a:pt x="769" y="5773"/>
                  </a:cubicBezTo>
                </a:path>
              </a:pathLst>
            </a:custGeom>
            <a:noFill/>
            <a:ln w="9525" cap="flat" cmpd="sng">
              <a:solidFill>
                <a:schemeClr val="dk2"/>
              </a:solidFill>
              <a:prstDash val="solid"/>
              <a:round/>
              <a:headEnd type="none" w="med" len="med"/>
              <a:tailEnd type="none" w="med" len="med"/>
            </a:ln>
          </p:spPr>
        </p:sp>
      </p:grpSp>
      <p:pic>
        <p:nvPicPr>
          <p:cNvPr id="133" name="Imagen 132" descr="niño usando computadora animado - Buscar con Google | Computer vector, Kids  clipart free, Teacher classroom decoration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265836" y="537021"/>
            <a:ext cx="1834420" cy="1531977"/>
          </a:xfrm>
          <a:prstGeom prst="rect">
            <a:avLst/>
          </a:prstGeom>
          <a:noFill/>
          <a:ln>
            <a:noFill/>
          </a:ln>
        </p:spPr>
      </p:pic>
      <p:pic>
        <p:nvPicPr>
          <p:cNvPr id="134" name="Imagen 133" descr="niño usando computadora animado - Buscar con Google | Computer vector, Kids  clipart free, Teacher classroom decoration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64" y="673717"/>
            <a:ext cx="1834420" cy="1531977"/>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grpSp>
        <p:nvGrpSpPr>
          <p:cNvPr id="1685" name="Google Shape;1685;p64"/>
          <p:cNvGrpSpPr/>
          <p:nvPr/>
        </p:nvGrpSpPr>
        <p:grpSpPr>
          <a:xfrm>
            <a:off x="1588911" y="1395707"/>
            <a:ext cx="6294417" cy="2015144"/>
            <a:chOff x="1452825" y="1314231"/>
            <a:chExt cx="6294417" cy="2015144"/>
          </a:xfrm>
        </p:grpSpPr>
        <p:sp>
          <p:nvSpPr>
            <p:cNvPr id="1686" name="Google Shape;1686;p64"/>
            <p:cNvSpPr/>
            <p:nvPr/>
          </p:nvSpPr>
          <p:spPr>
            <a:xfrm rot="-5400000">
              <a:off x="3578009" y="-810953"/>
              <a:ext cx="1985912" cy="623628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4"/>
            <p:cNvSpPr/>
            <p:nvPr/>
          </p:nvSpPr>
          <p:spPr>
            <a:xfrm rot="-5400000">
              <a:off x="3636146" y="-781721"/>
              <a:ext cx="1985912" cy="623628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1" name="Google Shape;1691;p64"/>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1692" name="Google Shape;1692;p64"/>
          <p:cNvSpPr txBox="1">
            <a:spLocks noGrp="1"/>
          </p:cNvSpPr>
          <p:nvPr>
            <p:ph type="title"/>
          </p:nvPr>
        </p:nvSpPr>
        <p:spPr>
          <a:xfrm>
            <a:off x="1647048" y="1642994"/>
            <a:ext cx="6328085" cy="154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smtClean="0"/>
              <a:t>Actividades</a:t>
            </a:r>
            <a:endParaRPr sz="8000" dirty="0"/>
          </a:p>
        </p:txBody>
      </p:sp>
      <p:grpSp>
        <p:nvGrpSpPr>
          <p:cNvPr id="1694" name="Google Shape;1694;p64"/>
          <p:cNvGrpSpPr/>
          <p:nvPr/>
        </p:nvGrpSpPr>
        <p:grpSpPr>
          <a:xfrm>
            <a:off x="1994450" y="1281799"/>
            <a:ext cx="430400" cy="53001"/>
            <a:chOff x="1884025" y="1281799"/>
            <a:chExt cx="430400" cy="53001"/>
          </a:xfrm>
        </p:grpSpPr>
        <p:sp>
          <p:nvSpPr>
            <p:cNvPr id="1695" name="Google Shape;1695;p64"/>
            <p:cNvSpPr/>
            <p:nvPr/>
          </p:nvSpPr>
          <p:spPr>
            <a:xfrm>
              <a:off x="1884025" y="1315575"/>
              <a:ext cx="430400" cy="19225"/>
            </a:xfrm>
            <a:custGeom>
              <a:avLst/>
              <a:gdLst/>
              <a:ahLst/>
              <a:cxnLst/>
              <a:rect l="l" t="t" r="r" b="b"/>
              <a:pathLst>
                <a:path w="17216" h="769" extrusionOk="0">
                  <a:moveTo>
                    <a:pt x="17216" y="0"/>
                  </a:moveTo>
                  <a:cubicBezTo>
                    <a:pt x="11585" y="1127"/>
                    <a:pt x="5743" y="650"/>
                    <a:pt x="0" y="650"/>
                  </a:cubicBezTo>
                </a:path>
              </a:pathLst>
            </a:custGeom>
            <a:noFill/>
            <a:ln w="9525" cap="flat" cmpd="sng">
              <a:solidFill>
                <a:schemeClr val="dk2"/>
              </a:solidFill>
              <a:prstDash val="solid"/>
              <a:round/>
              <a:headEnd type="none" w="med" len="med"/>
              <a:tailEnd type="none" w="med" len="med"/>
            </a:ln>
          </p:spPr>
        </p:sp>
        <p:sp>
          <p:nvSpPr>
            <p:cNvPr id="1696" name="Google Shape;1696;p64"/>
            <p:cNvSpPr/>
            <p:nvPr/>
          </p:nvSpPr>
          <p:spPr>
            <a:xfrm rot="-615892">
              <a:off x="1900275" y="1291076"/>
              <a:ext cx="105576" cy="16250"/>
            </a:xfrm>
            <a:custGeom>
              <a:avLst/>
              <a:gdLst/>
              <a:ahLst/>
              <a:cxnLst/>
              <a:rect l="l" t="t" r="r" b="b"/>
              <a:pathLst>
                <a:path w="4223" h="650" extrusionOk="0">
                  <a:moveTo>
                    <a:pt x="4223" y="650"/>
                  </a:moveTo>
                  <a:cubicBezTo>
                    <a:pt x="2841" y="304"/>
                    <a:pt x="1424" y="0"/>
                    <a:pt x="0" y="0"/>
                  </a:cubicBezTo>
                </a:path>
              </a:pathLst>
            </a:custGeom>
            <a:noFill/>
            <a:ln w="9525" cap="flat" cmpd="sng">
              <a:solidFill>
                <a:schemeClr val="dk2"/>
              </a:solidFill>
              <a:prstDash val="solid"/>
              <a:round/>
              <a:headEnd type="none" w="med" len="med"/>
              <a:tailEnd type="none" w="med" len="med"/>
            </a:ln>
          </p:spPr>
        </p:sp>
      </p:grpSp>
      <p:grpSp>
        <p:nvGrpSpPr>
          <p:cNvPr id="1697" name="Google Shape;1697;p64"/>
          <p:cNvGrpSpPr/>
          <p:nvPr/>
        </p:nvGrpSpPr>
        <p:grpSpPr>
          <a:xfrm>
            <a:off x="7202663" y="3553749"/>
            <a:ext cx="430400" cy="53001"/>
            <a:chOff x="2036425" y="1434199"/>
            <a:chExt cx="430400" cy="53001"/>
          </a:xfrm>
        </p:grpSpPr>
        <p:sp>
          <p:nvSpPr>
            <p:cNvPr id="1698" name="Google Shape;1698;p64"/>
            <p:cNvSpPr/>
            <p:nvPr/>
          </p:nvSpPr>
          <p:spPr>
            <a:xfrm rot="10800000">
              <a:off x="2036425" y="1434199"/>
              <a:ext cx="430400" cy="19225"/>
            </a:xfrm>
            <a:custGeom>
              <a:avLst/>
              <a:gdLst/>
              <a:ahLst/>
              <a:cxnLst/>
              <a:rect l="l" t="t" r="r" b="b"/>
              <a:pathLst>
                <a:path w="17216" h="769" extrusionOk="0">
                  <a:moveTo>
                    <a:pt x="17216" y="0"/>
                  </a:moveTo>
                  <a:cubicBezTo>
                    <a:pt x="11585" y="1127"/>
                    <a:pt x="5743" y="650"/>
                    <a:pt x="0" y="650"/>
                  </a:cubicBezTo>
                </a:path>
              </a:pathLst>
            </a:custGeom>
            <a:noFill/>
            <a:ln w="9525" cap="flat" cmpd="sng">
              <a:solidFill>
                <a:schemeClr val="dk2"/>
              </a:solidFill>
              <a:prstDash val="solid"/>
              <a:round/>
              <a:headEnd type="none" w="med" len="med"/>
              <a:tailEnd type="none" w="med" len="med"/>
            </a:ln>
          </p:spPr>
        </p:sp>
        <p:sp>
          <p:nvSpPr>
            <p:cNvPr id="1699" name="Google Shape;1699;p64"/>
            <p:cNvSpPr/>
            <p:nvPr/>
          </p:nvSpPr>
          <p:spPr>
            <a:xfrm rot="10184108">
              <a:off x="2344999" y="1461673"/>
              <a:ext cx="105576" cy="16250"/>
            </a:xfrm>
            <a:custGeom>
              <a:avLst/>
              <a:gdLst/>
              <a:ahLst/>
              <a:cxnLst/>
              <a:rect l="l" t="t" r="r" b="b"/>
              <a:pathLst>
                <a:path w="4223" h="650" extrusionOk="0">
                  <a:moveTo>
                    <a:pt x="4223" y="650"/>
                  </a:moveTo>
                  <a:cubicBezTo>
                    <a:pt x="2841" y="304"/>
                    <a:pt x="1424" y="0"/>
                    <a:pt x="0" y="0"/>
                  </a:cubicBezTo>
                </a:path>
              </a:pathLst>
            </a:custGeom>
            <a:noFill/>
            <a:ln w="9525" cap="flat" cmpd="sng">
              <a:solidFill>
                <a:schemeClr val="dk2"/>
              </a:solidFill>
              <a:prstDash val="solid"/>
              <a:round/>
              <a:headEnd type="none" w="med" len="med"/>
              <a:tailEnd type="none" w="med" len="med"/>
            </a:ln>
          </p:spPr>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n" sz="1800" dirty="0" smtClean="0">
                <a:solidFill>
                  <a:schemeClr val="lt2"/>
                </a:solidFill>
              </a:rPr>
              <a:t>“MINI REPORTEROS </a:t>
            </a:r>
            <a:r>
              <a:rPr lang="es-EC" sz="1800" dirty="0" smtClean="0">
                <a:solidFill>
                  <a:schemeClr val="lt2"/>
                </a:solidFill>
              </a:rPr>
              <a:t>”</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01</a:t>
            </a:r>
            <a:endParaRPr lang="en" sz="5000" b="1" dirty="0">
              <a:latin typeface="Architects Daughter"/>
            </a:endParaRPr>
          </a:p>
        </p:txBody>
      </p:sp>
      <p:grpSp>
        <p:nvGrpSpPr>
          <p:cNvPr id="30" name="Google Shape;1704;p65"/>
          <p:cNvGrpSpPr/>
          <p:nvPr/>
        </p:nvGrpSpPr>
        <p:grpSpPr>
          <a:xfrm rot="5400000">
            <a:off x="6210997" y="2084657"/>
            <a:ext cx="1468137" cy="3742256"/>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692937" y="1760442"/>
            <a:ext cx="1560792" cy="4483341"/>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040544" y="-832224"/>
            <a:ext cx="1743259" cy="5248169"/>
            <a:chOff x="2518690" y="1164350"/>
            <a:chExt cx="4095169" cy="7495784"/>
          </a:xfrm>
        </p:grpSpPr>
        <p:grpSp>
          <p:nvGrpSpPr>
            <p:cNvPr id="37" name="Google Shape;1711;p65"/>
            <p:cNvGrpSpPr/>
            <p:nvPr/>
          </p:nvGrpSpPr>
          <p:grpSpPr>
            <a:xfrm>
              <a:off x="2518690" y="1164350"/>
              <a:ext cx="4095169" cy="7495784"/>
              <a:chOff x="2518690" y="1164350"/>
              <a:chExt cx="4095169" cy="7495784"/>
            </a:xfrm>
          </p:grpSpPr>
          <p:grpSp>
            <p:nvGrpSpPr>
              <p:cNvPr id="39" name="Google Shape;1712;p65"/>
              <p:cNvGrpSpPr/>
              <p:nvPr/>
            </p:nvGrpSpPr>
            <p:grpSpPr>
              <a:xfrm>
                <a:off x="2518690" y="1164350"/>
                <a:ext cx="4043970" cy="7495784"/>
                <a:chOff x="2518690" y="1164350"/>
                <a:chExt cx="4043970" cy="7495784"/>
              </a:xfrm>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1235947" y="1757764"/>
            <a:ext cx="4766217" cy="4726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lvl="0" algn="l">
              <a:lnSpc>
                <a:spcPct val="150000"/>
              </a:lnSpc>
              <a:buFont typeface="Arial" panose="020B0604020202020204" pitchFamily="34" charset="0"/>
              <a:buChar char="•"/>
            </a:pPr>
            <a:r>
              <a:rPr lang="es-EC" sz="1200" dirty="0"/>
              <a:t>Permitir a los estudiantes</a:t>
            </a:r>
            <a:r>
              <a:rPr lang="es-EC" sz="1200" b="1" dirty="0"/>
              <a:t> </a:t>
            </a:r>
            <a:r>
              <a:rPr lang="es-EC" sz="1200" dirty="0"/>
              <a:t>expresarse a través de actividades que permitan la interacción con sus pares.</a:t>
            </a:r>
            <a:endParaRPr lang="en-US" sz="1200" dirty="0"/>
          </a:p>
          <a:p>
            <a:pPr lvl="0" algn="l">
              <a:lnSpc>
                <a:spcPct val="150000"/>
              </a:lnSpc>
              <a:buFont typeface="Arial" panose="020B0604020202020204" pitchFamily="34" charset="0"/>
              <a:buChar char="•"/>
            </a:pPr>
            <a:r>
              <a:rPr lang="es-EC" sz="1200" dirty="0"/>
              <a:t>Propiciar actividades que permitan al infante comunicarse con sus compañeros manteniendo el hilo del tema a tratar.  </a:t>
            </a:r>
            <a:endParaRPr lang="en-US" sz="1200" dirty="0"/>
          </a:p>
          <a:p>
            <a:pPr marL="311150" lvl="0" indent="-171450" algn="l" fontAlgn="base">
              <a:lnSpc>
                <a:spcPct val="150000"/>
              </a:lnSpc>
              <a:buFont typeface="Arial" panose="020B0604020202020204" pitchFamily="34" charset="0"/>
              <a:buChar char="•"/>
            </a:pPr>
            <a:endParaRPr lang="en-US" sz="1200" dirty="0"/>
          </a:p>
        </p:txBody>
      </p:sp>
      <p:sp>
        <p:nvSpPr>
          <p:cNvPr id="45" name="Google Shape;1720;p65"/>
          <p:cNvSpPr txBox="1">
            <a:spLocks/>
          </p:cNvSpPr>
          <p:nvPr/>
        </p:nvSpPr>
        <p:spPr>
          <a:xfrm>
            <a:off x="1288090" y="316782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262505" y="3949994"/>
            <a:ext cx="4383937" cy="27506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pPr>
            <a:r>
              <a:rPr lang="es-EC" dirty="0" smtClean="0"/>
              <a:t> </a:t>
            </a:r>
            <a:br>
              <a:rPr lang="es-EC" dirty="0" smtClean="0"/>
            </a:br>
            <a:r>
              <a:rPr lang="es-EC" sz="1100" dirty="0"/>
              <a:t>Comunicarse incorporando palabras nuevas a su vocabulario en función de los ambientes y experiencias en las que interactúa.</a:t>
            </a:r>
            <a:endParaRPr lang="en-US" sz="1100" dirty="0"/>
          </a:p>
          <a:p>
            <a:pPr marL="285750" indent="-285750">
              <a:buFont typeface="Arial" panose="020B0604020202020204" pitchFamily="34" charset="0"/>
              <a:buChar char="•"/>
            </a:pPr>
            <a:r>
              <a:rPr lang="es-EC" sz="1100" dirty="0"/>
              <a:t>Expresarse utilizando oraciones cortas y completas manteniendo el orden de las palabras. </a:t>
            </a:r>
            <a:endParaRPr lang="es-EC" sz="1100" dirty="0" smtClean="0"/>
          </a:p>
          <a:p>
            <a:pPr algn="r"/>
            <a:r>
              <a:rPr lang="es-EC" sz="1050" i="1" dirty="0" smtClean="0"/>
              <a:t>(</a:t>
            </a:r>
            <a:r>
              <a:rPr lang="es-EC" sz="1050" i="1" dirty="0"/>
              <a:t>Ministerio de Educación, 2014, pág. 37).</a:t>
            </a:r>
            <a:endParaRPr lang="en-US" sz="1050" i="1" dirty="0"/>
          </a:p>
        </p:txBody>
      </p:sp>
      <p:sp>
        <p:nvSpPr>
          <p:cNvPr id="48" name="Google Shape;1723;p65"/>
          <p:cNvSpPr txBox="1">
            <a:spLocks/>
          </p:cNvSpPr>
          <p:nvPr/>
        </p:nvSpPr>
        <p:spPr>
          <a:xfrm>
            <a:off x="5296619" y="4041732"/>
            <a:ext cx="3730421" cy="43172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smtClean="0"/>
              <a:t>Micrófono de juguete o de material reciclado </a:t>
            </a:r>
          </a:p>
          <a:p>
            <a:pPr marL="285750" indent="-285750">
              <a:spcAft>
                <a:spcPts val="1200"/>
              </a:spcAft>
              <a:buFont typeface="Arial" panose="020B0604020202020204" pitchFamily="34" charset="0"/>
              <a:buChar char="•"/>
            </a:pPr>
            <a:r>
              <a:rPr lang="es-EC" dirty="0" smtClean="0"/>
              <a:t>Plataforma </a:t>
            </a:r>
            <a:r>
              <a:rPr lang="es-EC" dirty="0" err="1" smtClean="0"/>
              <a:t>Wheelofnames</a:t>
            </a:r>
            <a:r>
              <a:rPr lang="es-EC" dirty="0" smtClean="0"/>
              <a:t> </a:t>
            </a:r>
            <a:endParaRPr lang="en-US" dirty="0"/>
          </a:p>
        </p:txBody>
      </p:sp>
      <p:grpSp>
        <p:nvGrpSpPr>
          <p:cNvPr id="49" name="Google Shape;1724;p65"/>
          <p:cNvGrpSpPr/>
          <p:nvPr/>
        </p:nvGrpSpPr>
        <p:grpSpPr>
          <a:xfrm>
            <a:off x="808328" y="1813377"/>
            <a:ext cx="406150" cy="1381393"/>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3" y="1834661"/>
            <a:ext cx="444000" cy="1388121"/>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153743" y="3285742"/>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pic>
        <p:nvPicPr>
          <p:cNvPr id="3074" name="Picture 2" descr="Dibujo de reportero pintado por Nataruby en Dibujos.net el día 28-10-12 a  las 04:25:19. Imprime, pinta o colorea tus propios dibuj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6963">
            <a:off x="7267895" y="1230131"/>
            <a:ext cx="1602447" cy="125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673967"/>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smtClean="0">
                <a:solidFill>
                  <a:srgbClr val="151D30"/>
                </a:solidFill>
                <a:latin typeface="Titillium Web"/>
                <a:ea typeface="Titillium Web"/>
                <a:cs typeface="Titillium Web"/>
                <a:sym typeface="Titillium Web"/>
              </a:rPr>
              <a:t>Con la ruleta de </a:t>
            </a:r>
            <a:r>
              <a:rPr lang="es-EC" sz="1200" dirty="0" err="1" smtClean="0">
                <a:solidFill>
                  <a:srgbClr val="151D30"/>
                </a:solidFill>
                <a:latin typeface="Titillium Web"/>
                <a:ea typeface="Titillium Web"/>
                <a:cs typeface="Titillium Web"/>
                <a:sym typeface="Titillium Web"/>
              </a:rPr>
              <a:t>wheelofnames</a:t>
            </a:r>
            <a:r>
              <a:rPr lang="es-EC" sz="1200" dirty="0" smtClean="0">
                <a:solidFill>
                  <a:srgbClr val="151D30"/>
                </a:solidFill>
                <a:latin typeface="Titillium Web"/>
                <a:ea typeface="Titillium Web"/>
                <a:cs typeface="Titillium Web"/>
                <a:sym typeface="Titillium Web"/>
              </a:rPr>
              <a:t> los niños irán entrevistando a sus compañeros según la profesión que se asignara de manera aleatoria </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170889" y="1904244"/>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Presentación de video interactivo sobre las profesiones y actuación de la docente, </a:t>
            </a: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1200"/>
              </a:spcAft>
              <a:buFont typeface="Arial" panose="020B0604020202020204" pitchFamily="34" charset="0"/>
              <a:buChar char="•"/>
            </a:pPr>
            <a:r>
              <a:rPr lang="en-US" sz="1200" dirty="0" smtClean="0">
                <a:solidFill>
                  <a:srgbClr val="151D30"/>
                </a:solidFill>
                <a:latin typeface="+mn-lt"/>
                <a:ea typeface="Titillium Web"/>
                <a:cs typeface="Titillium Web"/>
                <a:sym typeface="Titillium Web"/>
              </a:rPr>
              <a:t>L</a:t>
            </a:r>
            <a:r>
              <a:rPr lang="en" sz="1200" dirty="0" smtClean="0">
                <a:solidFill>
                  <a:srgbClr val="151D30"/>
                </a:solidFill>
                <a:latin typeface="+mn-lt"/>
                <a:ea typeface="Titillium Web"/>
                <a:cs typeface="Titillium Web"/>
                <a:sym typeface="Titillium Web"/>
              </a:rPr>
              <a:t>os estudiantes socializaran y se hara una serie de preguntas </a:t>
            </a:r>
            <a:endParaRPr sz="1200" dirty="0">
              <a:solidFill>
                <a:srgbClr val="151D30"/>
              </a:solidFill>
              <a:latin typeface="+mn-lt"/>
              <a:ea typeface="Titillium Web"/>
              <a:cs typeface="Titillium Web"/>
              <a:sym typeface="Titillium Web"/>
            </a:endParaRP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44693" y="3428057"/>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151;p73"/>
          <p:cNvGrpSpPr/>
          <p:nvPr/>
        </p:nvGrpSpPr>
        <p:grpSpPr>
          <a:xfrm>
            <a:off x="161081" y="3132849"/>
            <a:ext cx="2093850" cy="1697943"/>
            <a:chOff x="1268807" y="1271280"/>
            <a:chExt cx="3295790" cy="2625533"/>
          </a:xfrm>
          <a:solidFill>
            <a:srgbClr val="00B0F0"/>
          </a:solidFill>
        </p:grpSpPr>
        <p:grpSp>
          <p:nvGrpSpPr>
            <p:cNvPr id="35" name="Google Shape;2152;p73"/>
            <p:cNvGrpSpPr/>
            <p:nvPr/>
          </p:nvGrpSpPr>
          <p:grpSpPr>
            <a:xfrm>
              <a:off x="1268807" y="1271280"/>
              <a:ext cx="3269315" cy="2600933"/>
              <a:chOff x="3665860" y="811601"/>
              <a:chExt cx="4758136" cy="3785377"/>
            </a:xfrm>
            <a:grpFill/>
          </p:grpSpPr>
          <p:grpSp>
            <p:nvGrpSpPr>
              <p:cNvPr id="42" name="Google Shape;2153;p73"/>
              <p:cNvGrpSpPr/>
              <p:nvPr/>
            </p:nvGrpSpPr>
            <p:grpSpPr>
              <a:xfrm>
                <a:off x="3665860" y="811601"/>
                <a:ext cx="4758136" cy="3785377"/>
                <a:chOff x="518725" y="238125"/>
                <a:chExt cx="6524250" cy="5190425"/>
              </a:xfrm>
              <a:grpFill/>
            </p:grpSpPr>
            <p:sp>
              <p:nvSpPr>
                <p:cNvPr id="44" name="Google Shape;2154;p73"/>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5;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6;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157;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158;p73"/>
            <p:cNvGrpSpPr/>
            <p:nvPr/>
          </p:nvGrpSpPr>
          <p:grpSpPr>
            <a:xfrm>
              <a:off x="1295275" y="1295880"/>
              <a:ext cx="3269321" cy="2600933"/>
              <a:chOff x="3665850" y="811601"/>
              <a:chExt cx="4758145" cy="3785377"/>
            </a:xfrm>
            <a:grpFill/>
          </p:grpSpPr>
          <p:grpSp>
            <p:nvGrpSpPr>
              <p:cNvPr id="37" name="Google Shape;2159;p73"/>
              <p:cNvGrpSpPr/>
              <p:nvPr/>
            </p:nvGrpSpPr>
            <p:grpSpPr>
              <a:xfrm>
                <a:off x="3665850" y="811601"/>
                <a:ext cx="4758145" cy="3785377"/>
                <a:chOff x="518712" y="238125"/>
                <a:chExt cx="6524263" cy="5190425"/>
              </a:xfrm>
              <a:grpFill/>
            </p:grpSpPr>
            <p:sp>
              <p:nvSpPr>
                <p:cNvPr id="39" name="Google Shape;2160;p73"/>
                <p:cNvSpPr/>
                <p:nvPr/>
              </p:nvSpPr>
              <p:spPr>
                <a:xfrm>
                  <a:off x="518712" y="4131633"/>
                  <a:ext cx="6524250" cy="568768"/>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61;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2;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163;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uadroTexto 1"/>
          <p:cNvSpPr txBox="1"/>
          <p:nvPr/>
        </p:nvSpPr>
        <p:spPr>
          <a:xfrm>
            <a:off x="262167" y="3180521"/>
            <a:ext cx="1874848" cy="1246495"/>
          </a:xfrm>
          <a:prstGeom prst="rect">
            <a:avLst/>
          </a:prstGeom>
          <a:noFill/>
        </p:spPr>
        <p:txBody>
          <a:bodyPr wrap="square" rtlCol="0">
            <a:spAutoFit/>
          </a:bodyPr>
          <a:lstStyle/>
          <a:p>
            <a:pPr algn="ctr"/>
            <a:r>
              <a:rPr lang="es-EC" sz="1100" b="1" dirty="0" smtClean="0"/>
              <a:t>PLATAFORMA</a:t>
            </a:r>
          </a:p>
          <a:p>
            <a:pPr algn="ctr"/>
            <a:endParaRPr lang="es-EC" sz="1100" b="1" dirty="0" smtClean="0"/>
          </a:p>
          <a:p>
            <a:pPr lvl="0"/>
            <a:r>
              <a:rPr lang="es-EC" u="sng" dirty="0">
                <a:hlinkClick r:id="rId3"/>
              </a:rPr>
              <a:t>https://wheelofnames.com/es/crc-xtq</a:t>
            </a:r>
            <a:r>
              <a:rPr lang="es-EC" dirty="0"/>
              <a:t> </a:t>
            </a:r>
            <a:endParaRPr lang="es-EC" dirty="0" smtClean="0"/>
          </a:p>
          <a:p>
            <a:pPr lvl="0"/>
            <a:r>
              <a:rPr lang="es-EC" u="sng" dirty="0">
                <a:hlinkClick r:id="rId4"/>
              </a:rPr>
              <a:t>https://n9.cl/bjim8</a:t>
            </a:r>
            <a:r>
              <a:rPr lang="es-EC" dirty="0"/>
              <a:t> </a:t>
            </a:r>
            <a:endParaRPr lang="en-US" dirty="0"/>
          </a:p>
          <a:p>
            <a:endParaRPr lang="es-EC"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s-EC" sz="1800" dirty="0" smtClean="0">
                <a:solidFill>
                  <a:schemeClr val="lt2"/>
                </a:solidFill>
              </a:rPr>
              <a:t>“VEO </a:t>
            </a:r>
            <a:r>
              <a:rPr lang="es-EC" sz="1800" dirty="0" err="1" smtClean="0">
                <a:solidFill>
                  <a:schemeClr val="lt2"/>
                </a:solidFill>
              </a:rPr>
              <a:t>VEO</a:t>
            </a:r>
            <a:r>
              <a:rPr lang="es-EC" sz="1800" dirty="0" smtClean="0">
                <a:solidFill>
                  <a:schemeClr val="lt2"/>
                </a:solidFill>
              </a:rPr>
              <a:t> “</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02</a:t>
            </a:r>
            <a:endParaRPr lang="en" sz="5000" b="1" dirty="0">
              <a:latin typeface="Architects Daughter"/>
            </a:endParaRPr>
          </a:p>
        </p:txBody>
      </p:sp>
      <p:grpSp>
        <p:nvGrpSpPr>
          <p:cNvPr id="30" name="Google Shape;1704;p65"/>
          <p:cNvGrpSpPr/>
          <p:nvPr/>
        </p:nvGrpSpPr>
        <p:grpSpPr>
          <a:xfrm rot="5400000">
            <a:off x="5863941" y="2106862"/>
            <a:ext cx="1733453" cy="3432535"/>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rgbClr val="EFD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717642" y="2089714"/>
            <a:ext cx="1733449" cy="3466826"/>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633247" y="-233264"/>
            <a:ext cx="1743259" cy="4050249"/>
            <a:chOff x="2518690" y="1164350"/>
            <a:chExt cx="4095169" cy="7495784"/>
          </a:xfrm>
          <a:solidFill>
            <a:schemeClr val="tx2">
              <a:lumMod val="20000"/>
              <a:lumOff val="80000"/>
            </a:schemeClr>
          </a:solidFill>
        </p:grpSpPr>
        <p:grpSp>
          <p:nvGrpSpPr>
            <p:cNvPr id="37" name="Google Shape;1711;p65"/>
            <p:cNvGrpSpPr/>
            <p:nvPr/>
          </p:nvGrpSpPr>
          <p:grpSpPr>
            <a:xfrm>
              <a:off x="2518690" y="1164350"/>
              <a:ext cx="4095169" cy="7495784"/>
              <a:chOff x="2518690" y="1164350"/>
              <a:chExt cx="4095169" cy="7495784"/>
            </a:xfrm>
            <a:grpFill/>
          </p:grpSpPr>
          <p:grpSp>
            <p:nvGrpSpPr>
              <p:cNvPr id="39" name="Google Shape;1712;p65"/>
              <p:cNvGrpSpPr/>
              <p:nvPr/>
            </p:nvGrpSpPr>
            <p:grpSpPr>
              <a:xfrm>
                <a:off x="2518690" y="1164350"/>
                <a:ext cx="4043970" cy="7495784"/>
                <a:chOff x="2518690" y="1164350"/>
                <a:chExt cx="4043970" cy="7495784"/>
              </a:xfrm>
              <a:grpFill/>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2375503" y="1774520"/>
            <a:ext cx="3898689" cy="32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lvl="0" algn="l">
              <a:lnSpc>
                <a:spcPct val="150000"/>
              </a:lnSpc>
              <a:buFont typeface="Arial" panose="020B0604020202020204" pitchFamily="34" charset="0"/>
              <a:buChar char="•"/>
            </a:pPr>
            <a:r>
              <a:rPr lang="es-EC" sz="1200" dirty="0"/>
              <a:t>P</a:t>
            </a:r>
            <a:r>
              <a:rPr lang="es-EC" sz="1200" dirty="0" smtClean="0"/>
              <a:t>ermitir </a:t>
            </a:r>
            <a:r>
              <a:rPr lang="es-EC" sz="1200" dirty="0"/>
              <a:t>al niño tomar conciencia sobre el sonido de las palabras. </a:t>
            </a:r>
            <a:endParaRPr lang="en-US" sz="1200" dirty="0"/>
          </a:p>
          <a:p>
            <a:pPr lvl="0" algn="l">
              <a:lnSpc>
                <a:spcPct val="150000"/>
              </a:lnSpc>
              <a:buFont typeface="Arial" panose="020B0604020202020204" pitchFamily="34" charset="0"/>
              <a:buChar char="•"/>
            </a:pPr>
            <a:r>
              <a:rPr lang="es-EC" sz="1200" dirty="0"/>
              <a:t>Desarrollar la conciencia semántica a partir de la descripción de objetos</a:t>
            </a:r>
            <a:r>
              <a:rPr lang="es-EC" sz="1200" dirty="0" smtClean="0"/>
              <a:t>.</a:t>
            </a:r>
            <a:r>
              <a:rPr lang="es-EC" sz="1200" dirty="0">
                <a:latin typeface="+mj-lt"/>
              </a:rPr>
              <a:t> </a:t>
            </a:r>
          </a:p>
        </p:txBody>
      </p:sp>
      <p:sp>
        <p:nvSpPr>
          <p:cNvPr id="45" name="Google Shape;1720;p65"/>
          <p:cNvSpPr txBox="1">
            <a:spLocks/>
          </p:cNvSpPr>
          <p:nvPr/>
        </p:nvSpPr>
        <p:spPr>
          <a:xfrm>
            <a:off x="1167466" y="2996616"/>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817752" y="3981969"/>
            <a:ext cx="3500028"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lvl="0" indent="-171450" fontAlgn="base">
              <a:buFont typeface="Arial" panose="020B0604020202020204" pitchFamily="34" charset="0"/>
              <a:buChar char="•"/>
            </a:pPr>
            <a:r>
              <a:rPr lang="es-EC" sz="1200" dirty="0"/>
              <a:t>Describir oralmente imágenes gráficas y digitales, estructurando oraciones más elaboradas que describan a los objetos que observa. </a:t>
            </a:r>
            <a:endParaRPr lang="es-EC" sz="1200" dirty="0" smtClean="0"/>
          </a:p>
          <a:p>
            <a:pPr lvl="0" algn="r" fontAlgn="base"/>
            <a:r>
              <a:rPr lang="es-EC" sz="1200" dirty="0"/>
              <a:t> </a:t>
            </a:r>
            <a:r>
              <a:rPr lang="es-EC" sz="1200" dirty="0" smtClean="0"/>
              <a:t> (</a:t>
            </a:r>
            <a:r>
              <a:rPr lang="es-EC" sz="1200" dirty="0"/>
              <a:t>Ministerio de Educación, 2020, pág. 37). </a:t>
            </a:r>
            <a:endParaRPr lang="en-US" sz="1200" dirty="0"/>
          </a:p>
          <a:p>
            <a:pPr marL="171450" indent="-171450" fontAlgn="base">
              <a:buFont typeface="Arial" panose="020B0604020202020204" pitchFamily="34" charset="0"/>
              <a:buChar char="•"/>
            </a:pPr>
            <a:endParaRPr lang="es-EC" sz="1200" i="1" dirty="0"/>
          </a:p>
        </p:txBody>
      </p:sp>
      <p:sp>
        <p:nvSpPr>
          <p:cNvPr id="48" name="Google Shape;1723;p65"/>
          <p:cNvSpPr txBox="1">
            <a:spLocks/>
          </p:cNvSpPr>
          <p:nvPr/>
        </p:nvSpPr>
        <p:spPr>
          <a:xfrm>
            <a:off x="5385724" y="3766436"/>
            <a:ext cx="2813583"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smtClean="0"/>
              <a:t>Cosas u objetos del hogar </a:t>
            </a:r>
          </a:p>
          <a:p>
            <a:pPr marL="285750" indent="-285750">
              <a:spcAft>
                <a:spcPts val="1200"/>
              </a:spcAft>
              <a:buFont typeface="Arial" panose="020B0604020202020204" pitchFamily="34" charset="0"/>
              <a:buChar char="•"/>
            </a:pPr>
            <a:r>
              <a:rPr lang="es-EC" dirty="0" smtClean="0"/>
              <a:t>Plataforma </a:t>
            </a:r>
            <a:r>
              <a:rPr lang="es-EC" dirty="0" err="1" smtClean="0"/>
              <a:t>Genially</a:t>
            </a:r>
            <a:r>
              <a:rPr lang="es-EC" dirty="0" smtClean="0"/>
              <a:t> </a:t>
            </a:r>
            <a:endParaRPr lang="en-US" dirty="0"/>
          </a:p>
        </p:txBody>
      </p:sp>
      <p:grpSp>
        <p:nvGrpSpPr>
          <p:cNvPr id="49" name="Google Shape;1724;p65"/>
          <p:cNvGrpSpPr/>
          <p:nvPr/>
        </p:nvGrpSpPr>
        <p:grpSpPr>
          <a:xfrm>
            <a:off x="2084150" y="1816092"/>
            <a:ext cx="406150" cy="1140311"/>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2" y="1834662"/>
            <a:ext cx="470929" cy="1158094"/>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434288" y="298993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sp>
        <p:nvSpPr>
          <p:cNvPr id="2" name="AutoShape 2" descr="I'm a Puzzle Community - Foto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0" name="Picture 4" descr="Los tres cerditos. Cuentos infantiles clás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2671">
            <a:off x="7329626" y="1472220"/>
            <a:ext cx="1642235" cy="128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54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575960"/>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smtClean="0"/>
              <a:t>La docente empezara con el juego “Veo </a:t>
            </a:r>
            <a:r>
              <a:rPr lang="es-EC" sz="1200" dirty="0" err="1" smtClean="0"/>
              <a:t>Veo</a:t>
            </a:r>
            <a:r>
              <a:rPr lang="es-EC" sz="1200" dirty="0" smtClean="0"/>
              <a:t>”, haciendo énfasis en el fonema S.</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84926" y="1817889"/>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Se presentará en </a:t>
            </a:r>
            <a:r>
              <a:rPr lang="es-EC" sz="1200" dirty="0" err="1" smtClean="0"/>
              <a:t>genially</a:t>
            </a:r>
            <a:r>
              <a:rPr lang="es-EC" sz="1200" dirty="0" smtClean="0"/>
              <a:t>, imágenes de objetos del hogar</a:t>
            </a:r>
            <a:endParaRPr sz="1200" dirty="0">
              <a:solidFill>
                <a:srgbClr val="151D30"/>
              </a:solidFill>
              <a:latin typeface="Titillium Web"/>
              <a:ea typeface="Titillium Web"/>
              <a:cs typeface="Titillium Web"/>
              <a:sym typeface="Titillium Web"/>
            </a:endParaRP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ea typeface="Titillium Web"/>
              </a:rPr>
              <a:t>Los niños dirigirán el mismo juego de “Veo </a:t>
            </a:r>
            <a:r>
              <a:rPr lang="es-EC" sz="1200" dirty="0" err="1" smtClean="0">
                <a:ea typeface="Titillium Web"/>
              </a:rPr>
              <a:t>Veo</a:t>
            </a:r>
            <a:r>
              <a:rPr lang="es-EC" sz="1200" dirty="0" smtClean="0">
                <a:ea typeface="Titillium Web"/>
              </a:rPr>
              <a:t>”</a:t>
            </a:r>
            <a:endParaRPr sz="1200" dirty="0">
              <a:solidFill>
                <a:srgbClr val="151D30"/>
              </a:solidFill>
              <a:latin typeface="+mn-lt"/>
              <a:ea typeface="Titillium Web"/>
              <a:cs typeface="Titillium Web"/>
              <a:sym typeface="Titillium Web"/>
            </a:endParaRP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98660" y="3513342"/>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CuadroTexto 73"/>
          <p:cNvSpPr txBox="1"/>
          <p:nvPr/>
        </p:nvSpPr>
        <p:spPr>
          <a:xfrm>
            <a:off x="6958739" y="791533"/>
            <a:ext cx="1874848" cy="984885"/>
          </a:xfrm>
          <a:prstGeom prst="rect">
            <a:avLst/>
          </a:prstGeom>
          <a:noFill/>
        </p:spPr>
        <p:txBody>
          <a:bodyPr wrap="square" rtlCol="0">
            <a:spAutoFit/>
          </a:bodyPr>
          <a:lstStyle/>
          <a:p>
            <a:pPr algn="ctr"/>
            <a:r>
              <a:rPr lang="es-EC" sz="1100" b="1" dirty="0" smtClean="0"/>
              <a:t>PLATAFORMA</a:t>
            </a:r>
          </a:p>
          <a:p>
            <a:r>
              <a:rPr lang="es-EC" sz="1100" b="1" dirty="0" err="1" smtClean="0"/>
              <a:t>Genially</a:t>
            </a:r>
            <a:r>
              <a:rPr lang="es-EC" sz="1100" b="1" dirty="0" smtClean="0"/>
              <a:t>: </a:t>
            </a:r>
            <a:endParaRPr lang="es-EC" dirty="0"/>
          </a:p>
          <a:p>
            <a:pPr lvl="1" fontAlgn="base"/>
            <a:r>
              <a:rPr lang="es-EC" sz="1100" u="sng" dirty="0" smtClean="0"/>
              <a:t>https</a:t>
            </a:r>
            <a:r>
              <a:rPr lang="es-EC" sz="1100" u="sng" dirty="0"/>
              <a:t>://view.genial.ly/606bf3b41249ed0d9bbf024a/presentation-manchas-tesis </a:t>
            </a:r>
            <a:r>
              <a:rPr lang="es-EC" dirty="0" smtClean="0"/>
              <a:t> </a:t>
            </a:r>
            <a:endParaRPr lang="es-EC" dirty="0"/>
          </a:p>
        </p:txBody>
      </p:sp>
      <p:grpSp>
        <p:nvGrpSpPr>
          <p:cNvPr id="77" name="Google Shape;2197;p75"/>
          <p:cNvGrpSpPr/>
          <p:nvPr/>
        </p:nvGrpSpPr>
        <p:grpSpPr>
          <a:xfrm rot="-5400000">
            <a:off x="7269059" y="-2375"/>
            <a:ext cx="1312178" cy="2598600"/>
            <a:chOff x="4486016" y="1452864"/>
            <a:chExt cx="1543603" cy="3033218"/>
          </a:xfrm>
          <a:solidFill>
            <a:srgbClr val="00B0F0"/>
          </a:solidFill>
        </p:grpSpPr>
        <p:sp>
          <p:nvSpPr>
            <p:cNvPr id="78"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5124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n" sz="1800" dirty="0" smtClean="0">
                <a:solidFill>
                  <a:schemeClr val="lt2"/>
                </a:solidFill>
              </a:rPr>
              <a:t>“CUENTA CUENTOS </a:t>
            </a:r>
            <a:r>
              <a:rPr lang="es-EC" sz="1800" dirty="0" smtClean="0">
                <a:solidFill>
                  <a:schemeClr val="lt2"/>
                </a:solidFill>
              </a:rPr>
              <a:t>”</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03</a:t>
            </a:r>
            <a:endParaRPr lang="en" sz="5000" b="1" dirty="0">
              <a:latin typeface="Architects Daughter"/>
            </a:endParaRPr>
          </a:p>
        </p:txBody>
      </p:sp>
      <p:grpSp>
        <p:nvGrpSpPr>
          <p:cNvPr id="30" name="Google Shape;1704;p65"/>
          <p:cNvGrpSpPr/>
          <p:nvPr/>
        </p:nvGrpSpPr>
        <p:grpSpPr>
          <a:xfrm rot="5400000">
            <a:off x="6210997" y="2084657"/>
            <a:ext cx="1468137" cy="3742256"/>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772448" y="1813642"/>
            <a:ext cx="1534479" cy="4350629"/>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033060" y="-1313104"/>
            <a:ext cx="1743259" cy="6192724"/>
            <a:chOff x="2518690" y="1164350"/>
            <a:chExt cx="4095169" cy="7495784"/>
          </a:xfrm>
        </p:grpSpPr>
        <p:grpSp>
          <p:nvGrpSpPr>
            <p:cNvPr id="37" name="Google Shape;1711;p65"/>
            <p:cNvGrpSpPr/>
            <p:nvPr/>
          </p:nvGrpSpPr>
          <p:grpSpPr>
            <a:xfrm>
              <a:off x="2518690" y="1164350"/>
              <a:ext cx="4095169" cy="7495784"/>
              <a:chOff x="2518690" y="1164350"/>
              <a:chExt cx="4095169" cy="7495784"/>
            </a:xfrm>
          </p:grpSpPr>
          <p:grpSp>
            <p:nvGrpSpPr>
              <p:cNvPr id="39" name="Google Shape;1712;p65"/>
              <p:cNvGrpSpPr/>
              <p:nvPr/>
            </p:nvGrpSpPr>
            <p:grpSpPr>
              <a:xfrm>
                <a:off x="2518690" y="1164350"/>
                <a:ext cx="4043970" cy="7495784"/>
                <a:chOff x="2518690" y="1164350"/>
                <a:chExt cx="4043970" cy="7495784"/>
              </a:xfrm>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977297" y="1931108"/>
            <a:ext cx="5610433" cy="4726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marL="139700" lvl="0" indent="0" algn="l">
              <a:lnSpc>
                <a:spcPct val="150000"/>
              </a:lnSpc>
            </a:pPr>
            <a:r>
              <a:rPr lang="es-EC" sz="1200" dirty="0" smtClean="0"/>
              <a:t> </a:t>
            </a:r>
            <a:r>
              <a:rPr lang="es-ES" sz="1200" dirty="0" smtClean="0"/>
              <a:t>•Desarrollar </a:t>
            </a:r>
            <a:r>
              <a:rPr lang="es-ES" sz="1200" dirty="0"/>
              <a:t>la capacidad creativa, a través de actividades que permitan al niño transmitir ideas, pensamientos, anécdotas mediante imágenes gráficas. </a:t>
            </a:r>
          </a:p>
          <a:p>
            <a:pPr marL="139700" lvl="0" indent="0" algn="l">
              <a:lnSpc>
                <a:spcPct val="150000"/>
              </a:lnSpc>
            </a:pPr>
            <a:r>
              <a:rPr lang="es-ES" sz="1200" dirty="0" smtClean="0"/>
              <a:t>•Establecer </a:t>
            </a:r>
            <a:r>
              <a:rPr lang="es-ES" sz="1200" dirty="0"/>
              <a:t>actividades que permitan a los estudiantes crear sus propias historias y del mismo modo aporten en la creación de textos de manera cooperativa. </a:t>
            </a:r>
          </a:p>
          <a:p>
            <a:pPr marL="139700" lvl="0" indent="0" algn="l">
              <a:lnSpc>
                <a:spcPct val="150000"/>
              </a:lnSpc>
            </a:pPr>
            <a:r>
              <a:rPr lang="es-EC" sz="1200" dirty="0" smtClean="0"/>
              <a:t> </a:t>
            </a:r>
            <a:endParaRPr lang="en-US" sz="1200" dirty="0"/>
          </a:p>
          <a:p>
            <a:pPr marL="311150" lvl="0" indent="-171450" algn="l" fontAlgn="base">
              <a:lnSpc>
                <a:spcPct val="150000"/>
              </a:lnSpc>
              <a:buFont typeface="Arial" panose="020B0604020202020204" pitchFamily="34" charset="0"/>
              <a:buChar char="•"/>
            </a:pPr>
            <a:endParaRPr lang="en-US" sz="1200" dirty="0"/>
          </a:p>
        </p:txBody>
      </p:sp>
      <p:sp>
        <p:nvSpPr>
          <p:cNvPr id="45" name="Google Shape;1720;p65"/>
          <p:cNvSpPr txBox="1">
            <a:spLocks/>
          </p:cNvSpPr>
          <p:nvPr/>
        </p:nvSpPr>
        <p:spPr>
          <a:xfrm>
            <a:off x="1288090" y="316782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262505" y="3904199"/>
            <a:ext cx="4383937" cy="27506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pPr>
            <a:r>
              <a:rPr lang="es-EC" dirty="0" smtClean="0"/>
              <a:t> </a:t>
            </a:r>
            <a:br>
              <a:rPr lang="es-EC" dirty="0" smtClean="0"/>
            </a:br>
            <a:r>
              <a:rPr lang="es-EC" sz="1200" dirty="0" smtClean="0"/>
              <a:t>Colaborar </a:t>
            </a:r>
            <a:r>
              <a:rPr lang="es-EC" sz="1200" dirty="0"/>
              <a:t>en la creación de textos colectivos con la ayuda del docente</a:t>
            </a:r>
            <a:endParaRPr lang="en-US" sz="1200" dirty="0"/>
          </a:p>
          <a:p>
            <a:pPr marL="285750" lvl="0" indent="-285750">
              <a:buFont typeface="Arial" panose="020B0604020202020204" pitchFamily="34" charset="0"/>
              <a:buChar char="•"/>
            </a:pPr>
            <a:r>
              <a:rPr lang="es-EC" sz="1200" dirty="0"/>
              <a:t>Contar un cuento en base a sus imágenes a partir de la portada y siguiendo la secuencia de las páginas</a:t>
            </a:r>
            <a:r>
              <a:rPr lang="es-EC" sz="1200" dirty="0" smtClean="0"/>
              <a:t>.</a:t>
            </a:r>
          </a:p>
          <a:p>
            <a:pPr lvl="0" algn="r"/>
            <a:r>
              <a:rPr lang="es-EC" dirty="0" smtClean="0"/>
              <a:t> </a:t>
            </a:r>
            <a:r>
              <a:rPr lang="es-EC" sz="1100" dirty="0"/>
              <a:t>(Ministerio de Educación, 2020, pág. 37)</a:t>
            </a:r>
            <a:r>
              <a:rPr lang="es-EC" dirty="0"/>
              <a:t>. </a:t>
            </a:r>
            <a:endParaRPr lang="en-US" dirty="0"/>
          </a:p>
        </p:txBody>
      </p:sp>
      <p:sp>
        <p:nvSpPr>
          <p:cNvPr id="48" name="Google Shape;1723;p65"/>
          <p:cNvSpPr txBox="1">
            <a:spLocks/>
          </p:cNvSpPr>
          <p:nvPr/>
        </p:nvSpPr>
        <p:spPr>
          <a:xfrm>
            <a:off x="5296619" y="4041732"/>
            <a:ext cx="3730421" cy="43172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smtClean="0"/>
              <a:t>Plataforma </a:t>
            </a:r>
            <a:r>
              <a:rPr lang="es-EC" dirty="0" err="1" smtClean="0"/>
              <a:t>Story</a:t>
            </a:r>
            <a:r>
              <a:rPr lang="es-EC" dirty="0" smtClean="0"/>
              <a:t> Jumper  </a:t>
            </a:r>
            <a:endParaRPr lang="en-US" dirty="0"/>
          </a:p>
        </p:txBody>
      </p:sp>
      <p:grpSp>
        <p:nvGrpSpPr>
          <p:cNvPr id="49" name="Google Shape;1724;p65"/>
          <p:cNvGrpSpPr/>
          <p:nvPr/>
        </p:nvGrpSpPr>
        <p:grpSpPr>
          <a:xfrm>
            <a:off x="329949" y="1649402"/>
            <a:ext cx="406150" cy="1381393"/>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3" y="1834661"/>
            <a:ext cx="444000" cy="1388121"/>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153743" y="3285742"/>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pic>
        <p:nvPicPr>
          <p:cNvPr id="4098" name="Picture 2" descr="Fábulas para niños en imá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823" y="842920"/>
            <a:ext cx="1393352" cy="139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47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52520" y="2631682"/>
            <a:ext cx="2261914"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smtClean="0">
                <a:solidFill>
                  <a:srgbClr val="151D30"/>
                </a:solidFill>
                <a:latin typeface="Titillium Web"/>
                <a:ea typeface="Titillium Web"/>
                <a:cs typeface="Titillium Web"/>
                <a:sym typeface="Titillium Web"/>
              </a:rPr>
              <a:t>La docente presentara un cuento en </a:t>
            </a:r>
            <a:r>
              <a:rPr lang="es-EC" sz="1200" dirty="0" err="1" smtClean="0">
                <a:solidFill>
                  <a:srgbClr val="151D30"/>
                </a:solidFill>
                <a:latin typeface="Titillium Web"/>
                <a:ea typeface="Titillium Web"/>
                <a:cs typeface="Titillium Web"/>
                <a:sym typeface="Titillium Web"/>
              </a:rPr>
              <a:t>story</a:t>
            </a:r>
            <a:r>
              <a:rPr lang="es-EC" sz="1200" dirty="0" smtClean="0">
                <a:solidFill>
                  <a:srgbClr val="151D30"/>
                </a:solidFill>
                <a:latin typeface="Titillium Web"/>
                <a:ea typeface="Titillium Web"/>
                <a:cs typeface="Titillium Web"/>
                <a:sym typeface="Titillium Web"/>
              </a:rPr>
              <a:t> jumper sobre la clasificación de animales </a:t>
            </a:r>
          </a:p>
          <a:p>
            <a:pPr marL="285750" lvl="0" indent="-285750">
              <a:spcAft>
                <a:spcPts val="1200"/>
              </a:spcAft>
              <a:buFont typeface="Arial" panose="020B0604020202020204" pitchFamily="34" charset="0"/>
              <a:buChar char="•"/>
            </a:pPr>
            <a:r>
              <a:rPr lang="es-EC" sz="1200" dirty="0" smtClean="0">
                <a:solidFill>
                  <a:srgbClr val="151D30"/>
                </a:solidFill>
                <a:latin typeface="Titillium Web"/>
                <a:ea typeface="Titillium Web"/>
                <a:cs typeface="Titillium Web"/>
                <a:sym typeface="Titillium Web"/>
              </a:rPr>
              <a:t>El niño deberá colaborar en la creación de un cuento </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170889" y="1904244"/>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Se inicia con </a:t>
            </a:r>
            <a:r>
              <a:rPr lang="es-EC" sz="1200" dirty="0" err="1" smtClean="0"/>
              <a:t>undialogo</a:t>
            </a:r>
            <a:r>
              <a:rPr lang="es-EC" sz="1200" dirty="0" smtClean="0"/>
              <a:t> sobre gustos, temas de interés de los estudiantes  </a:t>
            </a: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1200"/>
              </a:spcAft>
              <a:buFont typeface="Arial" panose="020B0604020202020204" pitchFamily="34" charset="0"/>
              <a:buChar char="•"/>
            </a:pPr>
            <a:r>
              <a:rPr lang="es-EC" sz="1200" dirty="0" smtClean="0">
                <a:solidFill>
                  <a:srgbClr val="151D30"/>
                </a:solidFill>
                <a:latin typeface="+mn-lt"/>
                <a:ea typeface="Titillium Web"/>
                <a:cs typeface="Titillium Web"/>
                <a:sym typeface="Titillium Web"/>
              </a:rPr>
              <a:t>Se presentará el cuento realizado con las aportaciones de los estudiantes </a:t>
            </a:r>
            <a:endParaRPr sz="1200" dirty="0">
              <a:solidFill>
                <a:srgbClr val="151D30"/>
              </a:solidFill>
              <a:latin typeface="+mn-lt"/>
              <a:ea typeface="Titillium Web"/>
              <a:cs typeface="Titillium Web"/>
              <a:sym typeface="Titillium Web"/>
            </a:endParaRP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44693" y="3428057"/>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151;p73"/>
          <p:cNvGrpSpPr/>
          <p:nvPr/>
        </p:nvGrpSpPr>
        <p:grpSpPr>
          <a:xfrm>
            <a:off x="161081" y="3132849"/>
            <a:ext cx="2093850" cy="1697943"/>
            <a:chOff x="1268807" y="1271280"/>
            <a:chExt cx="3295790" cy="2625533"/>
          </a:xfrm>
          <a:solidFill>
            <a:srgbClr val="00B0F0"/>
          </a:solidFill>
        </p:grpSpPr>
        <p:grpSp>
          <p:nvGrpSpPr>
            <p:cNvPr id="35" name="Google Shape;2152;p73"/>
            <p:cNvGrpSpPr/>
            <p:nvPr/>
          </p:nvGrpSpPr>
          <p:grpSpPr>
            <a:xfrm>
              <a:off x="1268807" y="1271280"/>
              <a:ext cx="3269315" cy="2600933"/>
              <a:chOff x="3665860" y="811601"/>
              <a:chExt cx="4758136" cy="3785377"/>
            </a:xfrm>
            <a:grpFill/>
          </p:grpSpPr>
          <p:grpSp>
            <p:nvGrpSpPr>
              <p:cNvPr id="42" name="Google Shape;2153;p73"/>
              <p:cNvGrpSpPr/>
              <p:nvPr/>
            </p:nvGrpSpPr>
            <p:grpSpPr>
              <a:xfrm>
                <a:off x="3665860" y="811601"/>
                <a:ext cx="4758136" cy="3785377"/>
                <a:chOff x="518725" y="238125"/>
                <a:chExt cx="6524250" cy="5190425"/>
              </a:xfrm>
              <a:grpFill/>
            </p:grpSpPr>
            <p:sp>
              <p:nvSpPr>
                <p:cNvPr id="44" name="Google Shape;2154;p73"/>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5;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6;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157;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158;p73"/>
            <p:cNvGrpSpPr/>
            <p:nvPr/>
          </p:nvGrpSpPr>
          <p:grpSpPr>
            <a:xfrm>
              <a:off x="1295275" y="1295880"/>
              <a:ext cx="3269321" cy="2600933"/>
              <a:chOff x="3665850" y="811601"/>
              <a:chExt cx="4758145" cy="3785377"/>
            </a:xfrm>
            <a:grpFill/>
          </p:grpSpPr>
          <p:grpSp>
            <p:nvGrpSpPr>
              <p:cNvPr id="37" name="Google Shape;2159;p73"/>
              <p:cNvGrpSpPr/>
              <p:nvPr/>
            </p:nvGrpSpPr>
            <p:grpSpPr>
              <a:xfrm>
                <a:off x="3665850" y="811601"/>
                <a:ext cx="4758145" cy="3785377"/>
                <a:chOff x="518712" y="238125"/>
                <a:chExt cx="6524263" cy="5190425"/>
              </a:xfrm>
              <a:grpFill/>
            </p:grpSpPr>
            <p:sp>
              <p:nvSpPr>
                <p:cNvPr id="39" name="Google Shape;2160;p73"/>
                <p:cNvSpPr/>
                <p:nvPr/>
              </p:nvSpPr>
              <p:spPr>
                <a:xfrm>
                  <a:off x="518712" y="4131633"/>
                  <a:ext cx="6524250" cy="568768"/>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61;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2;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163;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uadroTexto 1"/>
          <p:cNvSpPr txBox="1"/>
          <p:nvPr/>
        </p:nvSpPr>
        <p:spPr>
          <a:xfrm>
            <a:off x="262167" y="3180521"/>
            <a:ext cx="1874848" cy="815608"/>
          </a:xfrm>
          <a:prstGeom prst="rect">
            <a:avLst/>
          </a:prstGeom>
          <a:noFill/>
        </p:spPr>
        <p:txBody>
          <a:bodyPr wrap="square" rtlCol="0">
            <a:spAutoFit/>
          </a:bodyPr>
          <a:lstStyle/>
          <a:p>
            <a:pPr algn="ctr"/>
            <a:r>
              <a:rPr lang="es-EC" sz="1100" b="1" dirty="0" smtClean="0"/>
              <a:t>PLATAFORMA</a:t>
            </a:r>
          </a:p>
          <a:p>
            <a:pPr algn="ctr"/>
            <a:endParaRPr lang="es-EC" sz="1100" b="1" dirty="0" smtClean="0"/>
          </a:p>
          <a:p>
            <a:pPr lvl="0"/>
            <a:r>
              <a:rPr lang="es-EC" u="sng" dirty="0" smtClean="0"/>
              <a:t>h</a:t>
            </a:r>
            <a:r>
              <a:rPr lang="es-EC" u="sng" dirty="0" smtClean="0">
                <a:hlinkClick r:id="rId3"/>
              </a:rPr>
              <a:t>ttps</a:t>
            </a:r>
            <a:r>
              <a:rPr lang="es-EC" u="sng" dirty="0">
                <a:hlinkClick r:id="rId3"/>
              </a:rPr>
              <a:t>://n9.cl/28lz</a:t>
            </a:r>
            <a:endParaRPr lang="en-US" dirty="0"/>
          </a:p>
          <a:p>
            <a:endParaRPr lang="es-EC" sz="1100" dirty="0"/>
          </a:p>
        </p:txBody>
      </p:sp>
    </p:spTree>
    <p:extLst>
      <p:ext uri="{BB962C8B-B14F-4D97-AF65-F5344CB8AC3E}">
        <p14:creationId xmlns:p14="http://schemas.microsoft.com/office/powerpoint/2010/main" val="305446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grpSp>
        <p:nvGrpSpPr>
          <p:cNvPr id="1045" name="Google Shape;1045;p47"/>
          <p:cNvGrpSpPr/>
          <p:nvPr/>
        </p:nvGrpSpPr>
        <p:grpSpPr>
          <a:xfrm>
            <a:off x="1586753" y="1089211"/>
            <a:ext cx="5930153" cy="2669241"/>
            <a:chOff x="3001682" y="2082896"/>
            <a:chExt cx="3162679" cy="2079848"/>
          </a:xfrm>
        </p:grpSpPr>
        <p:sp>
          <p:nvSpPr>
            <p:cNvPr id="1046" name="Google Shape;1046;p47"/>
            <p:cNvSpPr/>
            <p:nvPr/>
          </p:nvSpPr>
          <p:spPr>
            <a:xfrm rot="5306616">
              <a:off x="3573975" y="1578289"/>
              <a:ext cx="1979869" cy="3071813"/>
            </a:xfrm>
            <a:custGeom>
              <a:avLst/>
              <a:gdLst/>
              <a:ahLst/>
              <a:cxnLst/>
              <a:rect l="l" t="t" r="r" b="b"/>
              <a:pathLst>
                <a:path w="22571" h="26793" extrusionOk="0">
                  <a:moveTo>
                    <a:pt x="21621" y="0"/>
                  </a:moveTo>
                  <a:cubicBezTo>
                    <a:pt x="21444" y="0"/>
                    <a:pt x="21267" y="8"/>
                    <a:pt x="21090" y="24"/>
                  </a:cubicBezTo>
                  <a:cubicBezTo>
                    <a:pt x="21364" y="716"/>
                    <a:pt x="21010" y="1520"/>
                    <a:pt x="20205" y="1617"/>
                  </a:cubicBezTo>
                  <a:cubicBezTo>
                    <a:pt x="20149" y="1627"/>
                    <a:pt x="20093" y="1632"/>
                    <a:pt x="20037" y="1632"/>
                  </a:cubicBezTo>
                  <a:cubicBezTo>
                    <a:pt x="19738" y="1632"/>
                    <a:pt x="19446" y="1491"/>
                    <a:pt x="19256" y="1247"/>
                  </a:cubicBezTo>
                  <a:cubicBezTo>
                    <a:pt x="19079" y="973"/>
                    <a:pt x="19144" y="652"/>
                    <a:pt x="19272" y="362"/>
                  </a:cubicBezTo>
                  <a:cubicBezTo>
                    <a:pt x="18934" y="346"/>
                    <a:pt x="18597" y="346"/>
                    <a:pt x="18275" y="314"/>
                  </a:cubicBezTo>
                  <a:lnTo>
                    <a:pt x="18275" y="314"/>
                  </a:lnTo>
                  <a:cubicBezTo>
                    <a:pt x="18661" y="909"/>
                    <a:pt x="18178" y="1745"/>
                    <a:pt x="17438" y="1842"/>
                  </a:cubicBezTo>
                  <a:cubicBezTo>
                    <a:pt x="17390" y="1847"/>
                    <a:pt x="17341" y="1849"/>
                    <a:pt x="17293" y="1849"/>
                  </a:cubicBezTo>
                  <a:cubicBezTo>
                    <a:pt x="16831" y="1849"/>
                    <a:pt x="16394" y="1642"/>
                    <a:pt x="16103" y="1263"/>
                  </a:cubicBezTo>
                  <a:cubicBezTo>
                    <a:pt x="15878" y="925"/>
                    <a:pt x="16103" y="668"/>
                    <a:pt x="16216" y="362"/>
                  </a:cubicBezTo>
                  <a:lnTo>
                    <a:pt x="16216" y="362"/>
                  </a:lnTo>
                  <a:cubicBezTo>
                    <a:pt x="15942" y="378"/>
                    <a:pt x="15669" y="394"/>
                    <a:pt x="15395" y="394"/>
                  </a:cubicBezTo>
                  <a:cubicBezTo>
                    <a:pt x="15476" y="1102"/>
                    <a:pt x="14945" y="1713"/>
                    <a:pt x="14237" y="1729"/>
                  </a:cubicBezTo>
                  <a:cubicBezTo>
                    <a:pt x="14221" y="1730"/>
                    <a:pt x="14205" y="1730"/>
                    <a:pt x="14189" y="1730"/>
                  </a:cubicBezTo>
                  <a:cubicBezTo>
                    <a:pt x="13844" y="1730"/>
                    <a:pt x="13442" y="1568"/>
                    <a:pt x="13304" y="1215"/>
                  </a:cubicBezTo>
                  <a:cubicBezTo>
                    <a:pt x="13191" y="925"/>
                    <a:pt x="13384" y="700"/>
                    <a:pt x="13497" y="442"/>
                  </a:cubicBezTo>
                  <a:lnTo>
                    <a:pt x="13497" y="442"/>
                  </a:lnTo>
                  <a:cubicBezTo>
                    <a:pt x="13219" y="462"/>
                    <a:pt x="12940" y="476"/>
                    <a:pt x="12666" y="476"/>
                  </a:cubicBezTo>
                  <a:cubicBezTo>
                    <a:pt x="12496" y="476"/>
                    <a:pt x="12328" y="471"/>
                    <a:pt x="12162" y="458"/>
                  </a:cubicBezTo>
                  <a:lnTo>
                    <a:pt x="12162" y="458"/>
                  </a:lnTo>
                  <a:cubicBezTo>
                    <a:pt x="12589" y="1091"/>
                    <a:pt x="12238" y="2020"/>
                    <a:pt x="11400" y="2020"/>
                  </a:cubicBezTo>
                  <a:cubicBezTo>
                    <a:pt x="11386" y="2020"/>
                    <a:pt x="11372" y="2019"/>
                    <a:pt x="11358" y="2019"/>
                  </a:cubicBezTo>
                  <a:cubicBezTo>
                    <a:pt x="10585" y="1987"/>
                    <a:pt x="10167" y="1118"/>
                    <a:pt x="10601" y="491"/>
                  </a:cubicBezTo>
                  <a:cubicBezTo>
                    <a:pt x="10231" y="491"/>
                    <a:pt x="9878" y="475"/>
                    <a:pt x="9508" y="458"/>
                  </a:cubicBezTo>
                  <a:lnTo>
                    <a:pt x="9508" y="458"/>
                  </a:lnTo>
                  <a:cubicBezTo>
                    <a:pt x="9966" y="1075"/>
                    <a:pt x="9508" y="1955"/>
                    <a:pt x="8744" y="1955"/>
                  </a:cubicBezTo>
                  <a:cubicBezTo>
                    <a:pt x="8731" y="1955"/>
                    <a:pt x="8717" y="1955"/>
                    <a:pt x="8703" y="1955"/>
                  </a:cubicBezTo>
                  <a:cubicBezTo>
                    <a:pt x="7915" y="1906"/>
                    <a:pt x="7641" y="1102"/>
                    <a:pt x="7947" y="507"/>
                  </a:cubicBezTo>
                  <a:cubicBezTo>
                    <a:pt x="7481" y="442"/>
                    <a:pt x="6998" y="394"/>
                    <a:pt x="6515" y="394"/>
                  </a:cubicBezTo>
                  <a:cubicBezTo>
                    <a:pt x="6940" y="1070"/>
                    <a:pt x="6551" y="2037"/>
                    <a:pt x="5693" y="2037"/>
                  </a:cubicBezTo>
                  <a:cubicBezTo>
                    <a:pt x="5673" y="2037"/>
                    <a:pt x="5652" y="2036"/>
                    <a:pt x="5631" y="2035"/>
                  </a:cubicBezTo>
                  <a:cubicBezTo>
                    <a:pt x="5245" y="2019"/>
                    <a:pt x="4907" y="1762"/>
                    <a:pt x="4810" y="1375"/>
                  </a:cubicBezTo>
                  <a:cubicBezTo>
                    <a:pt x="4730" y="1118"/>
                    <a:pt x="4794" y="861"/>
                    <a:pt x="4939" y="635"/>
                  </a:cubicBezTo>
                  <a:cubicBezTo>
                    <a:pt x="4472" y="635"/>
                    <a:pt x="4006" y="587"/>
                    <a:pt x="3555" y="523"/>
                  </a:cubicBezTo>
                  <a:lnTo>
                    <a:pt x="3555" y="523"/>
                  </a:lnTo>
                  <a:cubicBezTo>
                    <a:pt x="3781" y="1166"/>
                    <a:pt x="3250" y="2051"/>
                    <a:pt x="2558" y="2099"/>
                  </a:cubicBezTo>
                  <a:cubicBezTo>
                    <a:pt x="2542" y="2100"/>
                    <a:pt x="2526" y="2100"/>
                    <a:pt x="2510" y="2100"/>
                  </a:cubicBezTo>
                  <a:cubicBezTo>
                    <a:pt x="2141" y="2100"/>
                    <a:pt x="1793" y="1926"/>
                    <a:pt x="1577" y="1633"/>
                  </a:cubicBezTo>
                  <a:cubicBezTo>
                    <a:pt x="1335" y="1247"/>
                    <a:pt x="1464" y="796"/>
                    <a:pt x="1673" y="426"/>
                  </a:cubicBezTo>
                  <a:lnTo>
                    <a:pt x="692" y="426"/>
                  </a:lnTo>
                  <a:cubicBezTo>
                    <a:pt x="617" y="437"/>
                    <a:pt x="540" y="442"/>
                    <a:pt x="463" y="442"/>
                  </a:cubicBezTo>
                  <a:cubicBezTo>
                    <a:pt x="308" y="442"/>
                    <a:pt x="150" y="421"/>
                    <a:pt x="0" y="378"/>
                  </a:cubicBezTo>
                  <a:lnTo>
                    <a:pt x="0" y="378"/>
                  </a:lnTo>
                  <a:cubicBezTo>
                    <a:pt x="49" y="4818"/>
                    <a:pt x="129" y="9274"/>
                    <a:pt x="193" y="13730"/>
                  </a:cubicBezTo>
                  <a:cubicBezTo>
                    <a:pt x="225" y="15950"/>
                    <a:pt x="274" y="18170"/>
                    <a:pt x="274" y="20390"/>
                  </a:cubicBezTo>
                  <a:cubicBezTo>
                    <a:pt x="274" y="22497"/>
                    <a:pt x="354" y="24669"/>
                    <a:pt x="49" y="26760"/>
                  </a:cubicBezTo>
                  <a:cubicBezTo>
                    <a:pt x="72" y="26737"/>
                    <a:pt x="96" y="26722"/>
                    <a:pt x="119" y="26722"/>
                  </a:cubicBezTo>
                  <a:cubicBezTo>
                    <a:pt x="128" y="26722"/>
                    <a:pt x="136" y="26724"/>
                    <a:pt x="145" y="26728"/>
                  </a:cubicBezTo>
                  <a:cubicBezTo>
                    <a:pt x="1367" y="26697"/>
                    <a:pt x="2591" y="26686"/>
                    <a:pt x="3815" y="26686"/>
                  </a:cubicBezTo>
                  <a:cubicBezTo>
                    <a:pt x="6362" y="26686"/>
                    <a:pt x="8912" y="26733"/>
                    <a:pt x="11454" y="26744"/>
                  </a:cubicBezTo>
                  <a:lnTo>
                    <a:pt x="22570" y="26793"/>
                  </a:lnTo>
                  <a:cubicBezTo>
                    <a:pt x="22329" y="22385"/>
                    <a:pt x="22457" y="17913"/>
                    <a:pt x="22409" y="13489"/>
                  </a:cubicBezTo>
                  <a:cubicBezTo>
                    <a:pt x="22361" y="9001"/>
                    <a:pt x="22297" y="4512"/>
                    <a:pt x="22152" y="24"/>
                  </a:cubicBezTo>
                  <a:cubicBezTo>
                    <a:pt x="21975" y="8"/>
                    <a:pt x="21798" y="0"/>
                    <a:pt x="21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7"/>
            <p:cNvSpPr/>
            <p:nvPr/>
          </p:nvSpPr>
          <p:spPr>
            <a:xfrm rot="5306616">
              <a:off x="3612200" y="1595539"/>
              <a:ext cx="1979869" cy="3071813"/>
            </a:xfrm>
            <a:custGeom>
              <a:avLst/>
              <a:gdLst/>
              <a:ahLst/>
              <a:cxnLst/>
              <a:rect l="l" t="t" r="r" b="b"/>
              <a:pathLst>
                <a:path w="22571" h="26793" extrusionOk="0">
                  <a:moveTo>
                    <a:pt x="21621" y="0"/>
                  </a:moveTo>
                  <a:cubicBezTo>
                    <a:pt x="21444" y="0"/>
                    <a:pt x="21267" y="8"/>
                    <a:pt x="21090" y="24"/>
                  </a:cubicBezTo>
                  <a:cubicBezTo>
                    <a:pt x="21364" y="716"/>
                    <a:pt x="21010" y="1520"/>
                    <a:pt x="20205" y="1617"/>
                  </a:cubicBezTo>
                  <a:cubicBezTo>
                    <a:pt x="20149" y="1627"/>
                    <a:pt x="20093" y="1632"/>
                    <a:pt x="20037" y="1632"/>
                  </a:cubicBezTo>
                  <a:cubicBezTo>
                    <a:pt x="19738" y="1632"/>
                    <a:pt x="19446" y="1491"/>
                    <a:pt x="19256" y="1247"/>
                  </a:cubicBezTo>
                  <a:cubicBezTo>
                    <a:pt x="19079" y="973"/>
                    <a:pt x="19144" y="652"/>
                    <a:pt x="19272" y="362"/>
                  </a:cubicBezTo>
                  <a:cubicBezTo>
                    <a:pt x="18934" y="346"/>
                    <a:pt x="18597" y="346"/>
                    <a:pt x="18275" y="314"/>
                  </a:cubicBezTo>
                  <a:lnTo>
                    <a:pt x="18275" y="314"/>
                  </a:lnTo>
                  <a:cubicBezTo>
                    <a:pt x="18661" y="909"/>
                    <a:pt x="18178" y="1745"/>
                    <a:pt x="17438" y="1842"/>
                  </a:cubicBezTo>
                  <a:cubicBezTo>
                    <a:pt x="17390" y="1847"/>
                    <a:pt x="17341" y="1849"/>
                    <a:pt x="17293" y="1849"/>
                  </a:cubicBezTo>
                  <a:cubicBezTo>
                    <a:pt x="16831" y="1849"/>
                    <a:pt x="16394" y="1642"/>
                    <a:pt x="16103" y="1263"/>
                  </a:cubicBezTo>
                  <a:cubicBezTo>
                    <a:pt x="15878" y="925"/>
                    <a:pt x="16103" y="668"/>
                    <a:pt x="16216" y="362"/>
                  </a:cubicBezTo>
                  <a:lnTo>
                    <a:pt x="16216" y="362"/>
                  </a:lnTo>
                  <a:cubicBezTo>
                    <a:pt x="15942" y="378"/>
                    <a:pt x="15669" y="394"/>
                    <a:pt x="15395" y="394"/>
                  </a:cubicBezTo>
                  <a:cubicBezTo>
                    <a:pt x="15476" y="1102"/>
                    <a:pt x="14945" y="1713"/>
                    <a:pt x="14237" y="1729"/>
                  </a:cubicBezTo>
                  <a:cubicBezTo>
                    <a:pt x="14221" y="1730"/>
                    <a:pt x="14205" y="1730"/>
                    <a:pt x="14189" y="1730"/>
                  </a:cubicBezTo>
                  <a:cubicBezTo>
                    <a:pt x="13844" y="1730"/>
                    <a:pt x="13442" y="1568"/>
                    <a:pt x="13304" y="1215"/>
                  </a:cubicBezTo>
                  <a:cubicBezTo>
                    <a:pt x="13191" y="925"/>
                    <a:pt x="13384" y="700"/>
                    <a:pt x="13497" y="442"/>
                  </a:cubicBezTo>
                  <a:lnTo>
                    <a:pt x="13497" y="442"/>
                  </a:lnTo>
                  <a:cubicBezTo>
                    <a:pt x="13219" y="462"/>
                    <a:pt x="12940" y="476"/>
                    <a:pt x="12666" y="476"/>
                  </a:cubicBezTo>
                  <a:cubicBezTo>
                    <a:pt x="12496" y="476"/>
                    <a:pt x="12328" y="471"/>
                    <a:pt x="12162" y="458"/>
                  </a:cubicBezTo>
                  <a:lnTo>
                    <a:pt x="12162" y="458"/>
                  </a:lnTo>
                  <a:cubicBezTo>
                    <a:pt x="12589" y="1091"/>
                    <a:pt x="12238" y="2020"/>
                    <a:pt x="11400" y="2020"/>
                  </a:cubicBezTo>
                  <a:cubicBezTo>
                    <a:pt x="11386" y="2020"/>
                    <a:pt x="11372" y="2019"/>
                    <a:pt x="11358" y="2019"/>
                  </a:cubicBezTo>
                  <a:cubicBezTo>
                    <a:pt x="10585" y="1987"/>
                    <a:pt x="10167" y="1118"/>
                    <a:pt x="10601" y="491"/>
                  </a:cubicBezTo>
                  <a:cubicBezTo>
                    <a:pt x="10231" y="491"/>
                    <a:pt x="9878" y="475"/>
                    <a:pt x="9508" y="458"/>
                  </a:cubicBezTo>
                  <a:lnTo>
                    <a:pt x="9508" y="458"/>
                  </a:lnTo>
                  <a:cubicBezTo>
                    <a:pt x="9966" y="1075"/>
                    <a:pt x="9508" y="1955"/>
                    <a:pt x="8744" y="1955"/>
                  </a:cubicBezTo>
                  <a:cubicBezTo>
                    <a:pt x="8731" y="1955"/>
                    <a:pt x="8717" y="1955"/>
                    <a:pt x="8703" y="1955"/>
                  </a:cubicBezTo>
                  <a:cubicBezTo>
                    <a:pt x="7915" y="1906"/>
                    <a:pt x="7641" y="1102"/>
                    <a:pt x="7947" y="507"/>
                  </a:cubicBezTo>
                  <a:cubicBezTo>
                    <a:pt x="7481" y="442"/>
                    <a:pt x="6998" y="394"/>
                    <a:pt x="6515" y="394"/>
                  </a:cubicBezTo>
                  <a:cubicBezTo>
                    <a:pt x="6940" y="1070"/>
                    <a:pt x="6551" y="2037"/>
                    <a:pt x="5693" y="2037"/>
                  </a:cubicBezTo>
                  <a:cubicBezTo>
                    <a:pt x="5673" y="2037"/>
                    <a:pt x="5652" y="2036"/>
                    <a:pt x="5631" y="2035"/>
                  </a:cubicBezTo>
                  <a:cubicBezTo>
                    <a:pt x="5245" y="2019"/>
                    <a:pt x="4907" y="1762"/>
                    <a:pt x="4810" y="1375"/>
                  </a:cubicBezTo>
                  <a:cubicBezTo>
                    <a:pt x="4730" y="1118"/>
                    <a:pt x="4794" y="861"/>
                    <a:pt x="4939" y="635"/>
                  </a:cubicBezTo>
                  <a:cubicBezTo>
                    <a:pt x="4472" y="635"/>
                    <a:pt x="4006" y="587"/>
                    <a:pt x="3555" y="523"/>
                  </a:cubicBezTo>
                  <a:lnTo>
                    <a:pt x="3555" y="523"/>
                  </a:lnTo>
                  <a:cubicBezTo>
                    <a:pt x="3781" y="1166"/>
                    <a:pt x="3250" y="2051"/>
                    <a:pt x="2558" y="2099"/>
                  </a:cubicBezTo>
                  <a:cubicBezTo>
                    <a:pt x="2542" y="2100"/>
                    <a:pt x="2526" y="2100"/>
                    <a:pt x="2510" y="2100"/>
                  </a:cubicBezTo>
                  <a:cubicBezTo>
                    <a:pt x="2141" y="2100"/>
                    <a:pt x="1793" y="1926"/>
                    <a:pt x="1577" y="1633"/>
                  </a:cubicBezTo>
                  <a:cubicBezTo>
                    <a:pt x="1335" y="1247"/>
                    <a:pt x="1464" y="796"/>
                    <a:pt x="1673" y="426"/>
                  </a:cubicBezTo>
                  <a:lnTo>
                    <a:pt x="692" y="426"/>
                  </a:lnTo>
                  <a:cubicBezTo>
                    <a:pt x="617" y="437"/>
                    <a:pt x="540" y="442"/>
                    <a:pt x="463" y="442"/>
                  </a:cubicBezTo>
                  <a:cubicBezTo>
                    <a:pt x="308" y="442"/>
                    <a:pt x="150" y="421"/>
                    <a:pt x="0" y="378"/>
                  </a:cubicBezTo>
                  <a:lnTo>
                    <a:pt x="0" y="378"/>
                  </a:lnTo>
                  <a:cubicBezTo>
                    <a:pt x="49" y="4818"/>
                    <a:pt x="129" y="9274"/>
                    <a:pt x="193" y="13730"/>
                  </a:cubicBezTo>
                  <a:cubicBezTo>
                    <a:pt x="225" y="15950"/>
                    <a:pt x="274" y="18170"/>
                    <a:pt x="274" y="20390"/>
                  </a:cubicBezTo>
                  <a:cubicBezTo>
                    <a:pt x="274" y="22497"/>
                    <a:pt x="354" y="24669"/>
                    <a:pt x="49" y="26760"/>
                  </a:cubicBezTo>
                  <a:cubicBezTo>
                    <a:pt x="72" y="26737"/>
                    <a:pt x="96" y="26722"/>
                    <a:pt x="119" y="26722"/>
                  </a:cubicBezTo>
                  <a:cubicBezTo>
                    <a:pt x="128" y="26722"/>
                    <a:pt x="136" y="26724"/>
                    <a:pt x="145" y="26728"/>
                  </a:cubicBezTo>
                  <a:cubicBezTo>
                    <a:pt x="1367" y="26697"/>
                    <a:pt x="2591" y="26686"/>
                    <a:pt x="3815" y="26686"/>
                  </a:cubicBezTo>
                  <a:cubicBezTo>
                    <a:pt x="6362" y="26686"/>
                    <a:pt x="8912" y="26733"/>
                    <a:pt x="11454" y="26744"/>
                  </a:cubicBezTo>
                  <a:lnTo>
                    <a:pt x="22570" y="26793"/>
                  </a:lnTo>
                  <a:cubicBezTo>
                    <a:pt x="22329" y="22385"/>
                    <a:pt x="22457" y="17913"/>
                    <a:pt x="22409" y="13489"/>
                  </a:cubicBezTo>
                  <a:cubicBezTo>
                    <a:pt x="22361" y="9001"/>
                    <a:pt x="22297" y="4512"/>
                    <a:pt x="22152" y="24"/>
                  </a:cubicBezTo>
                  <a:cubicBezTo>
                    <a:pt x="21975" y="8"/>
                    <a:pt x="21798" y="0"/>
                    <a:pt x="21621"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47"/>
          <p:cNvSpPr txBox="1">
            <a:spLocks noGrp="1"/>
          </p:cNvSpPr>
          <p:nvPr>
            <p:ph type="title"/>
          </p:nvPr>
        </p:nvSpPr>
        <p:spPr>
          <a:xfrm>
            <a:off x="1170536" y="208"/>
            <a:ext cx="6795494" cy="6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Formulación </a:t>
            </a:r>
            <a:r>
              <a:rPr lang="en" sz="3200" dirty="0" smtClean="0">
                <a:solidFill>
                  <a:schemeClr val="lt2"/>
                </a:solidFill>
              </a:rPr>
              <a:t>del problema</a:t>
            </a:r>
            <a:endParaRPr sz="3200" dirty="0">
              <a:solidFill>
                <a:schemeClr val="lt2"/>
              </a:solidFill>
            </a:endParaRPr>
          </a:p>
        </p:txBody>
      </p:sp>
      <p:sp>
        <p:nvSpPr>
          <p:cNvPr id="1049" name="Google Shape;1049;p47"/>
          <p:cNvSpPr txBox="1">
            <a:spLocks noGrp="1"/>
          </p:cNvSpPr>
          <p:nvPr>
            <p:ph type="subTitle" idx="1"/>
          </p:nvPr>
        </p:nvSpPr>
        <p:spPr>
          <a:xfrm>
            <a:off x="2206223" y="1575957"/>
            <a:ext cx="4524030" cy="1725295"/>
          </a:xfrm>
          <a:prstGeom prst="rect">
            <a:avLst/>
          </a:prstGeom>
        </p:spPr>
        <p:txBody>
          <a:bodyPr spcFirstLastPara="1" wrap="square" lIns="91425" tIns="91425" rIns="91425" bIns="91425" anchor="ctr" anchorCtr="0">
            <a:noAutofit/>
          </a:bodyPr>
          <a:lstStyle/>
          <a:p>
            <a:pPr marL="0" lvl="0" indent="0"/>
            <a:r>
              <a:rPr lang="es-EC" sz="2000" dirty="0"/>
              <a:t>¿Cómo influye la modalidad de aula virtual en el desarrollo del ámbito de comprensión y expresión del lenguaje en niños de 4 a 5 años?</a:t>
            </a:r>
            <a:endParaRPr sz="2000" dirty="0"/>
          </a:p>
        </p:txBody>
      </p:sp>
      <p:sp>
        <p:nvSpPr>
          <p:cNvPr id="1050" name="Google Shape;1050;p4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051" name="Google Shape;1051;p47"/>
          <p:cNvSpPr/>
          <p:nvPr/>
        </p:nvSpPr>
        <p:spPr>
          <a:xfrm>
            <a:off x="2172289" y="1911069"/>
            <a:ext cx="103175" cy="678932"/>
          </a:xfrm>
          <a:custGeom>
            <a:avLst/>
            <a:gdLst/>
            <a:ahLst/>
            <a:cxnLst/>
            <a:rect l="l" t="t" r="r" b="b"/>
            <a:pathLst>
              <a:path w="3198" h="21044" extrusionOk="0">
                <a:moveTo>
                  <a:pt x="3198" y="0"/>
                </a:moveTo>
                <a:cubicBezTo>
                  <a:pt x="417" y="6489"/>
                  <a:pt x="-897" y="14195"/>
                  <a:pt x="815" y="21044"/>
                </a:cubicBezTo>
              </a:path>
            </a:pathLst>
          </a:custGeom>
          <a:noFill/>
          <a:ln w="9525" cap="flat" cmpd="sng">
            <a:solidFill>
              <a:schemeClr val="dk2"/>
            </a:solidFill>
            <a:prstDash val="solid"/>
            <a:round/>
            <a:headEnd type="none" w="med" len="med"/>
            <a:tailEnd type="none" w="med" len="med"/>
          </a:ln>
        </p:spPr>
      </p:sp>
      <p:sp>
        <p:nvSpPr>
          <p:cNvPr id="1052" name="Google Shape;1052;p47"/>
          <p:cNvSpPr/>
          <p:nvPr/>
        </p:nvSpPr>
        <p:spPr>
          <a:xfrm>
            <a:off x="2096125" y="2423441"/>
            <a:ext cx="38425" cy="140923"/>
          </a:xfrm>
          <a:custGeom>
            <a:avLst/>
            <a:gdLst/>
            <a:ahLst/>
            <a:cxnLst/>
            <a:rect l="l" t="t" r="r" b="b"/>
            <a:pathLst>
              <a:path w="1191" h="4368" extrusionOk="0">
                <a:moveTo>
                  <a:pt x="0" y="0"/>
                </a:moveTo>
                <a:cubicBezTo>
                  <a:pt x="213" y="1494"/>
                  <a:pt x="124" y="3301"/>
                  <a:pt x="1191" y="4368"/>
                </a:cubicBezTo>
              </a:path>
            </a:pathLst>
          </a:custGeom>
          <a:noFill/>
          <a:ln w="9525" cap="flat" cmpd="sng">
            <a:solidFill>
              <a:schemeClr val="dk2"/>
            </a:solidFill>
            <a:prstDash val="solid"/>
            <a:round/>
            <a:headEnd type="none" w="med" len="med"/>
            <a:tailEnd type="none" w="med" len="med"/>
          </a:ln>
        </p:spPr>
      </p:sp>
      <p:sp>
        <p:nvSpPr>
          <p:cNvPr id="1053" name="Google Shape;1053;p47"/>
          <p:cNvSpPr/>
          <p:nvPr/>
        </p:nvSpPr>
        <p:spPr>
          <a:xfrm>
            <a:off x="6921172" y="3640332"/>
            <a:ext cx="65267" cy="512425"/>
          </a:xfrm>
          <a:custGeom>
            <a:avLst/>
            <a:gdLst/>
            <a:ahLst/>
            <a:cxnLst/>
            <a:rect l="l" t="t" r="r" b="b"/>
            <a:pathLst>
              <a:path w="2023" h="15883" extrusionOk="0">
                <a:moveTo>
                  <a:pt x="397" y="0"/>
                </a:moveTo>
                <a:cubicBezTo>
                  <a:pt x="2765" y="4737"/>
                  <a:pt x="2366" y="11145"/>
                  <a:pt x="0" y="15883"/>
                </a:cubicBezTo>
              </a:path>
            </a:pathLst>
          </a:custGeom>
          <a:noFill/>
          <a:ln w="9525" cap="flat" cmpd="sng">
            <a:solidFill>
              <a:schemeClr val="dk2"/>
            </a:solidFill>
            <a:prstDash val="solid"/>
            <a:round/>
            <a:headEnd type="none" w="med" len="med"/>
            <a:tailEnd type="none" w="med" len="med"/>
          </a:ln>
        </p:spPr>
      </p:sp>
      <p:sp>
        <p:nvSpPr>
          <p:cNvPr id="1054" name="Google Shape;1054;p47"/>
          <p:cNvSpPr/>
          <p:nvPr/>
        </p:nvSpPr>
        <p:spPr>
          <a:xfrm>
            <a:off x="7010826" y="3973396"/>
            <a:ext cx="38425" cy="153699"/>
          </a:xfrm>
          <a:custGeom>
            <a:avLst/>
            <a:gdLst/>
            <a:ahLst/>
            <a:cxnLst/>
            <a:rect l="l" t="t" r="r" b="b"/>
            <a:pathLst>
              <a:path w="1191" h="4764" extrusionOk="0">
                <a:moveTo>
                  <a:pt x="1191" y="0"/>
                </a:moveTo>
                <a:cubicBezTo>
                  <a:pt x="1191" y="1637"/>
                  <a:pt x="1157" y="3607"/>
                  <a:pt x="0" y="4764"/>
                </a:cubicBezTo>
              </a:path>
            </a:pathLst>
          </a:custGeom>
          <a:noFill/>
          <a:ln w="9525" cap="flat" cmpd="sng">
            <a:solidFill>
              <a:schemeClr val="dk2"/>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s-EC" sz="1800" dirty="0" smtClean="0">
                <a:solidFill>
                  <a:schemeClr val="lt2"/>
                </a:solidFill>
              </a:rPr>
              <a:t>“TU NOMBRE”</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04</a:t>
            </a:r>
            <a:endParaRPr lang="en" sz="5000" b="1" dirty="0">
              <a:latin typeface="Architects Daughter"/>
            </a:endParaRPr>
          </a:p>
        </p:txBody>
      </p:sp>
      <p:grpSp>
        <p:nvGrpSpPr>
          <p:cNvPr id="30" name="Google Shape;1704;p65"/>
          <p:cNvGrpSpPr/>
          <p:nvPr/>
        </p:nvGrpSpPr>
        <p:grpSpPr>
          <a:xfrm rot="5400000">
            <a:off x="6205843" y="2184848"/>
            <a:ext cx="1733453" cy="3276564"/>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rgbClr val="EFD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712722" y="1399256"/>
            <a:ext cx="1733449" cy="4847745"/>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113776" y="-468260"/>
            <a:ext cx="1743259" cy="4520245"/>
            <a:chOff x="2518690" y="1164350"/>
            <a:chExt cx="4095169" cy="7495784"/>
          </a:xfrm>
          <a:solidFill>
            <a:schemeClr val="tx2">
              <a:lumMod val="20000"/>
              <a:lumOff val="80000"/>
            </a:schemeClr>
          </a:solidFill>
        </p:grpSpPr>
        <p:grpSp>
          <p:nvGrpSpPr>
            <p:cNvPr id="37" name="Google Shape;1711;p65"/>
            <p:cNvGrpSpPr/>
            <p:nvPr/>
          </p:nvGrpSpPr>
          <p:grpSpPr>
            <a:xfrm>
              <a:off x="2518690" y="1164350"/>
              <a:ext cx="4095169" cy="7495784"/>
              <a:chOff x="2518690" y="1164350"/>
              <a:chExt cx="4095169" cy="7495784"/>
            </a:xfrm>
            <a:grpFill/>
          </p:grpSpPr>
          <p:grpSp>
            <p:nvGrpSpPr>
              <p:cNvPr id="39" name="Google Shape;1712;p65"/>
              <p:cNvGrpSpPr/>
              <p:nvPr/>
            </p:nvGrpSpPr>
            <p:grpSpPr>
              <a:xfrm>
                <a:off x="2518690" y="1164350"/>
                <a:ext cx="4043970" cy="7495784"/>
                <a:chOff x="2518690" y="1164350"/>
                <a:chExt cx="4043970" cy="7495784"/>
              </a:xfrm>
              <a:grpFill/>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2461017" y="94596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pPr algn="l"/>
            <a:r>
              <a:rPr lang="en" sz="2000" dirty="0" smtClean="0"/>
              <a:t>Objetivos específicos</a:t>
            </a:r>
            <a:endParaRPr lang="en" sz="2000" dirty="0"/>
          </a:p>
        </p:txBody>
      </p:sp>
      <p:sp>
        <p:nvSpPr>
          <p:cNvPr id="44" name="Google Shape;1719;p65"/>
          <p:cNvSpPr txBox="1">
            <a:spLocks/>
          </p:cNvSpPr>
          <p:nvPr/>
        </p:nvSpPr>
        <p:spPr>
          <a:xfrm>
            <a:off x="155571" y="3780534"/>
            <a:ext cx="4755943" cy="4187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marL="139700" lvl="0" indent="0" algn="l" fontAlgn="base"/>
            <a:r>
              <a:rPr lang="es-ES" sz="1400" dirty="0" smtClean="0">
                <a:latin typeface="+mj-lt"/>
              </a:rPr>
              <a:t>• Expresarse </a:t>
            </a:r>
            <a:r>
              <a:rPr lang="es-ES" sz="1400" dirty="0">
                <a:latin typeface="+mj-lt"/>
              </a:rPr>
              <a:t>oralmente pronunciando correctamente la mayoría de palabras, puede presentarse dificultades en la </a:t>
            </a:r>
            <a:r>
              <a:rPr lang="es-ES" sz="1400" dirty="0" smtClean="0">
                <a:latin typeface="+mj-lt"/>
              </a:rPr>
              <a:t>pronunciación </a:t>
            </a:r>
            <a:r>
              <a:rPr lang="es-ES" sz="1400" dirty="0">
                <a:latin typeface="+mj-lt"/>
              </a:rPr>
              <a:t>de s, y la r. </a:t>
            </a:r>
          </a:p>
          <a:p>
            <a:pPr marL="139700" lvl="0" indent="0" algn="l" fontAlgn="base"/>
            <a:r>
              <a:rPr lang="es-ES" sz="1400" dirty="0" smtClean="0">
                <a:latin typeface="+mj-lt"/>
              </a:rPr>
              <a:t>• Identificar </a:t>
            </a:r>
            <a:r>
              <a:rPr lang="es-ES" sz="1400" dirty="0">
                <a:latin typeface="+mj-lt"/>
              </a:rPr>
              <a:t>“auditivamente” el fonema (sonido) inicial de las palabras más utilizadas.</a:t>
            </a:r>
          </a:p>
        </p:txBody>
      </p:sp>
      <p:sp>
        <p:nvSpPr>
          <p:cNvPr id="45" name="Google Shape;1720;p65"/>
          <p:cNvSpPr txBox="1">
            <a:spLocks/>
          </p:cNvSpPr>
          <p:nvPr/>
        </p:nvSpPr>
        <p:spPr>
          <a:xfrm>
            <a:off x="1167466" y="2996616"/>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1938053" y="1704906"/>
            <a:ext cx="3500028"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fontAlgn="base">
              <a:buFont typeface="Arial" panose="020B0604020202020204" pitchFamily="34" charset="0"/>
              <a:buChar char="•"/>
            </a:pPr>
            <a:r>
              <a:rPr lang="es-EC" dirty="0"/>
              <a:t>Estimular la conciencia fonológica a través del reconocimiento de imágenes y sonidos.</a:t>
            </a:r>
            <a:r>
              <a:rPr lang="es-EC" b="1" dirty="0"/>
              <a:t> </a:t>
            </a:r>
            <a:endParaRPr lang="es-EC" sz="1100" i="1" dirty="0"/>
          </a:p>
        </p:txBody>
      </p:sp>
      <p:sp>
        <p:nvSpPr>
          <p:cNvPr id="48" name="Google Shape;1723;p65"/>
          <p:cNvSpPr txBox="1">
            <a:spLocks/>
          </p:cNvSpPr>
          <p:nvPr/>
        </p:nvSpPr>
        <p:spPr>
          <a:xfrm>
            <a:off x="5737047" y="3917302"/>
            <a:ext cx="2274344" cy="30588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EC" dirty="0" smtClean="0"/>
              <a:t>Plataforma: </a:t>
            </a:r>
            <a:r>
              <a:rPr lang="es-EC" dirty="0" err="1" smtClean="0"/>
              <a:t>Learningapps</a:t>
            </a:r>
            <a:r>
              <a:rPr lang="es-EC" dirty="0" smtClean="0"/>
              <a:t> </a:t>
            </a:r>
            <a:endParaRPr lang="en-US" dirty="0"/>
          </a:p>
        </p:txBody>
      </p:sp>
      <p:grpSp>
        <p:nvGrpSpPr>
          <p:cNvPr id="49" name="Google Shape;1724;p65"/>
          <p:cNvGrpSpPr/>
          <p:nvPr/>
        </p:nvGrpSpPr>
        <p:grpSpPr>
          <a:xfrm>
            <a:off x="2084150" y="2663492"/>
            <a:ext cx="270923" cy="292911"/>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2" y="1834662"/>
            <a:ext cx="470929" cy="1158094"/>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434288" y="298993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sp>
        <p:nvSpPr>
          <p:cNvPr id="2" name="AutoShape 2" descr="I'm a Puzzle Community - Foto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22" name="Picture 2" descr="Conjunto De Dibujos Infantiles Sencillos Con Animales, Ilustración Para El  Bebé Y El Niño Pequeño Ilustraciones Vectoriales, Clip Art Vectorizado  Libre De Derechos. Image 150333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7093" y="919945"/>
            <a:ext cx="1144495" cy="114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4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575960"/>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smtClean="0"/>
              <a:t>Los niños deben realizar la actividad en la plataforma de </a:t>
            </a:r>
            <a:r>
              <a:rPr lang="es-EC" sz="1200" dirty="0" err="1" smtClean="0"/>
              <a:t>lerningapps</a:t>
            </a:r>
            <a:r>
              <a:rPr lang="es-EC" sz="1200" dirty="0" smtClean="0"/>
              <a:t>.</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84926" y="1817889"/>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solidFill>
                  <a:srgbClr val="151D30"/>
                </a:solidFill>
                <a:latin typeface="Titillium Web"/>
                <a:ea typeface="Titillium Web"/>
                <a:cs typeface="Titillium Web"/>
                <a:sym typeface="Titillium Web"/>
              </a:rPr>
              <a:t>La docente se disfrazará representando un animal y dará a conocer otros animales que empiece con el fonema S</a:t>
            </a:r>
            <a:endParaRPr sz="1200" dirty="0">
              <a:solidFill>
                <a:srgbClr val="151D30"/>
              </a:solidFill>
              <a:latin typeface="Titillium Web"/>
              <a:ea typeface="Titillium Web"/>
              <a:cs typeface="Titillium Web"/>
              <a:sym typeface="Titillium Web"/>
            </a:endParaRP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Se trabajará el fonema S en la misma plataforma en forma de </a:t>
            </a:r>
            <a:r>
              <a:rPr lang="es-EC" sz="1200" dirty="0" err="1" smtClean="0"/>
              <a:t>puzzle</a:t>
            </a:r>
            <a:r>
              <a:rPr lang="es-EC" sz="1200" dirty="0" smtClean="0"/>
              <a:t> </a:t>
            </a:r>
            <a:endParaRPr sz="1200" dirty="0">
              <a:solidFill>
                <a:srgbClr val="151D30"/>
              </a:solidFill>
              <a:latin typeface="+mn-lt"/>
              <a:ea typeface="Titillium Web"/>
              <a:cs typeface="Titillium Web"/>
              <a:sym typeface="Titillium Web"/>
            </a:endParaRP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73044" y="3500160"/>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CuadroTexto 73"/>
          <p:cNvSpPr txBox="1"/>
          <p:nvPr/>
        </p:nvSpPr>
        <p:spPr>
          <a:xfrm>
            <a:off x="6958739" y="791533"/>
            <a:ext cx="1874848" cy="1615827"/>
          </a:xfrm>
          <a:prstGeom prst="rect">
            <a:avLst/>
          </a:prstGeom>
          <a:noFill/>
        </p:spPr>
        <p:txBody>
          <a:bodyPr wrap="square" rtlCol="0">
            <a:spAutoFit/>
          </a:bodyPr>
          <a:lstStyle/>
          <a:p>
            <a:pPr algn="ctr"/>
            <a:r>
              <a:rPr lang="es-EC" sz="1100" b="1" dirty="0" smtClean="0"/>
              <a:t>PLATAFORMA</a:t>
            </a:r>
          </a:p>
          <a:p>
            <a:r>
              <a:rPr lang="es-EC" sz="1100" b="1" dirty="0" err="1" smtClean="0"/>
              <a:t>Learningapss</a:t>
            </a:r>
            <a:endParaRPr lang="es-EC" dirty="0"/>
          </a:p>
          <a:p>
            <a:pPr lvl="0"/>
            <a:r>
              <a:rPr lang="es-EC" sz="1100" u="sng" dirty="0" smtClean="0"/>
              <a:t>/</a:t>
            </a:r>
            <a:r>
              <a:rPr lang="es-EC" sz="1100" u="sng" dirty="0" smtClean="0">
                <a:hlinkClick r:id="rId3"/>
              </a:rPr>
              <a:t>https</a:t>
            </a:r>
            <a:r>
              <a:rPr lang="es-EC" sz="1100" u="sng" dirty="0">
                <a:hlinkClick r:id="rId3"/>
              </a:rPr>
              <a:t>://learningapps.org/watch?v=p3snb06oa21</a:t>
            </a:r>
            <a:r>
              <a:rPr lang="es-EC" sz="1100" dirty="0"/>
              <a:t> </a:t>
            </a:r>
            <a:endParaRPr lang="es-EC" sz="1100" dirty="0" smtClean="0"/>
          </a:p>
          <a:p>
            <a:r>
              <a:rPr lang="es-EC" sz="1100" u="sng" dirty="0">
                <a:hlinkClick r:id="rId4"/>
              </a:rPr>
              <a:t>https://learningapps.org/watch?v=p8osx2hr521</a:t>
            </a:r>
            <a:r>
              <a:rPr lang="es-EC" sz="1100" dirty="0"/>
              <a:t> </a:t>
            </a:r>
            <a:endParaRPr lang="en-US" sz="1100" dirty="0"/>
          </a:p>
          <a:p>
            <a:pPr lvl="0"/>
            <a:endParaRPr lang="es-EC" sz="1100" dirty="0" smtClean="0"/>
          </a:p>
          <a:p>
            <a:pPr lvl="0"/>
            <a:endParaRPr lang="es-EC" sz="1100" dirty="0" smtClean="0"/>
          </a:p>
          <a:p>
            <a:pPr lvl="0"/>
            <a:endParaRPr lang="en-US" sz="1100" dirty="0"/>
          </a:p>
        </p:txBody>
      </p:sp>
      <p:grpSp>
        <p:nvGrpSpPr>
          <p:cNvPr id="77" name="Google Shape;2197;p75"/>
          <p:cNvGrpSpPr/>
          <p:nvPr/>
        </p:nvGrpSpPr>
        <p:grpSpPr>
          <a:xfrm rot="-5400000">
            <a:off x="7269059" y="-2375"/>
            <a:ext cx="1312178" cy="2598600"/>
            <a:chOff x="4486016" y="1452864"/>
            <a:chExt cx="1543603" cy="3033218"/>
          </a:xfrm>
          <a:solidFill>
            <a:srgbClr val="00B0F0"/>
          </a:solidFill>
        </p:grpSpPr>
        <p:sp>
          <p:nvSpPr>
            <p:cNvPr id="78"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4547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n" sz="1800" dirty="0" smtClean="0">
                <a:solidFill>
                  <a:schemeClr val="lt2"/>
                </a:solidFill>
              </a:rPr>
              <a:t>“</a:t>
            </a:r>
            <a:r>
              <a:rPr lang="es-EC" sz="1800" dirty="0">
                <a:solidFill>
                  <a:schemeClr val="lt2"/>
                </a:solidFill>
              </a:rPr>
              <a:t>CUÉNTAME UN CUENTO”</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05</a:t>
            </a:r>
            <a:endParaRPr lang="en" sz="5000" b="1" dirty="0">
              <a:latin typeface="Architects Daughter"/>
            </a:endParaRPr>
          </a:p>
        </p:txBody>
      </p:sp>
      <p:grpSp>
        <p:nvGrpSpPr>
          <p:cNvPr id="30" name="Google Shape;1704;p65"/>
          <p:cNvGrpSpPr/>
          <p:nvPr/>
        </p:nvGrpSpPr>
        <p:grpSpPr>
          <a:xfrm rot="5400000">
            <a:off x="5976616" y="2239520"/>
            <a:ext cx="1468137" cy="3432535"/>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850300" y="2222371"/>
            <a:ext cx="1468134" cy="3466826"/>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633247" y="-233264"/>
            <a:ext cx="1743259" cy="4050249"/>
            <a:chOff x="2518690" y="1164350"/>
            <a:chExt cx="4095169" cy="7495784"/>
          </a:xfrm>
        </p:grpSpPr>
        <p:grpSp>
          <p:nvGrpSpPr>
            <p:cNvPr id="37" name="Google Shape;1711;p65"/>
            <p:cNvGrpSpPr/>
            <p:nvPr/>
          </p:nvGrpSpPr>
          <p:grpSpPr>
            <a:xfrm>
              <a:off x="2518690" y="1164350"/>
              <a:ext cx="4095169" cy="7495784"/>
              <a:chOff x="2518690" y="1164350"/>
              <a:chExt cx="4095169" cy="7495784"/>
            </a:xfrm>
          </p:grpSpPr>
          <p:grpSp>
            <p:nvGrpSpPr>
              <p:cNvPr id="39" name="Google Shape;1712;p65"/>
              <p:cNvGrpSpPr/>
              <p:nvPr/>
            </p:nvGrpSpPr>
            <p:grpSpPr>
              <a:xfrm>
                <a:off x="2518690" y="1164350"/>
                <a:ext cx="4043970" cy="7495784"/>
                <a:chOff x="2518690" y="1164350"/>
                <a:chExt cx="4043970" cy="7495784"/>
              </a:xfrm>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2357749" y="1859513"/>
            <a:ext cx="3898689" cy="32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lvl="0" algn="l" fontAlgn="base">
              <a:buFont typeface="Arial" panose="020B0604020202020204" pitchFamily="34" charset="0"/>
              <a:buChar char="•"/>
            </a:pPr>
            <a:r>
              <a:rPr lang="es-EC" sz="1400" dirty="0"/>
              <a:t>Estimular la comprensión lectora a través de los cuentos. </a:t>
            </a:r>
            <a:r>
              <a:rPr lang="es-EC" sz="1400" dirty="0" smtClean="0"/>
              <a:t/>
            </a:r>
            <a:br>
              <a:rPr lang="es-EC" sz="1400" dirty="0" smtClean="0"/>
            </a:br>
            <a:r>
              <a:rPr lang="es-EC" sz="1400" dirty="0"/>
              <a:t> </a:t>
            </a:r>
          </a:p>
          <a:p>
            <a:pPr algn="l">
              <a:buFont typeface="Arial" panose="020B0604020202020204" pitchFamily="34" charset="0"/>
              <a:buChar char="•"/>
            </a:pPr>
            <a:r>
              <a:rPr lang="es-EC" sz="1400" dirty="0"/>
              <a:t>Fomentar la escucha activa del infante que le permita responder a interrogantes del tema tratado. </a:t>
            </a:r>
            <a:endParaRPr lang="en-US" sz="1400" dirty="0"/>
          </a:p>
        </p:txBody>
      </p:sp>
      <p:sp>
        <p:nvSpPr>
          <p:cNvPr id="45" name="Google Shape;1720;p65"/>
          <p:cNvSpPr txBox="1">
            <a:spLocks/>
          </p:cNvSpPr>
          <p:nvPr/>
        </p:nvSpPr>
        <p:spPr>
          <a:xfrm>
            <a:off x="1288090" y="316782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771539" y="3959466"/>
            <a:ext cx="3500028"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Aft>
                <a:spcPts val="1200"/>
              </a:spcAft>
            </a:pPr>
            <a:r>
              <a:rPr lang="es-EC" dirty="0"/>
              <a:t>“Responder preguntas sobre un texto narrado por el adulto, relacionadas a los personajes y acciones principales” </a:t>
            </a:r>
            <a:r>
              <a:rPr lang="es-EC" dirty="0" smtClean="0"/>
              <a:t/>
            </a:r>
            <a:br>
              <a:rPr lang="es-EC" dirty="0" smtClean="0"/>
            </a:br>
            <a:r>
              <a:rPr lang="es-EC" sz="1200" i="1" dirty="0" smtClean="0"/>
              <a:t>(</a:t>
            </a:r>
            <a:r>
              <a:rPr lang="es-EC" sz="1200" i="1" dirty="0"/>
              <a:t>Ministerio de Educación, 2014, pág. 37).</a:t>
            </a:r>
            <a:endParaRPr lang="en-US" sz="1200" i="1" dirty="0"/>
          </a:p>
        </p:txBody>
      </p:sp>
      <p:sp>
        <p:nvSpPr>
          <p:cNvPr id="48" name="Google Shape;1723;p65"/>
          <p:cNvSpPr txBox="1">
            <a:spLocks/>
          </p:cNvSpPr>
          <p:nvPr/>
        </p:nvSpPr>
        <p:spPr>
          <a:xfrm>
            <a:off x="5073939" y="4075570"/>
            <a:ext cx="3505303"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a:t>Cuento Las</a:t>
            </a:r>
            <a:r>
              <a:rPr lang="es-EC" i="1" dirty="0"/>
              <a:t> mentiras del Zorro Modorro </a:t>
            </a:r>
            <a:r>
              <a:rPr lang="es-EC" dirty="0"/>
              <a:t>de </a:t>
            </a:r>
            <a:r>
              <a:rPr lang="es-EC" dirty="0" err="1"/>
              <a:t>Ntuli</a:t>
            </a:r>
            <a:r>
              <a:rPr lang="es-EC" dirty="0"/>
              <a:t> </a:t>
            </a:r>
            <a:r>
              <a:rPr lang="es-EC" i="1" dirty="0"/>
              <a:t>et al., </a:t>
            </a:r>
            <a:r>
              <a:rPr lang="es-EC" dirty="0"/>
              <a:t>(</a:t>
            </a:r>
            <a:r>
              <a:rPr lang="es-EC" dirty="0" err="1" smtClean="0"/>
              <a:t>s.f</a:t>
            </a:r>
            <a:r>
              <a:rPr lang="es-EC" dirty="0" smtClean="0"/>
              <a:t>)</a:t>
            </a:r>
          </a:p>
          <a:p>
            <a:pPr marL="285750" indent="-285750">
              <a:spcAft>
                <a:spcPts val="1200"/>
              </a:spcAft>
              <a:buFont typeface="Arial" panose="020B0604020202020204" pitchFamily="34" charset="0"/>
              <a:buChar char="•"/>
            </a:pPr>
            <a:r>
              <a:rPr lang="es-EC" dirty="0" smtClean="0"/>
              <a:t>Plataforma </a:t>
            </a:r>
            <a:r>
              <a:rPr lang="es-EC" dirty="0" err="1"/>
              <a:t>quizziz</a:t>
            </a:r>
            <a:endParaRPr lang="en-US" dirty="0"/>
          </a:p>
        </p:txBody>
      </p:sp>
      <p:grpSp>
        <p:nvGrpSpPr>
          <p:cNvPr id="49" name="Google Shape;1724;p65"/>
          <p:cNvGrpSpPr/>
          <p:nvPr/>
        </p:nvGrpSpPr>
        <p:grpSpPr>
          <a:xfrm>
            <a:off x="2084150" y="1816092"/>
            <a:ext cx="406150" cy="1381393"/>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3" y="1834661"/>
            <a:ext cx="444000" cy="1388121"/>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153743" y="3285742"/>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pic>
        <p:nvPicPr>
          <p:cNvPr id="3" name="Imagen 2"/>
          <p:cNvPicPr>
            <a:picLocks noChangeAspect="1"/>
          </p:cNvPicPr>
          <p:nvPr/>
        </p:nvPicPr>
        <p:blipFill rotWithShape="1">
          <a:blip r:embed="rId3"/>
          <a:srcRect l="25324" t="1024" r="24605" b="2414"/>
          <a:stretch/>
        </p:blipFill>
        <p:spPr>
          <a:xfrm rot="514421">
            <a:off x="7319285" y="1176776"/>
            <a:ext cx="1588207" cy="1722839"/>
          </a:xfrm>
          <a:prstGeom prst="rect">
            <a:avLst/>
          </a:prstGeom>
        </p:spPr>
      </p:pic>
    </p:spTree>
    <p:extLst>
      <p:ext uri="{BB962C8B-B14F-4D97-AF65-F5344CB8AC3E}">
        <p14:creationId xmlns:p14="http://schemas.microsoft.com/office/powerpoint/2010/main" val="4233046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673967"/>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n" sz="1200" dirty="0" smtClean="0">
                <a:solidFill>
                  <a:srgbClr val="151D30"/>
                </a:solidFill>
                <a:latin typeface="Titillium Web"/>
                <a:ea typeface="Titillium Web"/>
                <a:cs typeface="Titillium Web"/>
                <a:sym typeface="Titillium Web"/>
              </a:rPr>
              <a:t>Narración del cuento: </a:t>
            </a:r>
            <a:r>
              <a:rPr lang="es-EC" sz="1200" i="1" dirty="0" smtClean="0"/>
              <a:t>Las </a:t>
            </a:r>
            <a:r>
              <a:rPr lang="es-EC" sz="1200" i="1" dirty="0"/>
              <a:t>mentiras del Zorro Modorro </a:t>
            </a:r>
            <a:r>
              <a:rPr lang="es-EC" sz="1200" dirty="0"/>
              <a:t>de </a:t>
            </a:r>
            <a:r>
              <a:rPr lang="es-EC" sz="1200" dirty="0" err="1"/>
              <a:t>Ntuli</a:t>
            </a:r>
            <a:r>
              <a:rPr lang="es-EC" sz="1200" dirty="0"/>
              <a:t> </a:t>
            </a:r>
            <a:r>
              <a:rPr lang="es-EC" sz="1200" i="1" dirty="0"/>
              <a:t>et al., </a:t>
            </a:r>
            <a:r>
              <a:rPr lang="es-EC" sz="1200" dirty="0"/>
              <a:t>(</a:t>
            </a:r>
            <a:r>
              <a:rPr lang="es-EC" sz="1200" dirty="0" err="1"/>
              <a:t>s.f</a:t>
            </a:r>
            <a:r>
              <a:rPr lang="es-EC" sz="1200" dirty="0" smtClean="0"/>
              <a:t>).</a:t>
            </a:r>
          </a:p>
          <a:p>
            <a:pPr marL="285750" lvl="0" indent="-285750">
              <a:spcAft>
                <a:spcPts val="1200"/>
              </a:spcAft>
              <a:buFont typeface="Arial" panose="020B0604020202020204" pitchFamily="34" charset="0"/>
              <a:buChar char="•"/>
            </a:pPr>
            <a:r>
              <a:rPr lang="es-EC" sz="1200" dirty="0"/>
              <a:t>L</a:t>
            </a:r>
            <a:r>
              <a:rPr lang="es-EC" sz="1200" dirty="0" smtClean="0"/>
              <a:t>os </a:t>
            </a:r>
            <a:r>
              <a:rPr lang="es-EC" sz="1200" dirty="0"/>
              <a:t>estudiantes realicen los acciones e imiten la escena contada</a:t>
            </a:r>
            <a:endParaRPr lang="es-EC" sz="1200" dirty="0" smtClean="0"/>
          </a:p>
          <a:p>
            <a:pPr marL="285750" lvl="0" indent="-285750">
              <a:spcAft>
                <a:spcPts val="1200"/>
              </a:spcAft>
              <a:buFont typeface="Arial" panose="020B0604020202020204" pitchFamily="34" charset="0"/>
              <a:buChar char="•"/>
            </a:pP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84926" y="1817889"/>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Introducción </a:t>
            </a:r>
            <a:r>
              <a:rPr lang="es-EC" sz="1200" dirty="0"/>
              <a:t>a los personajes del cuento a partir de un </a:t>
            </a:r>
            <a:r>
              <a:rPr lang="es-EC" sz="1200" dirty="0" smtClean="0"/>
              <a:t>rompecabezas.</a:t>
            </a:r>
            <a:r>
              <a:rPr lang="es-EC" sz="1200" dirty="0"/>
              <a:t> </a:t>
            </a:r>
            <a:endParaRPr lang="es-EC" sz="1200" dirty="0" smtClean="0"/>
          </a:p>
          <a:p>
            <a:pPr marL="171450" lvl="0" indent="-171450">
              <a:spcAft>
                <a:spcPts val="1200"/>
              </a:spcAft>
              <a:buFont typeface="Arial" panose="020B0604020202020204" pitchFamily="34" charset="0"/>
              <a:buChar char="•"/>
            </a:pPr>
            <a:r>
              <a:rPr lang="es-EC" sz="1200" dirty="0" smtClean="0"/>
              <a:t>Una </a:t>
            </a:r>
            <a:r>
              <a:rPr lang="es-EC" sz="1200" dirty="0"/>
              <a:t>vez terminado los niños describirán los personajes y que se imaginan que pasará.</a:t>
            </a:r>
            <a:endParaRPr sz="1200" dirty="0">
              <a:solidFill>
                <a:srgbClr val="151D30"/>
              </a:solidFill>
              <a:latin typeface="Titillium Web"/>
              <a:ea typeface="Titillium Web"/>
              <a:cs typeface="Titillium Web"/>
              <a:sym typeface="Titillium Web"/>
            </a:endParaRP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1200"/>
              </a:spcAft>
              <a:buFont typeface="Arial" panose="020B0604020202020204" pitchFamily="34" charset="0"/>
              <a:buChar char="•"/>
            </a:pPr>
            <a:r>
              <a:rPr lang="en" sz="1200" dirty="0" smtClean="0">
                <a:solidFill>
                  <a:srgbClr val="151D30"/>
                </a:solidFill>
                <a:latin typeface="+mn-lt"/>
                <a:ea typeface="Titillium Web"/>
                <a:cs typeface="Titillium Web"/>
                <a:sym typeface="Titillium Web"/>
              </a:rPr>
              <a:t>Contestar preguntas acerca del cuento utilizando quizizz.</a:t>
            </a:r>
          </a:p>
          <a:p>
            <a:pPr marL="171450" lvl="0" indent="-171450" rtl="0">
              <a:spcBef>
                <a:spcPts val="0"/>
              </a:spcBef>
              <a:spcAft>
                <a:spcPts val="1200"/>
              </a:spcAft>
              <a:buFont typeface="Arial" panose="020B0604020202020204" pitchFamily="34" charset="0"/>
              <a:buChar char="•"/>
            </a:pPr>
            <a:r>
              <a:rPr lang="en" sz="1200" dirty="0" smtClean="0">
                <a:solidFill>
                  <a:srgbClr val="151D30"/>
                </a:solidFill>
                <a:latin typeface="+mn-lt"/>
                <a:ea typeface="Titillium Web"/>
                <a:cs typeface="Titillium Web"/>
                <a:sym typeface="Titillium Web"/>
              </a:rPr>
              <a:t>La docente leerá las preguntas y los estudiantes eligen la imágen correcta. </a:t>
            </a:r>
            <a:endParaRPr sz="1200" dirty="0">
              <a:solidFill>
                <a:srgbClr val="151D30"/>
              </a:solidFill>
              <a:latin typeface="+mn-lt"/>
              <a:ea typeface="Titillium Web"/>
              <a:cs typeface="Titillium Web"/>
              <a:sym typeface="Titillium Web"/>
            </a:endParaRP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44693" y="3428057"/>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151;p73"/>
          <p:cNvGrpSpPr/>
          <p:nvPr/>
        </p:nvGrpSpPr>
        <p:grpSpPr>
          <a:xfrm>
            <a:off x="161081" y="3132849"/>
            <a:ext cx="2093850" cy="1402441"/>
            <a:chOff x="1268807" y="1271280"/>
            <a:chExt cx="3295790" cy="2625533"/>
          </a:xfrm>
          <a:solidFill>
            <a:srgbClr val="00B0F0"/>
          </a:solidFill>
        </p:grpSpPr>
        <p:grpSp>
          <p:nvGrpSpPr>
            <p:cNvPr id="35" name="Google Shape;2152;p73"/>
            <p:cNvGrpSpPr/>
            <p:nvPr/>
          </p:nvGrpSpPr>
          <p:grpSpPr>
            <a:xfrm>
              <a:off x="1268807" y="1271280"/>
              <a:ext cx="3269315" cy="2600933"/>
              <a:chOff x="3665860" y="811601"/>
              <a:chExt cx="4758136" cy="3785377"/>
            </a:xfrm>
            <a:grpFill/>
          </p:grpSpPr>
          <p:grpSp>
            <p:nvGrpSpPr>
              <p:cNvPr id="42" name="Google Shape;2153;p73"/>
              <p:cNvGrpSpPr/>
              <p:nvPr/>
            </p:nvGrpSpPr>
            <p:grpSpPr>
              <a:xfrm>
                <a:off x="3665860" y="811601"/>
                <a:ext cx="4758136" cy="3785377"/>
                <a:chOff x="518725" y="238125"/>
                <a:chExt cx="6524250" cy="5190425"/>
              </a:xfrm>
              <a:grpFill/>
            </p:grpSpPr>
            <p:sp>
              <p:nvSpPr>
                <p:cNvPr id="44" name="Google Shape;2154;p73"/>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5;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6;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157;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158;p73"/>
            <p:cNvGrpSpPr/>
            <p:nvPr/>
          </p:nvGrpSpPr>
          <p:grpSpPr>
            <a:xfrm>
              <a:off x="1295275" y="1295880"/>
              <a:ext cx="3269321" cy="2600933"/>
              <a:chOff x="3665850" y="811601"/>
              <a:chExt cx="4758145" cy="3785377"/>
            </a:xfrm>
            <a:grpFill/>
          </p:grpSpPr>
          <p:grpSp>
            <p:nvGrpSpPr>
              <p:cNvPr id="37" name="Google Shape;2159;p73"/>
              <p:cNvGrpSpPr/>
              <p:nvPr/>
            </p:nvGrpSpPr>
            <p:grpSpPr>
              <a:xfrm>
                <a:off x="3665850" y="811601"/>
                <a:ext cx="4758145" cy="3785377"/>
                <a:chOff x="518712" y="238125"/>
                <a:chExt cx="6524263" cy="5190425"/>
              </a:xfrm>
              <a:grpFill/>
            </p:grpSpPr>
            <p:sp>
              <p:nvSpPr>
                <p:cNvPr id="39" name="Google Shape;2160;p73"/>
                <p:cNvSpPr/>
                <p:nvPr/>
              </p:nvSpPr>
              <p:spPr>
                <a:xfrm>
                  <a:off x="518712" y="4131633"/>
                  <a:ext cx="6524250" cy="568768"/>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61;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2;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163;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uadroTexto 1"/>
          <p:cNvSpPr txBox="1"/>
          <p:nvPr/>
        </p:nvSpPr>
        <p:spPr>
          <a:xfrm>
            <a:off x="262167" y="3182797"/>
            <a:ext cx="1874848" cy="1107996"/>
          </a:xfrm>
          <a:prstGeom prst="rect">
            <a:avLst/>
          </a:prstGeom>
          <a:noFill/>
        </p:spPr>
        <p:txBody>
          <a:bodyPr wrap="square" rtlCol="0">
            <a:spAutoFit/>
          </a:bodyPr>
          <a:lstStyle/>
          <a:p>
            <a:pPr algn="ctr"/>
            <a:r>
              <a:rPr lang="es-EC" sz="1100" b="1" dirty="0" smtClean="0"/>
              <a:t>PLATAFORMA</a:t>
            </a:r>
          </a:p>
          <a:p>
            <a:pPr algn="ctr"/>
            <a:endParaRPr lang="es-EC" sz="1100" b="1" dirty="0" smtClean="0"/>
          </a:p>
          <a:p>
            <a:r>
              <a:rPr lang="es-EC" sz="1100" b="1" dirty="0" err="1" smtClean="0"/>
              <a:t>I’m</a:t>
            </a:r>
            <a:r>
              <a:rPr lang="es-EC" sz="1100" b="1" dirty="0" smtClean="0"/>
              <a:t> a </a:t>
            </a:r>
            <a:r>
              <a:rPr lang="es-EC" sz="1100" b="1" dirty="0" err="1" smtClean="0"/>
              <a:t>puzzle</a:t>
            </a:r>
            <a:r>
              <a:rPr lang="es-EC" sz="1100" dirty="0" smtClean="0"/>
              <a:t>:  </a:t>
            </a:r>
            <a:r>
              <a:rPr lang="es-EC" sz="1100" u="sng" dirty="0" smtClean="0">
                <a:hlinkClick r:id="rId3"/>
              </a:rPr>
              <a:t>https</a:t>
            </a:r>
            <a:r>
              <a:rPr lang="es-EC" sz="1100" u="sng" dirty="0">
                <a:hlinkClick r:id="rId3"/>
              </a:rPr>
              <a:t>://im-a-puzzle.com/adivina_los_personajes_2hymujsi6.puzzle</a:t>
            </a:r>
            <a:endParaRPr lang="es-EC" sz="1100" dirty="0"/>
          </a:p>
          <a:p>
            <a:endParaRPr lang="es-EC" sz="1100" dirty="0"/>
          </a:p>
        </p:txBody>
      </p:sp>
      <p:grpSp>
        <p:nvGrpSpPr>
          <p:cNvPr id="61" name="Google Shape;2151;p73"/>
          <p:cNvGrpSpPr/>
          <p:nvPr/>
        </p:nvGrpSpPr>
        <p:grpSpPr>
          <a:xfrm>
            <a:off x="7050150" y="657563"/>
            <a:ext cx="2093850" cy="1402441"/>
            <a:chOff x="1268807" y="1271280"/>
            <a:chExt cx="3295790" cy="2625533"/>
          </a:xfrm>
          <a:solidFill>
            <a:srgbClr val="00B0F0"/>
          </a:solidFill>
        </p:grpSpPr>
        <p:grpSp>
          <p:nvGrpSpPr>
            <p:cNvPr id="62" name="Google Shape;2152;p73"/>
            <p:cNvGrpSpPr/>
            <p:nvPr/>
          </p:nvGrpSpPr>
          <p:grpSpPr>
            <a:xfrm>
              <a:off x="1268807" y="1271280"/>
              <a:ext cx="3269315" cy="2600933"/>
              <a:chOff x="3665860" y="811601"/>
              <a:chExt cx="4758136" cy="3785377"/>
            </a:xfrm>
            <a:grpFill/>
          </p:grpSpPr>
          <p:grpSp>
            <p:nvGrpSpPr>
              <p:cNvPr id="69" name="Google Shape;2153;p73"/>
              <p:cNvGrpSpPr/>
              <p:nvPr/>
            </p:nvGrpSpPr>
            <p:grpSpPr>
              <a:xfrm>
                <a:off x="3665860" y="811601"/>
                <a:ext cx="4758136" cy="3785377"/>
                <a:chOff x="518725" y="238125"/>
                <a:chExt cx="6524250" cy="5190425"/>
              </a:xfrm>
              <a:grpFill/>
            </p:grpSpPr>
            <p:sp>
              <p:nvSpPr>
                <p:cNvPr id="71" name="Google Shape;2154;p73"/>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5;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6;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2157;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2158;p73"/>
            <p:cNvGrpSpPr/>
            <p:nvPr/>
          </p:nvGrpSpPr>
          <p:grpSpPr>
            <a:xfrm>
              <a:off x="1295275" y="1295880"/>
              <a:ext cx="3269321" cy="2600933"/>
              <a:chOff x="3665850" y="811601"/>
              <a:chExt cx="4758145" cy="3785377"/>
            </a:xfrm>
            <a:grpFill/>
          </p:grpSpPr>
          <p:grpSp>
            <p:nvGrpSpPr>
              <p:cNvPr id="64" name="Google Shape;2159;p73"/>
              <p:cNvGrpSpPr/>
              <p:nvPr/>
            </p:nvGrpSpPr>
            <p:grpSpPr>
              <a:xfrm>
                <a:off x="3665850" y="811601"/>
                <a:ext cx="4758145" cy="3785377"/>
                <a:chOff x="518712" y="238125"/>
                <a:chExt cx="6524263" cy="5190425"/>
              </a:xfrm>
              <a:grpFill/>
            </p:grpSpPr>
            <p:sp>
              <p:nvSpPr>
                <p:cNvPr id="66" name="Google Shape;2160;p73"/>
                <p:cNvSpPr/>
                <p:nvPr/>
              </p:nvSpPr>
              <p:spPr>
                <a:xfrm>
                  <a:off x="518712" y="4131633"/>
                  <a:ext cx="6524250" cy="568768"/>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61;p73"/>
                <p:cNvSpPr/>
                <p:nvPr/>
              </p:nvSpPr>
              <p:spPr>
                <a:xfrm>
                  <a:off x="518725" y="23812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62;p73"/>
                <p:cNvSpPr/>
                <p:nvPr/>
              </p:nvSpPr>
              <p:spPr>
                <a:xfrm>
                  <a:off x="2599850" y="4700425"/>
                  <a:ext cx="2362025" cy="728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163;p73"/>
              <p:cNvSpPr/>
              <p:nvPr/>
            </p:nvSpPr>
            <p:spPr>
              <a:xfrm>
                <a:off x="5947879" y="3739978"/>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CuadroTexto 73"/>
          <p:cNvSpPr txBox="1"/>
          <p:nvPr/>
        </p:nvSpPr>
        <p:spPr>
          <a:xfrm>
            <a:off x="7203626" y="696161"/>
            <a:ext cx="1874848" cy="938719"/>
          </a:xfrm>
          <a:prstGeom prst="rect">
            <a:avLst/>
          </a:prstGeom>
          <a:noFill/>
        </p:spPr>
        <p:txBody>
          <a:bodyPr wrap="square" rtlCol="0">
            <a:spAutoFit/>
          </a:bodyPr>
          <a:lstStyle/>
          <a:p>
            <a:pPr algn="ctr"/>
            <a:r>
              <a:rPr lang="es-EC" sz="1100" b="1" dirty="0" smtClean="0"/>
              <a:t>PLATAFORMA</a:t>
            </a:r>
          </a:p>
          <a:p>
            <a:r>
              <a:rPr lang="es-EC" sz="1100" b="1" dirty="0" err="1" smtClean="0"/>
              <a:t>Quizizz</a:t>
            </a:r>
            <a:r>
              <a:rPr lang="es-EC" sz="1100" dirty="0" smtClean="0"/>
              <a:t>:  </a:t>
            </a:r>
            <a:r>
              <a:rPr lang="es-EC" sz="1100" u="sng" dirty="0">
                <a:hlinkClick r:id="rId4"/>
              </a:rPr>
              <a:t>https://quizizz.com/admin/quiz/6067bd1f661c89001bf0338b</a:t>
            </a:r>
            <a:endParaRPr lang="es-EC" sz="1100" dirty="0"/>
          </a:p>
        </p:txBody>
      </p:sp>
      <p:pic>
        <p:nvPicPr>
          <p:cNvPr id="3074" name="Picture 2" descr="QUIZIZZ | Education - Quizizz"/>
          <p:cNvPicPr>
            <a:picLocks noChangeAspect="1" noChangeArrowheads="1"/>
          </p:cNvPicPr>
          <p:nvPr/>
        </p:nvPicPr>
        <p:blipFill rotWithShape="1">
          <a:blip r:embed="rId5">
            <a:extLst>
              <a:ext uri="{28A0092B-C50C-407E-A947-70E740481C1C}">
                <a14:useLocalDpi xmlns:a14="http://schemas.microsoft.com/office/drawing/2010/main" val="0"/>
              </a:ext>
            </a:extLst>
          </a:blip>
          <a:srcRect l="17883" t="5118" r="19482" b="10629"/>
          <a:stretch/>
        </p:blipFill>
        <p:spPr bwMode="auto">
          <a:xfrm>
            <a:off x="8638785" y="781579"/>
            <a:ext cx="389605" cy="31701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6"/>
          <a:stretch>
            <a:fillRect/>
          </a:stretch>
        </p:blipFill>
        <p:spPr>
          <a:xfrm>
            <a:off x="1809528" y="3234700"/>
            <a:ext cx="327487" cy="327487"/>
          </a:xfrm>
          <a:prstGeom prst="rect">
            <a:avLst/>
          </a:prstGeom>
        </p:spPr>
      </p:pic>
    </p:spTree>
    <p:extLst>
      <p:ext uri="{BB962C8B-B14F-4D97-AF65-F5344CB8AC3E}">
        <p14:creationId xmlns:p14="http://schemas.microsoft.com/office/powerpoint/2010/main" val="3212683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s-EC" sz="1800" dirty="0">
                <a:solidFill>
                  <a:schemeClr val="lt2"/>
                </a:solidFill>
              </a:rPr>
              <a:t>“¿QUÉ ME CUENTAS?”</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06</a:t>
            </a:r>
            <a:endParaRPr lang="en" sz="5000" b="1" dirty="0">
              <a:latin typeface="Architects Daughter"/>
            </a:endParaRPr>
          </a:p>
        </p:txBody>
      </p:sp>
      <p:grpSp>
        <p:nvGrpSpPr>
          <p:cNvPr id="30" name="Google Shape;1704;p65"/>
          <p:cNvGrpSpPr/>
          <p:nvPr/>
        </p:nvGrpSpPr>
        <p:grpSpPr>
          <a:xfrm rot="5400000">
            <a:off x="5843957" y="2106862"/>
            <a:ext cx="1733453" cy="3432535"/>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rgbClr val="EFD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717642" y="2089714"/>
            <a:ext cx="1733449" cy="3466826"/>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633247" y="-233264"/>
            <a:ext cx="1743259" cy="4050249"/>
            <a:chOff x="2518690" y="1164350"/>
            <a:chExt cx="4095169" cy="7495784"/>
          </a:xfrm>
          <a:solidFill>
            <a:schemeClr val="tx2">
              <a:lumMod val="20000"/>
              <a:lumOff val="80000"/>
            </a:schemeClr>
          </a:solidFill>
        </p:grpSpPr>
        <p:grpSp>
          <p:nvGrpSpPr>
            <p:cNvPr id="37" name="Google Shape;1711;p65"/>
            <p:cNvGrpSpPr/>
            <p:nvPr/>
          </p:nvGrpSpPr>
          <p:grpSpPr>
            <a:xfrm>
              <a:off x="2518690" y="1164350"/>
              <a:ext cx="4095169" cy="7495784"/>
              <a:chOff x="2518690" y="1164350"/>
              <a:chExt cx="4095169" cy="7495784"/>
            </a:xfrm>
            <a:grpFill/>
          </p:grpSpPr>
          <p:grpSp>
            <p:nvGrpSpPr>
              <p:cNvPr id="39" name="Google Shape;1712;p65"/>
              <p:cNvGrpSpPr/>
              <p:nvPr/>
            </p:nvGrpSpPr>
            <p:grpSpPr>
              <a:xfrm>
                <a:off x="2518690" y="1164350"/>
                <a:ext cx="4043970" cy="7495784"/>
                <a:chOff x="2518690" y="1164350"/>
                <a:chExt cx="4043970" cy="7495784"/>
              </a:xfrm>
              <a:grpFill/>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2375503" y="1774520"/>
            <a:ext cx="3898689" cy="32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lvl="0" algn="l" fontAlgn="base">
              <a:buFont typeface="Arial" panose="020B0604020202020204" pitchFamily="34" charset="0"/>
              <a:buChar char="•"/>
            </a:pPr>
            <a:r>
              <a:rPr lang="es-EC" sz="1400" dirty="0">
                <a:latin typeface="+mj-lt"/>
              </a:rPr>
              <a:t>Producir historias a través del dibujo</a:t>
            </a:r>
            <a:r>
              <a:rPr lang="es-EC" sz="1400" dirty="0" smtClean="0">
                <a:latin typeface="+mj-lt"/>
              </a:rPr>
              <a:t>.</a:t>
            </a:r>
            <a:br>
              <a:rPr lang="es-EC" sz="1400" dirty="0" smtClean="0">
                <a:latin typeface="+mj-lt"/>
              </a:rPr>
            </a:br>
            <a:endParaRPr lang="es-EC" sz="1400" dirty="0">
              <a:latin typeface="+mj-lt"/>
            </a:endParaRPr>
          </a:p>
          <a:p>
            <a:pPr lvl="0" algn="l" fontAlgn="base">
              <a:buFont typeface="Arial" panose="020B0604020202020204" pitchFamily="34" charset="0"/>
              <a:buChar char="•"/>
            </a:pPr>
            <a:r>
              <a:rPr lang="es-EC" sz="1400" dirty="0">
                <a:latin typeface="+mj-lt"/>
              </a:rPr>
              <a:t>Manifestar y exteriorizar idear, sentimientos sensaciones y conceptos a través de dibujos. </a:t>
            </a:r>
          </a:p>
        </p:txBody>
      </p:sp>
      <p:sp>
        <p:nvSpPr>
          <p:cNvPr id="45" name="Google Shape;1720;p65"/>
          <p:cNvSpPr txBox="1">
            <a:spLocks/>
          </p:cNvSpPr>
          <p:nvPr/>
        </p:nvSpPr>
        <p:spPr>
          <a:xfrm>
            <a:off x="1167466" y="2996616"/>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791582" y="3826324"/>
            <a:ext cx="3500028"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fontAlgn="base">
              <a:buFont typeface="Arial" panose="020B0604020202020204" pitchFamily="34" charset="0"/>
              <a:buChar char="•"/>
            </a:pPr>
            <a:r>
              <a:rPr lang="es-EC" sz="1100" dirty="0"/>
              <a:t>Contar un cuento en base a sus imágenes a partir de la portada y siguiendo la secuencia de las </a:t>
            </a:r>
            <a:r>
              <a:rPr lang="es-EC" sz="1100" dirty="0" smtClean="0"/>
              <a:t>páginas.</a:t>
            </a:r>
          </a:p>
          <a:p>
            <a:pPr marL="285750" indent="-285750" fontAlgn="base">
              <a:buFont typeface="Arial" panose="020B0604020202020204" pitchFamily="34" charset="0"/>
              <a:buChar char="•"/>
            </a:pPr>
            <a:r>
              <a:rPr lang="es-EC" sz="1100" dirty="0"/>
              <a:t>Realizar modificaciones del contenido de un cuento relatado por el adulto, cambiando partes del él como: acciones y final. </a:t>
            </a:r>
            <a:endParaRPr lang="es-EC" sz="1100" dirty="0" smtClean="0"/>
          </a:p>
          <a:p>
            <a:pPr algn="r" fontAlgn="base"/>
            <a:r>
              <a:rPr lang="es-EC" sz="1100" i="1" dirty="0" smtClean="0"/>
              <a:t> </a:t>
            </a:r>
            <a:r>
              <a:rPr lang="es-EC" sz="1100" i="1" dirty="0"/>
              <a:t>(Ministerio de Educación, 2014, pág. 37).</a:t>
            </a:r>
          </a:p>
        </p:txBody>
      </p:sp>
      <p:sp>
        <p:nvSpPr>
          <p:cNvPr id="48" name="Google Shape;1723;p65"/>
          <p:cNvSpPr txBox="1">
            <a:spLocks/>
          </p:cNvSpPr>
          <p:nvPr/>
        </p:nvSpPr>
        <p:spPr>
          <a:xfrm>
            <a:off x="5385724" y="3766436"/>
            <a:ext cx="2813583"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a:t>Cuento los tres </a:t>
            </a:r>
            <a:r>
              <a:rPr lang="es-EC" dirty="0" smtClean="0"/>
              <a:t>cerditos</a:t>
            </a:r>
          </a:p>
          <a:p>
            <a:pPr marL="285750" indent="-285750">
              <a:spcAft>
                <a:spcPts val="1200"/>
              </a:spcAft>
              <a:buFont typeface="Arial" panose="020B0604020202020204" pitchFamily="34" charset="0"/>
              <a:buChar char="•"/>
            </a:pPr>
            <a:r>
              <a:rPr lang="es-EC" dirty="0" smtClean="0"/>
              <a:t>Plataforma </a:t>
            </a:r>
            <a:r>
              <a:rPr lang="es-EC" dirty="0" err="1"/>
              <a:t>Wordwall</a:t>
            </a:r>
            <a:endParaRPr lang="en-US" dirty="0"/>
          </a:p>
        </p:txBody>
      </p:sp>
      <p:grpSp>
        <p:nvGrpSpPr>
          <p:cNvPr id="49" name="Google Shape;1724;p65"/>
          <p:cNvGrpSpPr/>
          <p:nvPr/>
        </p:nvGrpSpPr>
        <p:grpSpPr>
          <a:xfrm>
            <a:off x="2084150" y="1816092"/>
            <a:ext cx="406150" cy="1140311"/>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2" y="1834662"/>
            <a:ext cx="470929" cy="1158094"/>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434288" y="298993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sp>
        <p:nvSpPr>
          <p:cNvPr id="2" name="AutoShape 2" descr="I'm a Puzzle Community - Foto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0" name="Picture 4" descr="Los tres cerditos. Cuentos infantiles clás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2671">
            <a:off x="7329626" y="1472220"/>
            <a:ext cx="1642235" cy="128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92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575960"/>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a:t>S</a:t>
            </a:r>
            <a:r>
              <a:rPr lang="es-EC" sz="1200" dirty="0" smtClean="0"/>
              <a:t>e </a:t>
            </a:r>
            <a:r>
              <a:rPr lang="es-EC" sz="1200" dirty="0"/>
              <a:t>proyectará el cuento de los tres cerditos en video, para que retroalimenten la </a:t>
            </a:r>
            <a:r>
              <a:rPr lang="es-EC" sz="1200" dirty="0" smtClean="0"/>
              <a:t>historia</a:t>
            </a:r>
          </a:p>
          <a:p>
            <a:pPr marL="285750" lvl="0" indent="-285750">
              <a:spcAft>
                <a:spcPts val="1200"/>
              </a:spcAft>
              <a:buFont typeface="Arial" panose="020B0604020202020204" pitchFamily="34" charset="0"/>
              <a:buChar char="•"/>
            </a:pPr>
            <a:r>
              <a:rPr lang="es-EC" sz="1200" dirty="0" smtClean="0"/>
              <a:t>Se realiza una retroalimentación, </a:t>
            </a:r>
            <a:r>
              <a:rPr lang="es-EC" sz="1200" dirty="0"/>
              <a:t>utilizando imágenes del </a:t>
            </a:r>
            <a:r>
              <a:rPr lang="es-EC" sz="1200" dirty="0" smtClean="0"/>
              <a:t>cuento.</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84926" y="1817889"/>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La docente inicia disfrazada de cerdito.</a:t>
            </a:r>
            <a:r>
              <a:rPr lang="es-EC" sz="1200" dirty="0"/>
              <a:t> </a:t>
            </a:r>
            <a:endParaRPr lang="es-EC" sz="1200" dirty="0" smtClean="0"/>
          </a:p>
          <a:p>
            <a:pPr marL="171450" lvl="0" indent="-171450">
              <a:spcAft>
                <a:spcPts val="1200"/>
              </a:spcAft>
              <a:buFont typeface="Arial" panose="020B0604020202020204" pitchFamily="34" charset="0"/>
              <a:buChar char="•"/>
            </a:pPr>
            <a:r>
              <a:rPr lang="es-EC" sz="1200" dirty="0" smtClean="0"/>
              <a:t>Preguntará: - </a:t>
            </a:r>
            <a:r>
              <a:rPr lang="es-EC" sz="1200" dirty="0"/>
              <a:t>¿cómo son los chanchitos? - ¿qué sonido hacen? - ¿conocen el cuento de los tres chanchitos y el lobo? </a:t>
            </a:r>
            <a:r>
              <a:rPr lang="es-EC" sz="1200" dirty="0" smtClean="0"/>
              <a:t>.</a:t>
            </a:r>
            <a:endParaRPr sz="1200" dirty="0">
              <a:solidFill>
                <a:srgbClr val="151D30"/>
              </a:solidFill>
              <a:latin typeface="Titillium Web"/>
              <a:ea typeface="Titillium Web"/>
              <a:cs typeface="Titillium Web"/>
              <a:sym typeface="Titillium Web"/>
            </a:endParaRP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a:t>O</a:t>
            </a:r>
            <a:r>
              <a:rPr lang="es-EC" sz="1200" dirty="0" smtClean="0"/>
              <a:t>rdenar </a:t>
            </a:r>
            <a:r>
              <a:rPr lang="es-EC" sz="1200" dirty="0"/>
              <a:t>las escenas del cuento utilizando la plataforma Word Wall</a:t>
            </a:r>
            <a:r>
              <a:rPr lang="en" sz="1200" dirty="0" smtClean="0">
                <a:solidFill>
                  <a:srgbClr val="151D30"/>
                </a:solidFill>
                <a:latin typeface="+mn-lt"/>
                <a:ea typeface="Titillium Web"/>
                <a:cs typeface="Titillium Web"/>
                <a:sym typeface="Titillium Web"/>
              </a:rPr>
              <a:t>.</a:t>
            </a:r>
          </a:p>
          <a:p>
            <a:pPr marL="171450" lvl="0" indent="-171450">
              <a:spcAft>
                <a:spcPts val="1200"/>
              </a:spcAft>
              <a:buFont typeface="Arial" panose="020B0604020202020204" pitchFamily="34" charset="0"/>
              <a:buChar char="•"/>
            </a:pPr>
            <a:r>
              <a:rPr lang="es-EC" sz="1200" dirty="0"/>
              <a:t>L</a:t>
            </a:r>
            <a:r>
              <a:rPr lang="es-EC" sz="1200" dirty="0" smtClean="0"/>
              <a:t>os </a:t>
            </a:r>
            <a:r>
              <a:rPr lang="es-EC" sz="1200" dirty="0"/>
              <a:t>tres primeros que terminen que relate la historia a partir de las imágenes que ordenó</a:t>
            </a:r>
            <a:r>
              <a:rPr lang="en" sz="1200" dirty="0" smtClean="0">
                <a:solidFill>
                  <a:srgbClr val="151D30"/>
                </a:solidFill>
                <a:latin typeface="+mn-lt"/>
                <a:ea typeface="Titillium Web"/>
                <a:cs typeface="Titillium Web"/>
                <a:sym typeface="Titillium Web"/>
              </a:rPr>
              <a:t>. </a:t>
            </a:r>
            <a:endParaRPr sz="1200" dirty="0">
              <a:solidFill>
                <a:srgbClr val="151D30"/>
              </a:solidFill>
              <a:latin typeface="+mn-lt"/>
              <a:ea typeface="Titillium Web"/>
              <a:cs typeface="Titillium Web"/>
              <a:sym typeface="Titillium Web"/>
            </a:endParaRP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73044" y="3500160"/>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3530641" y="3775581"/>
            <a:ext cx="2044120" cy="1107996"/>
          </a:xfrm>
          <a:prstGeom prst="rect">
            <a:avLst/>
          </a:prstGeom>
          <a:noFill/>
        </p:spPr>
        <p:txBody>
          <a:bodyPr wrap="square" rtlCol="0">
            <a:spAutoFit/>
          </a:bodyPr>
          <a:lstStyle/>
          <a:p>
            <a:pPr algn="ctr"/>
            <a:r>
              <a:rPr lang="es-EC" sz="1100" b="1" dirty="0" smtClean="0"/>
              <a:t>PLATAFORMA</a:t>
            </a:r>
          </a:p>
          <a:p>
            <a:pPr algn="ctr"/>
            <a:endParaRPr lang="es-EC" sz="1100" b="1" dirty="0" smtClean="0"/>
          </a:p>
          <a:p>
            <a:r>
              <a:rPr lang="es-EC" sz="1100" b="1" dirty="0" err="1" smtClean="0"/>
              <a:t>Youtube</a:t>
            </a:r>
            <a:r>
              <a:rPr lang="es-EC" sz="1100" dirty="0" smtClean="0"/>
              <a:t>: </a:t>
            </a:r>
            <a:r>
              <a:rPr lang="es-EC" sz="1100" u="sng" dirty="0">
                <a:hlinkClick r:id="rId3"/>
              </a:rPr>
              <a:t>https://www.youtube.com/watch?v=ViRUaVU9Fzc</a:t>
            </a:r>
            <a:endParaRPr lang="es-EC" sz="1100" dirty="0"/>
          </a:p>
          <a:p>
            <a:endParaRPr lang="es-EC" sz="1100" dirty="0"/>
          </a:p>
        </p:txBody>
      </p:sp>
      <p:sp>
        <p:nvSpPr>
          <p:cNvPr id="74" name="CuadroTexto 73"/>
          <p:cNvSpPr txBox="1"/>
          <p:nvPr/>
        </p:nvSpPr>
        <p:spPr>
          <a:xfrm>
            <a:off x="6958739" y="791533"/>
            <a:ext cx="1874848" cy="815608"/>
          </a:xfrm>
          <a:prstGeom prst="rect">
            <a:avLst/>
          </a:prstGeom>
          <a:noFill/>
        </p:spPr>
        <p:txBody>
          <a:bodyPr wrap="square" rtlCol="0">
            <a:spAutoFit/>
          </a:bodyPr>
          <a:lstStyle/>
          <a:p>
            <a:pPr algn="ctr"/>
            <a:r>
              <a:rPr lang="es-EC" sz="1100" b="1" dirty="0" smtClean="0"/>
              <a:t>PLATAFORMA</a:t>
            </a:r>
          </a:p>
          <a:p>
            <a:r>
              <a:rPr lang="es-EC" sz="1100" b="1" dirty="0" err="1" smtClean="0"/>
              <a:t>Wordwall</a:t>
            </a:r>
            <a:r>
              <a:rPr lang="es-EC" sz="1100" b="1" dirty="0" smtClean="0"/>
              <a:t>: </a:t>
            </a:r>
            <a:endParaRPr lang="es-EC" dirty="0"/>
          </a:p>
          <a:p>
            <a:pPr lvl="1" fontAlgn="base"/>
            <a:r>
              <a:rPr lang="es-EC" sz="1100" u="sng" dirty="0">
                <a:hlinkClick r:id="rId4"/>
              </a:rPr>
              <a:t>https://wordwall.net/play/13867/682/974</a:t>
            </a:r>
            <a:r>
              <a:rPr lang="es-EC" sz="1100" dirty="0"/>
              <a:t> </a:t>
            </a:r>
            <a:r>
              <a:rPr lang="es-EC" dirty="0"/>
              <a:t> </a:t>
            </a:r>
          </a:p>
        </p:txBody>
      </p:sp>
      <p:grpSp>
        <p:nvGrpSpPr>
          <p:cNvPr id="60" name="Google Shape;2197;p75"/>
          <p:cNvGrpSpPr/>
          <p:nvPr/>
        </p:nvGrpSpPr>
        <p:grpSpPr>
          <a:xfrm rot="-5400000">
            <a:off x="4025115" y="2841068"/>
            <a:ext cx="1058615" cy="2848721"/>
            <a:chOff x="4486016" y="1452864"/>
            <a:chExt cx="1543603" cy="3033218"/>
          </a:xfrm>
          <a:solidFill>
            <a:srgbClr val="00B0F0"/>
          </a:solidFill>
        </p:grpSpPr>
        <p:sp>
          <p:nvSpPr>
            <p:cNvPr id="75"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97;p75"/>
          <p:cNvGrpSpPr/>
          <p:nvPr/>
        </p:nvGrpSpPr>
        <p:grpSpPr>
          <a:xfrm rot="-5400000">
            <a:off x="7269059" y="-2375"/>
            <a:ext cx="1312178" cy="2598600"/>
            <a:chOff x="4486016" y="1452864"/>
            <a:chExt cx="1543603" cy="3033218"/>
          </a:xfrm>
          <a:solidFill>
            <a:srgbClr val="00B0F0"/>
          </a:solidFill>
        </p:grpSpPr>
        <p:sp>
          <p:nvSpPr>
            <p:cNvPr id="78"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4977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s-EC" sz="1800" dirty="0" smtClean="0">
                <a:solidFill>
                  <a:schemeClr val="lt2"/>
                </a:solidFill>
              </a:rPr>
              <a:t>“</a:t>
            </a:r>
            <a:r>
              <a:rPr lang="es-EC" sz="1800" dirty="0">
                <a:solidFill>
                  <a:schemeClr val="lt2"/>
                </a:solidFill>
              </a:rPr>
              <a:t>CULEBRITA EN </a:t>
            </a:r>
            <a:r>
              <a:rPr lang="es-EC" sz="1800" dirty="0" smtClean="0">
                <a:solidFill>
                  <a:schemeClr val="lt2"/>
                </a:solidFill>
              </a:rPr>
              <a:t>MOVIMIENTO”</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07</a:t>
            </a:r>
            <a:endParaRPr lang="en" sz="5000" b="1" dirty="0">
              <a:latin typeface="Architects Daughter"/>
            </a:endParaRPr>
          </a:p>
        </p:txBody>
      </p:sp>
      <p:grpSp>
        <p:nvGrpSpPr>
          <p:cNvPr id="30" name="Google Shape;1704;p65"/>
          <p:cNvGrpSpPr/>
          <p:nvPr/>
        </p:nvGrpSpPr>
        <p:grpSpPr>
          <a:xfrm rot="5400000">
            <a:off x="5843957" y="2106862"/>
            <a:ext cx="1733453" cy="3432535"/>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rgbClr val="EFD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717642" y="2089714"/>
            <a:ext cx="1733449" cy="3466826"/>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633247" y="-233264"/>
            <a:ext cx="1743259" cy="4050249"/>
            <a:chOff x="2518690" y="1164350"/>
            <a:chExt cx="4095169" cy="7495784"/>
          </a:xfrm>
          <a:solidFill>
            <a:schemeClr val="tx2">
              <a:lumMod val="20000"/>
              <a:lumOff val="80000"/>
            </a:schemeClr>
          </a:solidFill>
        </p:grpSpPr>
        <p:grpSp>
          <p:nvGrpSpPr>
            <p:cNvPr id="37" name="Google Shape;1711;p65"/>
            <p:cNvGrpSpPr/>
            <p:nvPr/>
          </p:nvGrpSpPr>
          <p:grpSpPr>
            <a:xfrm>
              <a:off x="2518690" y="1164350"/>
              <a:ext cx="4095169" cy="7495784"/>
              <a:chOff x="2518690" y="1164350"/>
              <a:chExt cx="4095169" cy="7495784"/>
            </a:xfrm>
            <a:grpFill/>
          </p:grpSpPr>
          <p:grpSp>
            <p:nvGrpSpPr>
              <p:cNvPr id="39" name="Google Shape;1712;p65"/>
              <p:cNvGrpSpPr/>
              <p:nvPr/>
            </p:nvGrpSpPr>
            <p:grpSpPr>
              <a:xfrm>
                <a:off x="2518690" y="1164350"/>
                <a:ext cx="4043970" cy="7495784"/>
                <a:chOff x="2518690" y="1164350"/>
                <a:chExt cx="4043970" cy="7495784"/>
              </a:xfrm>
              <a:grpFill/>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2375503" y="1774520"/>
            <a:ext cx="3898689" cy="32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lvl="0" algn="l" fontAlgn="base">
              <a:buFont typeface="Arial" panose="020B0604020202020204" pitchFamily="34" charset="0"/>
              <a:buChar char="•"/>
            </a:pPr>
            <a:r>
              <a:rPr lang="es-EC" sz="1400" dirty="0"/>
              <a:t>Conocer y asimilar diferentes formas de comunicarnos</a:t>
            </a:r>
            <a:r>
              <a:rPr lang="es-EC" sz="1400" dirty="0" smtClean="0"/>
              <a:t>.</a:t>
            </a:r>
            <a:br>
              <a:rPr lang="es-EC" sz="1400" dirty="0" smtClean="0"/>
            </a:br>
            <a:endParaRPr lang="es-EC" sz="1400" dirty="0"/>
          </a:p>
          <a:p>
            <a:pPr algn="l">
              <a:buFont typeface="Arial" panose="020B0604020202020204" pitchFamily="34" charset="0"/>
              <a:buChar char="•"/>
            </a:pPr>
            <a:r>
              <a:rPr lang="es-EC" sz="1400" dirty="0"/>
              <a:t>Manifestar y exteriorizar ideas, sentimientos sensaciones y conceptos a través del movimiento corporal.</a:t>
            </a:r>
            <a:endParaRPr lang="es-EC" sz="1400" dirty="0">
              <a:latin typeface="+mj-lt"/>
            </a:endParaRPr>
          </a:p>
        </p:txBody>
      </p:sp>
      <p:sp>
        <p:nvSpPr>
          <p:cNvPr id="45" name="Google Shape;1720;p65"/>
          <p:cNvSpPr txBox="1">
            <a:spLocks/>
          </p:cNvSpPr>
          <p:nvPr/>
        </p:nvSpPr>
        <p:spPr>
          <a:xfrm>
            <a:off x="1167466" y="2996616"/>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791582" y="3826324"/>
            <a:ext cx="3500028"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fontAlgn="base">
              <a:buFont typeface="Arial" panose="020B0604020202020204" pitchFamily="34" charset="0"/>
              <a:buChar char="•"/>
            </a:pPr>
            <a:r>
              <a:rPr lang="es-EC" sz="1100" dirty="0"/>
              <a:t>Seguir instrucciones sencillas que involucren la ejecución de tres o más </a:t>
            </a:r>
            <a:r>
              <a:rPr lang="es-EC" sz="1100" dirty="0" smtClean="0"/>
              <a:t>actividades.</a:t>
            </a:r>
            <a:br>
              <a:rPr lang="es-EC" sz="1100" dirty="0" smtClean="0"/>
            </a:br>
            <a:endParaRPr lang="es-EC" sz="1100" dirty="0" smtClean="0"/>
          </a:p>
          <a:p>
            <a:pPr algn="r" fontAlgn="base"/>
            <a:r>
              <a:rPr lang="es-EC" sz="1100" i="1" dirty="0" smtClean="0"/>
              <a:t> </a:t>
            </a:r>
            <a:r>
              <a:rPr lang="es-EC" sz="1100" i="1" dirty="0"/>
              <a:t>(Ministerio de Educación, 2014, pág. 37).</a:t>
            </a:r>
          </a:p>
        </p:txBody>
      </p:sp>
      <p:sp>
        <p:nvSpPr>
          <p:cNvPr id="48" name="Google Shape;1723;p65"/>
          <p:cNvSpPr txBox="1">
            <a:spLocks/>
          </p:cNvSpPr>
          <p:nvPr/>
        </p:nvSpPr>
        <p:spPr>
          <a:xfrm>
            <a:off x="5385724" y="3927086"/>
            <a:ext cx="2813583"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a:t>Espacio cómodo para moverse </a:t>
            </a:r>
            <a:r>
              <a:rPr lang="es-EC" dirty="0" smtClean="0"/>
              <a:t>libremente</a:t>
            </a:r>
          </a:p>
          <a:p>
            <a:pPr marL="285750" indent="-285750">
              <a:spcAft>
                <a:spcPts val="1200"/>
              </a:spcAft>
              <a:buFont typeface="Arial" panose="020B0604020202020204" pitchFamily="34" charset="0"/>
              <a:buChar char="•"/>
            </a:pPr>
            <a:r>
              <a:rPr lang="es-EC" dirty="0" smtClean="0"/>
              <a:t>Videos </a:t>
            </a:r>
            <a:r>
              <a:rPr lang="es-EC" dirty="0"/>
              <a:t>musicales “Dúo Tiempo de sol”</a:t>
            </a:r>
            <a:endParaRPr lang="en-US" dirty="0"/>
          </a:p>
        </p:txBody>
      </p:sp>
      <p:grpSp>
        <p:nvGrpSpPr>
          <p:cNvPr id="49" name="Google Shape;1724;p65"/>
          <p:cNvGrpSpPr/>
          <p:nvPr/>
        </p:nvGrpSpPr>
        <p:grpSpPr>
          <a:xfrm>
            <a:off x="2084150" y="1816092"/>
            <a:ext cx="406150" cy="1140311"/>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2" y="1834662"/>
            <a:ext cx="470929" cy="1158094"/>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434288" y="298993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sp>
        <p:nvSpPr>
          <p:cNvPr id="2" name="AutoShape 2" descr="I'm a Puzzle Community - Foto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18" name="Picture 2" descr="Dúo Tiempo de Sol - Nunca Dejo De Bailar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6259">
            <a:off x="7195527" y="1345463"/>
            <a:ext cx="1679563" cy="109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80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419847" y="850586"/>
            <a:ext cx="1618149"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737524" y="1614475"/>
            <a:ext cx="1725244"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575960"/>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a:t>C</a:t>
            </a:r>
            <a:r>
              <a:rPr lang="es-EC" sz="1200" dirty="0" smtClean="0"/>
              <a:t>ompartiendo </a:t>
            </a:r>
            <a:r>
              <a:rPr lang="es-EC" sz="1200" dirty="0"/>
              <a:t>un video </a:t>
            </a:r>
            <a:r>
              <a:rPr lang="es-EC" sz="1200" dirty="0" smtClean="0"/>
              <a:t>musical.</a:t>
            </a:r>
          </a:p>
          <a:p>
            <a:pPr marL="285750" lvl="0" indent="-285750">
              <a:spcAft>
                <a:spcPts val="1200"/>
              </a:spcAft>
              <a:buFont typeface="Arial" panose="020B0604020202020204" pitchFamily="34" charset="0"/>
              <a:buChar char="•"/>
            </a:pPr>
            <a:r>
              <a:rPr lang="es-EC" sz="1200" dirty="0"/>
              <a:t>Los niños deberán hacer los mismos movimientos y sonidos que muestre la canción.</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84926" y="1817889"/>
            <a:ext cx="2235175"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a:t>S</a:t>
            </a:r>
            <a:r>
              <a:rPr lang="es-EC" sz="1200" dirty="0" smtClean="0"/>
              <a:t>erie </a:t>
            </a:r>
            <a:r>
              <a:rPr lang="es-EC" sz="1200" dirty="0"/>
              <a:t>de calentamiento para poder estirar los </a:t>
            </a:r>
            <a:r>
              <a:rPr lang="es-EC" sz="1200" dirty="0" smtClean="0"/>
              <a:t>músculos</a:t>
            </a:r>
            <a:r>
              <a:rPr lang="es-EC" sz="1200" dirty="0"/>
              <a:t> </a:t>
            </a:r>
            <a:r>
              <a:rPr lang="es-EC" sz="1200" dirty="0" smtClean="0"/>
              <a:t>.</a:t>
            </a:r>
            <a:endParaRPr sz="1200" dirty="0">
              <a:solidFill>
                <a:srgbClr val="151D30"/>
              </a:solidFill>
              <a:latin typeface="Titillium Web"/>
              <a:ea typeface="Titillium Web"/>
              <a:cs typeface="Titillium Web"/>
              <a:sym typeface="Titillium Web"/>
            </a:endParaRPr>
          </a:p>
        </p:txBody>
      </p:sp>
      <p:grpSp>
        <p:nvGrpSpPr>
          <p:cNvPr id="1996" name="Google Shape;1996;p69"/>
          <p:cNvGrpSpPr/>
          <p:nvPr/>
        </p:nvGrpSpPr>
        <p:grpSpPr>
          <a:xfrm>
            <a:off x="608280" y="2653169"/>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581688" y="3164174"/>
            <a:ext cx="2354738" cy="843971"/>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smtClean="0"/>
              <a:t>La docente </a:t>
            </a:r>
            <a:r>
              <a:rPr lang="es-EC" sz="1200" dirty="0"/>
              <a:t>girará la ruleta en la que se representan los movimientos que deberán realizar mientras cantan o mencionan a que movimiento que realizaron en la canción corresponde</a:t>
            </a:r>
            <a:r>
              <a:rPr lang="es-EC" sz="1200" dirty="0" smtClean="0"/>
              <a:t> </a:t>
            </a: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73044" y="3500160"/>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p:cNvSpPr txBox="1"/>
          <p:nvPr/>
        </p:nvSpPr>
        <p:spPr>
          <a:xfrm>
            <a:off x="3798277" y="3775581"/>
            <a:ext cx="1776484" cy="938719"/>
          </a:xfrm>
          <a:prstGeom prst="rect">
            <a:avLst/>
          </a:prstGeom>
          <a:noFill/>
        </p:spPr>
        <p:txBody>
          <a:bodyPr wrap="square" rtlCol="0">
            <a:spAutoFit/>
          </a:bodyPr>
          <a:lstStyle/>
          <a:p>
            <a:pPr algn="ctr"/>
            <a:r>
              <a:rPr lang="es-EC" sz="1100" b="1" dirty="0" smtClean="0"/>
              <a:t>PLATAFORMA</a:t>
            </a:r>
          </a:p>
          <a:p>
            <a:pPr algn="ctr"/>
            <a:endParaRPr lang="es-EC" sz="1100" b="1" dirty="0" smtClean="0"/>
          </a:p>
          <a:p>
            <a:r>
              <a:rPr lang="es-EC" sz="1100" b="1" dirty="0" err="1" smtClean="0"/>
              <a:t>Youtube</a:t>
            </a:r>
            <a:r>
              <a:rPr lang="es-EC" sz="1100" dirty="0" smtClean="0"/>
              <a:t>: </a:t>
            </a:r>
            <a:r>
              <a:rPr lang="es-EC" sz="1100" u="sng" dirty="0">
                <a:hlinkClick r:id="rId3"/>
              </a:rPr>
              <a:t>https://youtu.be/WZ4HTMqkCBg</a:t>
            </a:r>
            <a:endParaRPr lang="es-EC" sz="1100" dirty="0"/>
          </a:p>
        </p:txBody>
      </p:sp>
      <p:sp>
        <p:nvSpPr>
          <p:cNvPr id="74" name="CuadroTexto 73"/>
          <p:cNvSpPr txBox="1"/>
          <p:nvPr/>
        </p:nvSpPr>
        <p:spPr>
          <a:xfrm>
            <a:off x="6958739" y="791533"/>
            <a:ext cx="1874848" cy="984885"/>
          </a:xfrm>
          <a:prstGeom prst="rect">
            <a:avLst/>
          </a:prstGeom>
          <a:noFill/>
        </p:spPr>
        <p:txBody>
          <a:bodyPr wrap="square" rtlCol="0">
            <a:spAutoFit/>
          </a:bodyPr>
          <a:lstStyle/>
          <a:p>
            <a:pPr algn="ctr"/>
            <a:r>
              <a:rPr lang="es-EC" sz="1100" b="1" dirty="0" smtClean="0"/>
              <a:t>PLATAFORMA</a:t>
            </a:r>
          </a:p>
          <a:p>
            <a:r>
              <a:rPr lang="es-EC" sz="1100" b="1" dirty="0" err="1" smtClean="0"/>
              <a:t>Wordwall</a:t>
            </a:r>
            <a:r>
              <a:rPr lang="es-EC" sz="1100" b="1" dirty="0" smtClean="0"/>
              <a:t>: </a:t>
            </a:r>
            <a:endParaRPr lang="es-EC" dirty="0"/>
          </a:p>
          <a:p>
            <a:pPr lvl="1" fontAlgn="base"/>
            <a:r>
              <a:rPr lang="es-EC" sz="1100" u="sng" dirty="0">
                <a:hlinkClick r:id="rId4"/>
              </a:rPr>
              <a:t>https://wordwall.net/resource/14051310</a:t>
            </a:r>
            <a:endParaRPr lang="es-EC" sz="1100" dirty="0"/>
          </a:p>
          <a:p>
            <a:pPr lvl="1" fontAlgn="base"/>
            <a:r>
              <a:rPr lang="es-EC" dirty="0"/>
              <a:t> </a:t>
            </a:r>
          </a:p>
        </p:txBody>
      </p:sp>
      <p:grpSp>
        <p:nvGrpSpPr>
          <p:cNvPr id="60" name="Google Shape;2197;p75"/>
          <p:cNvGrpSpPr/>
          <p:nvPr/>
        </p:nvGrpSpPr>
        <p:grpSpPr>
          <a:xfrm rot="-5400000">
            <a:off x="4179305" y="2995258"/>
            <a:ext cx="1058615" cy="2540340"/>
            <a:chOff x="4486016" y="1452864"/>
            <a:chExt cx="1543603" cy="3033218"/>
          </a:xfrm>
          <a:solidFill>
            <a:srgbClr val="00B0F0"/>
          </a:solidFill>
        </p:grpSpPr>
        <p:sp>
          <p:nvSpPr>
            <p:cNvPr id="75"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97;p75"/>
          <p:cNvGrpSpPr/>
          <p:nvPr/>
        </p:nvGrpSpPr>
        <p:grpSpPr>
          <a:xfrm rot="-5400000">
            <a:off x="7269059" y="-2375"/>
            <a:ext cx="1312178" cy="2598600"/>
            <a:chOff x="4486016" y="1452864"/>
            <a:chExt cx="1543603" cy="3033218"/>
          </a:xfrm>
          <a:solidFill>
            <a:srgbClr val="00B0F0"/>
          </a:solidFill>
        </p:grpSpPr>
        <p:sp>
          <p:nvSpPr>
            <p:cNvPr id="78"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6473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7" name="Google Shape;1688;p64"/>
          <p:cNvGrpSpPr/>
          <p:nvPr/>
        </p:nvGrpSpPr>
        <p:grpSpPr>
          <a:xfrm>
            <a:off x="1000367" y="165730"/>
            <a:ext cx="4909690" cy="543149"/>
            <a:chOff x="2180400" y="3039225"/>
            <a:chExt cx="4909690" cy="543149"/>
          </a:xfrm>
          <a:solidFill>
            <a:srgbClr val="B7ECFF"/>
          </a:solidFill>
        </p:grpSpPr>
        <p:sp>
          <p:nvSpPr>
            <p:cNvPr id="28" name="Google Shape;1689;p64"/>
            <p:cNvSpPr/>
            <p:nvPr/>
          </p:nvSpPr>
          <p:spPr>
            <a:xfrm>
              <a:off x="2180400" y="303922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64"/>
            <p:cNvSpPr/>
            <p:nvPr/>
          </p:nvSpPr>
          <p:spPr>
            <a:xfrm>
              <a:off x="2192700" y="3069075"/>
              <a:ext cx="4897390" cy="513299"/>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73"/>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2164" name="Google Shape;2164;p73"/>
          <p:cNvSpPr/>
          <p:nvPr/>
        </p:nvSpPr>
        <p:spPr>
          <a:xfrm>
            <a:off x="4646442" y="1834661"/>
            <a:ext cx="24750" cy="222675"/>
          </a:xfrm>
          <a:custGeom>
            <a:avLst/>
            <a:gdLst/>
            <a:ahLst/>
            <a:cxnLst/>
            <a:rect l="l" t="t" r="r" b="b"/>
            <a:pathLst>
              <a:path w="990" h="8907" extrusionOk="0">
                <a:moveTo>
                  <a:pt x="0" y="0"/>
                </a:moveTo>
                <a:cubicBezTo>
                  <a:pt x="248" y="2977"/>
                  <a:pt x="990" y="5920"/>
                  <a:pt x="990" y="8907"/>
                </a:cubicBezTo>
              </a:path>
            </a:pathLst>
          </a:custGeom>
          <a:noFill/>
          <a:ln w="9525" cap="flat" cmpd="sng">
            <a:solidFill>
              <a:schemeClr val="dk2"/>
            </a:solidFill>
            <a:prstDash val="solid"/>
            <a:round/>
            <a:headEnd type="none" w="med" len="med"/>
            <a:tailEnd type="none" w="med" len="med"/>
          </a:ln>
        </p:spPr>
      </p:sp>
      <p:sp>
        <p:nvSpPr>
          <p:cNvPr id="2165" name="Google Shape;2165;p73"/>
          <p:cNvSpPr/>
          <p:nvPr/>
        </p:nvSpPr>
        <p:spPr>
          <a:xfrm rot="686282">
            <a:off x="4682719" y="1973861"/>
            <a:ext cx="24249" cy="83472"/>
          </a:xfrm>
          <a:custGeom>
            <a:avLst/>
            <a:gdLst/>
            <a:ahLst/>
            <a:cxnLst/>
            <a:rect l="l" t="t" r="r" b="b"/>
            <a:pathLst>
              <a:path w="970" h="3339" extrusionOk="0">
                <a:moveTo>
                  <a:pt x="0" y="0"/>
                </a:moveTo>
                <a:cubicBezTo>
                  <a:pt x="191" y="1143"/>
                  <a:pt x="636" y="2229"/>
                  <a:pt x="970" y="3339"/>
                </a:cubicBezTo>
              </a:path>
            </a:pathLst>
          </a:custGeom>
          <a:noFill/>
          <a:ln w="9525" cap="flat" cmpd="sng">
            <a:solidFill>
              <a:schemeClr val="dk2"/>
            </a:solidFill>
            <a:prstDash val="solid"/>
            <a:round/>
            <a:headEnd type="none" w="med" len="med"/>
            <a:tailEnd type="none" w="med" len="med"/>
          </a:ln>
        </p:spPr>
      </p:sp>
      <p:sp>
        <p:nvSpPr>
          <p:cNvPr id="2166" name="Google Shape;2166;p73"/>
          <p:cNvSpPr/>
          <p:nvPr/>
        </p:nvSpPr>
        <p:spPr>
          <a:xfrm>
            <a:off x="1201767" y="3271936"/>
            <a:ext cx="12900" cy="261475"/>
          </a:xfrm>
          <a:custGeom>
            <a:avLst/>
            <a:gdLst/>
            <a:ahLst/>
            <a:cxnLst/>
            <a:rect l="l" t="t" r="r" b="b"/>
            <a:pathLst>
              <a:path w="516" h="10459" extrusionOk="0">
                <a:moveTo>
                  <a:pt x="171" y="0"/>
                </a:moveTo>
                <a:cubicBezTo>
                  <a:pt x="605" y="3460"/>
                  <a:pt x="682" y="7040"/>
                  <a:pt x="0" y="10459"/>
                </a:cubicBezTo>
              </a:path>
            </a:pathLst>
          </a:custGeom>
          <a:noFill/>
          <a:ln w="9525" cap="flat" cmpd="sng">
            <a:solidFill>
              <a:schemeClr val="dk2"/>
            </a:solidFill>
            <a:prstDash val="solid"/>
            <a:round/>
            <a:headEnd type="none" w="med" len="med"/>
            <a:tailEnd type="none" w="med" len="med"/>
          </a:ln>
        </p:spPr>
      </p:sp>
      <p:sp>
        <p:nvSpPr>
          <p:cNvPr id="2167" name="Google Shape;2167;p73"/>
          <p:cNvSpPr/>
          <p:nvPr/>
        </p:nvSpPr>
        <p:spPr>
          <a:xfrm>
            <a:off x="1167467" y="3443411"/>
            <a:ext cx="8575" cy="98575"/>
          </a:xfrm>
          <a:custGeom>
            <a:avLst/>
            <a:gdLst/>
            <a:ahLst/>
            <a:cxnLst/>
            <a:rect l="l" t="t" r="r" b="b"/>
            <a:pathLst>
              <a:path w="343" h="3943" extrusionOk="0">
                <a:moveTo>
                  <a:pt x="343" y="0"/>
                </a:moveTo>
                <a:cubicBezTo>
                  <a:pt x="343" y="1319"/>
                  <a:pt x="0" y="2624"/>
                  <a:pt x="0" y="3943"/>
                </a:cubicBezTo>
              </a:path>
            </a:pathLst>
          </a:custGeom>
          <a:noFill/>
          <a:ln w="9525" cap="flat" cmpd="sng">
            <a:solidFill>
              <a:schemeClr val="dk2"/>
            </a:solidFill>
            <a:prstDash val="solid"/>
            <a:round/>
            <a:headEnd type="none" w="med" len="med"/>
            <a:tailEnd type="none" w="med" len="med"/>
          </a:ln>
        </p:spPr>
      </p:sp>
      <p:grpSp>
        <p:nvGrpSpPr>
          <p:cNvPr id="23" name="Google Shape;1820;p67"/>
          <p:cNvGrpSpPr/>
          <p:nvPr/>
        </p:nvGrpSpPr>
        <p:grpSpPr>
          <a:xfrm rot="5400000">
            <a:off x="133186" y="-36600"/>
            <a:ext cx="784823" cy="919831"/>
            <a:chOff x="748625" y="2845165"/>
            <a:chExt cx="1570491" cy="1537983"/>
          </a:xfrm>
        </p:grpSpPr>
        <p:sp>
          <p:nvSpPr>
            <p:cNvPr id="24"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25"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2150" name="Google Shape;2150;p73"/>
          <p:cNvSpPr txBox="1">
            <a:spLocks noGrp="1"/>
          </p:cNvSpPr>
          <p:nvPr>
            <p:ph type="title"/>
          </p:nvPr>
        </p:nvSpPr>
        <p:spPr>
          <a:xfrm>
            <a:off x="231663" y="-142974"/>
            <a:ext cx="6159633" cy="1166789"/>
          </a:xfrm>
          <a:prstGeom prst="rect">
            <a:avLst/>
          </a:prstGeom>
        </p:spPr>
        <p:txBody>
          <a:bodyPr spcFirstLastPara="1" wrap="square" lIns="91425" tIns="91425" rIns="91425" bIns="91425" anchor="ctr" anchorCtr="0">
            <a:noAutofit/>
          </a:bodyPr>
          <a:lstStyle/>
          <a:p>
            <a:pPr lvl="0"/>
            <a:r>
              <a:rPr lang="en" sz="1800" dirty="0" smtClean="0"/>
              <a:t>Nombre: </a:t>
            </a:r>
            <a:r>
              <a:rPr lang="es-EC" sz="1800" dirty="0">
                <a:solidFill>
                  <a:schemeClr val="lt2"/>
                </a:solidFill>
              </a:rPr>
              <a:t>“PALABRAS PARECIDAS”</a:t>
            </a:r>
            <a:endParaRPr sz="1800" dirty="0">
              <a:solidFill>
                <a:schemeClr val="lt2"/>
              </a:solidFill>
            </a:endParaRPr>
          </a:p>
        </p:txBody>
      </p:sp>
      <p:sp>
        <p:nvSpPr>
          <p:cNvPr id="26" name="Google Shape;1825;p67"/>
          <p:cNvSpPr txBox="1">
            <a:spLocks/>
          </p:cNvSpPr>
          <p:nvPr/>
        </p:nvSpPr>
        <p:spPr>
          <a:xfrm flipH="1">
            <a:off x="-185856" y="-53353"/>
            <a:ext cx="1393944" cy="9348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000" b="1" dirty="0" smtClean="0">
                <a:latin typeface="Architects Daughter"/>
              </a:rPr>
              <a:t>08</a:t>
            </a:r>
            <a:endParaRPr lang="en" sz="5000" b="1" dirty="0">
              <a:latin typeface="Architects Daughter"/>
            </a:endParaRPr>
          </a:p>
        </p:txBody>
      </p:sp>
      <p:grpSp>
        <p:nvGrpSpPr>
          <p:cNvPr id="30" name="Google Shape;1704;p65"/>
          <p:cNvGrpSpPr/>
          <p:nvPr/>
        </p:nvGrpSpPr>
        <p:grpSpPr>
          <a:xfrm rot="5400000">
            <a:off x="5843957" y="2106862"/>
            <a:ext cx="1733453" cy="3432535"/>
            <a:chOff x="748625" y="2858492"/>
            <a:chExt cx="1570491" cy="1524655"/>
          </a:xfrm>
        </p:grpSpPr>
        <p:sp>
          <p:nvSpPr>
            <p:cNvPr id="31" name="Google Shape;1705;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rgbClr val="EFD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2" name="Google Shape;1706;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3" name="Google Shape;1707;p65"/>
          <p:cNvGrpSpPr/>
          <p:nvPr/>
        </p:nvGrpSpPr>
        <p:grpSpPr>
          <a:xfrm rot="5400000">
            <a:off x="1717642" y="2089714"/>
            <a:ext cx="1733449" cy="3466826"/>
            <a:chOff x="748625" y="2858492"/>
            <a:chExt cx="1570491" cy="1524655"/>
          </a:xfrm>
        </p:grpSpPr>
        <p:sp>
          <p:nvSpPr>
            <p:cNvPr id="34" name="Google Shape;1708;p65"/>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35" name="Google Shape;1709;p65"/>
            <p:cNvSpPr/>
            <p:nvPr/>
          </p:nvSpPr>
          <p:spPr>
            <a:xfrm>
              <a:off x="800465" y="2858492"/>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grpSp>
        <p:nvGrpSpPr>
          <p:cNvPr id="36" name="Google Shape;1710;p65"/>
          <p:cNvGrpSpPr/>
          <p:nvPr/>
        </p:nvGrpSpPr>
        <p:grpSpPr>
          <a:xfrm rot="5400000">
            <a:off x="3633247" y="-233264"/>
            <a:ext cx="1743259" cy="4050249"/>
            <a:chOff x="2518690" y="1164350"/>
            <a:chExt cx="4095169" cy="7495784"/>
          </a:xfrm>
          <a:solidFill>
            <a:schemeClr val="tx2">
              <a:lumMod val="20000"/>
              <a:lumOff val="80000"/>
            </a:schemeClr>
          </a:solidFill>
        </p:grpSpPr>
        <p:grpSp>
          <p:nvGrpSpPr>
            <p:cNvPr id="37" name="Google Shape;1711;p65"/>
            <p:cNvGrpSpPr/>
            <p:nvPr/>
          </p:nvGrpSpPr>
          <p:grpSpPr>
            <a:xfrm>
              <a:off x="2518690" y="1164350"/>
              <a:ext cx="4095169" cy="7495784"/>
              <a:chOff x="2518690" y="1164350"/>
              <a:chExt cx="4095169" cy="7495784"/>
            </a:xfrm>
            <a:grpFill/>
          </p:grpSpPr>
          <p:grpSp>
            <p:nvGrpSpPr>
              <p:cNvPr id="39" name="Google Shape;1712;p65"/>
              <p:cNvGrpSpPr/>
              <p:nvPr/>
            </p:nvGrpSpPr>
            <p:grpSpPr>
              <a:xfrm>
                <a:off x="2518690" y="1164350"/>
                <a:ext cx="4043970" cy="7495784"/>
                <a:chOff x="2518690" y="1164350"/>
                <a:chExt cx="4043970" cy="7495784"/>
              </a:xfrm>
              <a:grpFill/>
            </p:grpSpPr>
            <p:sp>
              <p:nvSpPr>
                <p:cNvPr id="41" name="Google Shape;1713;p65"/>
                <p:cNvSpPr/>
                <p:nvPr/>
              </p:nvSpPr>
              <p:spPr>
                <a:xfrm rot="-1452">
                  <a:off x="2520155" y="1495654"/>
                  <a:ext cx="4041040" cy="7163627"/>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14;p65"/>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715;p65"/>
              <p:cNvSpPr/>
              <p:nvPr/>
            </p:nvSpPr>
            <p:spPr>
              <a:xfrm>
                <a:off x="2572939" y="1630245"/>
                <a:ext cx="4040920" cy="6960164"/>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716;p65"/>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1718;p65"/>
          <p:cNvSpPr txBox="1">
            <a:spLocks/>
          </p:cNvSpPr>
          <p:nvPr/>
        </p:nvSpPr>
        <p:spPr>
          <a:xfrm>
            <a:off x="3088994" y="911628"/>
            <a:ext cx="2817300" cy="4036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n" sz="2000" dirty="0" smtClean="0"/>
              <a:t>Objetivos específicos</a:t>
            </a:r>
            <a:endParaRPr lang="en" sz="2000" dirty="0"/>
          </a:p>
        </p:txBody>
      </p:sp>
      <p:sp>
        <p:nvSpPr>
          <p:cNvPr id="44" name="Google Shape;1719;p65"/>
          <p:cNvSpPr txBox="1">
            <a:spLocks/>
          </p:cNvSpPr>
          <p:nvPr/>
        </p:nvSpPr>
        <p:spPr>
          <a:xfrm>
            <a:off x="2466655" y="1400914"/>
            <a:ext cx="3898689" cy="9804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1"/>
              </a:buClr>
              <a:buSzPts val="1400"/>
              <a:buFont typeface="Titillium Web"/>
              <a:buNone/>
              <a:defRPr sz="1400" b="0" i="0" u="none" strike="noStrike" cap="none">
                <a:solidFill>
                  <a:schemeClr val="dk1"/>
                </a:solidFill>
                <a:latin typeface="Titillium Web"/>
                <a:ea typeface="Titillium Web"/>
                <a:cs typeface="Titillium Web"/>
                <a:sym typeface="Titillium Web"/>
              </a:defRPr>
            </a:lvl9pPr>
          </a:lstStyle>
          <a:p>
            <a:pPr lvl="0">
              <a:buFont typeface="Arial" panose="020B0604020202020204" pitchFamily="34" charset="0"/>
              <a:buChar char="•"/>
            </a:pPr>
            <a:r>
              <a:rPr lang="es-EC" sz="1400" dirty="0"/>
              <a:t>Permitir reconocer fonemas de igual pronunciación y relacionarlos</a:t>
            </a:r>
            <a:r>
              <a:rPr lang="es-EC" sz="1400" dirty="0" smtClean="0"/>
              <a:t>.</a:t>
            </a:r>
            <a:br>
              <a:rPr lang="es-EC" sz="1400" dirty="0" smtClean="0"/>
            </a:br>
            <a:endParaRPr lang="es-EC" sz="1400" dirty="0"/>
          </a:p>
          <a:p>
            <a:pPr>
              <a:buFont typeface="Arial" panose="020B0604020202020204" pitchFamily="34" charset="0"/>
              <a:buChar char="•"/>
            </a:pPr>
            <a:r>
              <a:rPr lang="es-EC" sz="1400" dirty="0"/>
              <a:t>Potenciar la conciencia fonológica</a:t>
            </a:r>
            <a:r>
              <a:rPr lang="es-EC" sz="1400" dirty="0">
                <a:latin typeface="+mj-lt"/>
              </a:rPr>
              <a:t> </a:t>
            </a:r>
          </a:p>
        </p:txBody>
      </p:sp>
      <p:sp>
        <p:nvSpPr>
          <p:cNvPr id="45" name="Google Shape;1720;p65"/>
          <p:cNvSpPr txBox="1">
            <a:spLocks/>
          </p:cNvSpPr>
          <p:nvPr/>
        </p:nvSpPr>
        <p:spPr>
          <a:xfrm>
            <a:off x="1167466" y="2996616"/>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dirty="0" smtClean="0">
                <a:latin typeface="Architects Daughter"/>
              </a:rPr>
              <a:t>Destreza:</a:t>
            </a:r>
            <a:endParaRPr lang="en" sz="2000" b="1" dirty="0">
              <a:latin typeface="Architects Daughter"/>
            </a:endParaRPr>
          </a:p>
        </p:txBody>
      </p:sp>
      <p:sp>
        <p:nvSpPr>
          <p:cNvPr id="46" name="Google Shape;1721;p65"/>
          <p:cNvSpPr txBox="1">
            <a:spLocks/>
          </p:cNvSpPr>
          <p:nvPr/>
        </p:nvSpPr>
        <p:spPr>
          <a:xfrm>
            <a:off x="791582" y="3826324"/>
            <a:ext cx="3500028"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fontAlgn="base">
              <a:buFont typeface="Arial" panose="020B0604020202020204" pitchFamily="34" charset="0"/>
              <a:buChar char="•"/>
            </a:pPr>
            <a:r>
              <a:rPr lang="es-EC" sz="1100" dirty="0"/>
              <a:t>“Producir palabras que riman espontáneamente tomado en cuenta los sonidos finales de las mismas”</a:t>
            </a:r>
            <a:r>
              <a:rPr lang="es-EC" sz="1100" dirty="0" smtClean="0"/>
              <a:t>. </a:t>
            </a:r>
          </a:p>
          <a:p>
            <a:pPr algn="r" fontAlgn="base"/>
            <a:r>
              <a:rPr lang="es-EC" sz="1100" i="1" dirty="0" smtClean="0"/>
              <a:t> </a:t>
            </a:r>
            <a:r>
              <a:rPr lang="es-EC" sz="1100" i="1" dirty="0"/>
              <a:t>(Ministerio de Educación, 2014, pág. </a:t>
            </a:r>
            <a:r>
              <a:rPr lang="es-EC" sz="1100" i="1" dirty="0" smtClean="0"/>
              <a:t>38).</a:t>
            </a:r>
            <a:endParaRPr lang="es-EC" sz="1100" i="1" dirty="0"/>
          </a:p>
        </p:txBody>
      </p:sp>
      <p:sp>
        <p:nvSpPr>
          <p:cNvPr id="48" name="Google Shape;1723;p65"/>
          <p:cNvSpPr txBox="1">
            <a:spLocks/>
          </p:cNvSpPr>
          <p:nvPr/>
        </p:nvSpPr>
        <p:spPr>
          <a:xfrm>
            <a:off x="5385724" y="3766436"/>
            <a:ext cx="2813583" cy="321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Aft>
                <a:spcPts val="1200"/>
              </a:spcAft>
              <a:buFont typeface="Arial" panose="020B0604020202020204" pitchFamily="34" charset="0"/>
              <a:buChar char="•"/>
            </a:pPr>
            <a:r>
              <a:rPr lang="es-EC" dirty="0"/>
              <a:t>O</a:t>
            </a:r>
            <a:r>
              <a:rPr lang="es-EC" dirty="0" smtClean="0"/>
              <a:t>bjetos </a:t>
            </a:r>
            <a:r>
              <a:rPr lang="es-EC" dirty="0"/>
              <a:t>que inicien con la letra </a:t>
            </a:r>
            <a:r>
              <a:rPr lang="es-EC" dirty="0" smtClean="0"/>
              <a:t>L</a:t>
            </a:r>
          </a:p>
          <a:p>
            <a:pPr marL="285750" indent="-285750">
              <a:spcAft>
                <a:spcPts val="1200"/>
              </a:spcAft>
              <a:buFont typeface="Arial" panose="020B0604020202020204" pitchFamily="34" charset="0"/>
              <a:buChar char="•"/>
            </a:pPr>
            <a:r>
              <a:rPr lang="es-EC" dirty="0"/>
              <a:t>A</a:t>
            </a:r>
            <a:r>
              <a:rPr lang="es-EC" dirty="0" smtClean="0"/>
              <a:t>ctividad </a:t>
            </a:r>
            <a:r>
              <a:rPr lang="es-EC" dirty="0"/>
              <a:t>de </a:t>
            </a:r>
            <a:r>
              <a:rPr lang="es-EC" dirty="0" err="1"/>
              <a:t>liveworksheets</a:t>
            </a:r>
            <a:r>
              <a:rPr lang="es-EC" dirty="0"/>
              <a:t>.</a:t>
            </a:r>
            <a:endParaRPr lang="en-US" dirty="0"/>
          </a:p>
        </p:txBody>
      </p:sp>
      <p:grpSp>
        <p:nvGrpSpPr>
          <p:cNvPr id="49" name="Google Shape;1724;p65"/>
          <p:cNvGrpSpPr/>
          <p:nvPr/>
        </p:nvGrpSpPr>
        <p:grpSpPr>
          <a:xfrm>
            <a:off x="2084150" y="1816092"/>
            <a:ext cx="406150" cy="1140311"/>
            <a:chOff x="2071150" y="1467824"/>
            <a:chExt cx="406150" cy="1381393"/>
          </a:xfrm>
        </p:grpSpPr>
        <p:sp>
          <p:nvSpPr>
            <p:cNvPr id="50" name="Google Shape;1725;p65"/>
            <p:cNvSpPr/>
            <p:nvPr/>
          </p:nvSpPr>
          <p:spPr>
            <a:xfrm flipH="1">
              <a:off x="2166234" y="1467824"/>
              <a:ext cx="311066" cy="1381393"/>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1" name="Google Shape;1726;p65"/>
            <p:cNvSpPr/>
            <p:nvPr/>
          </p:nvSpPr>
          <p:spPr>
            <a:xfrm>
              <a:off x="2071150" y="2608134"/>
              <a:ext cx="34425" cy="179056"/>
            </a:xfrm>
            <a:custGeom>
              <a:avLst/>
              <a:gdLst/>
              <a:ahLst/>
              <a:cxnLst/>
              <a:rect l="l" t="t" r="r" b="b"/>
              <a:pathLst>
                <a:path w="1377" h="6408" extrusionOk="0">
                  <a:moveTo>
                    <a:pt x="1145" y="0"/>
                  </a:moveTo>
                  <a:cubicBezTo>
                    <a:pt x="1414" y="2153"/>
                    <a:pt x="1534" y="4874"/>
                    <a:pt x="0" y="6408"/>
                  </a:cubicBezTo>
                </a:path>
              </a:pathLst>
            </a:custGeom>
            <a:noFill/>
            <a:ln w="9525" cap="flat" cmpd="sng">
              <a:solidFill>
                <a:schemeClr val="dk2"/>
              </a:solidFill>
              <a:prstDash val="solid"/>
              <a:round/>
              <a:headEnd type="none" w="med" len="med"/>
              <a:tailEnd type="none" w="med" len="med"/>
            </a:ln>
          </p:spPr>
        </p:sp>
      </p:grpSp>
      <p:grpSp>
        <p:nvGrpSpPr>
          <p:cNvPr id="52" name="Google Shape;1727;p65"/>
          <p:cNvGrpSpPr/>
          <p:nvPr/>
        </p:nvGrpSpPr>
        <p:grpSpPr>
          <a:xfrm>
            <a:off x="6557052" y="1834662"/>
            <a:ext cx="470929" cy="1158094"/>
            <a:chOff x="6527550" y="1400888"/>
            <a:chExt cx="444000" cy="1388121"/>
          </a:xfrm>
        </p:grpSpPr>
        <p:sp>
          <p:nvSpPr>
            <p:cNvPr id="53" name="Google Shape;1728;p65"/>
            <p:cNvSpPr/>
            <p:nvPr/>
          </p:nvSpPr>
          <p:spPr>
            <a:xfrm>
              <a:off x="6527550" y="1478557"/>
              <a:ext cx="444000" cy="1310451"/>
            </a:xfrm>
            <a:custGeom>
              <a:avLst/>
              <a:gdLst/>
              <a:ahLst/>
              <a:cxnLst/>
              <a:rect l="l" t="t" r="r" b="b"/>
              <a:pathLst>
                <a:path w="17760" h="49437" extrusionOk="0">
                  <a:moveTo>
                    <a:pt x="0" y="0"/>
                  </a:moveTo>
                  <a:cubicBezTo>
                    <a:pt x="9029" y="1290"/>
                    <a:pt x="15793" y="12534"/>
                    <a:pt x="16800" y="21599"/>
                  </a:cubicBezTo>
                  <a:cubicBezTo>
                    <a:pt x="17825" y="30827"/>
                    <a:pt x="14824" y="40629"/>
                    <a:pt x="17760" y="49437"/>
                  </a:cubicBezTo>
                </a:path>
              </a:pathLst>
            </a:custGeom>
            <a:noFill/>
            <a:ln w="9525" cap="flat" cmpd="sng">
              <a:solidFill>
                <a:schemeClr val="dk2"/>
              </a:solidFill>
              <a:prstDash val="solid"/>
              <a:round/>
              <a:headEnd type="none" w="med" len="med"/>
              <a:tailEnd type="none" w="med" len="med"/>
            </a:ln>
          </p:spPr>
        </p:sp>
        <p:sp>
          <p:nvSpPr>
            <p:cNvPr id="54" name="Google Shape;1729;p65"/>
            <p:cNvSpPr/>
            <p:nvPr/>
          </p:nvSpPr>
          <p:spPr>
            <a:xfrm>
              <a:off x="6585388" y="1400888"/>
              <a:ext cx="211700" cy="148306"/>
            </a:xfrm>
            <a:custGeom>
              <a:avLst/>
              <a:gdLst/>
              <a:ahLst/>
              <a:cxnLst/>
              <a:rect l="l" t="t" r="r" b="b"/>
              <a:pathLst>
                <a:path w="8468" h="5035" extrusionOk="0">
                  <a:moveTo>
                    <a:pt x="0" y="0"/>
                  </a:moveTo>
                  <a:cubicBezTo>
                    <a:pt x="3284" y="0"/>
                    <a:pt x="7671" y="1849"/>
                    <a:pt x="8468" y="5035"/>
                  </a:cubicBezTo>
                </a:path>
              </a:pathLst>
            </a:custGeom>
            <a:noFill/>
            <a:ln w="9525" cap="flat" cmpd="sng">
              <a:solidFill>
                <a:schemeClr val="dk2"/>
              </a:solidFill>
              <a:prstDash val="solid"/>
              <a:round/>
              <a:headEnd type="none" w="med" len="med"/>
              <a:tailEnd type="none" w="med" len="med"/>
            </a:ln>
          </p:spPr>
        </p:sp>
      </p:grpSp>
      <p:sp>
        <p:nvSpPr>
          <p:cNvPr id="56" name="Google Shape;1720;p65"/>
          <p:cNvSpPr txBox="1">
            <a:spLocks/>
          </p:cNvSpPr>
          <p:nvPr/>
        </p:nvSpPr>
        <p:spPr>
          <a:xfrm>
            <a:off x="5434288" y="2989935"/>
            <a:ext cx="2817300" cy="5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C" sz="2000" b="1" dirty="0" smtClean="0"/>
              <a:t>Materiales</a:t>
            </a:r>
            <a:r>
              <a:rPr lang="en" sz="2000" b="1" dirty="0" smtClean="0">
                <a:latin typeface="Architects Daughter"/>
              </a:rPr>
              <a:t>:</a:t>
            </a:r>
            <a:endParaRPr lang="en" sz="2000" b="1" dirty="0">
              <a:latin typeface="Architects Daughter"/>
            </a:endParaRPr>
          </a:p>
        </p:txBody>
      </p:sp>
      <p:sp>
        <p:nvSpPr>
          <p:cNvPr id="2" name="AutoShape 2" descr="I'm a Puzzle Community - Foto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822806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1979" name="Google Shape;1979;p69"/>
          <p:cNvGrpSpPr/>
          <p:nvPr/>
        </p:nvGrpSpPr>
        <p:grpSpPr>
          <a:xfrm rot="16200000" flipH="1">
            <a:off x="6929953" y="2366528"/>
            <a:ext cx="1702377" cy="2341074"/>
            <a:chOff x="1487027" y="3035772"/>
            <a:chExt cx="745855" cy="556168"/>
          </a:xfrm>
        </p:grpSpPr>
        <p:sp>
          <p:nvSpPr>
            <p:cNvPr id="1980" name="Google Shape;1980;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69"/>
          <p:cNvGrpSpPr/>
          <p:nvPr/>
        </p:nvGrpSpPr>
        <p:grpSpPr>
          <a:xfrm rot="5400000">
            <a:off x="546966" y="723468"/>
            <a:ext cx="1363911" cy="2341074"/>
            <a:chOff x="1487027" y="3035772"/>
            <a:chExt cx="745855" cy="556168"/>
          </a:xfrm>
        </p:grpSpPr>
        <p:sp>
          <p:nvSpPr>
            <p:cNvPr id="1983" name="Google Shape;1983;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9"/>
            <p:cNvSpPr/>
            <p:nvPr/>
          </p:nvSpPr>
          <p:spPr>
            <a:xfrm rot="5400000">
              <a:off x="1594531" y="2943098"/>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69"/>
          <p:cNvGrpSpPr/>
          <p:nvPr/>
        </p:nvGrpSpPr>
        <p:grpSpPr>
          <a:xfrm rot="5400000" flipH="1">
            <a:off x="3577155" y="1774844"/>
            <a:ext cx="2045982" cy="2323406"/>
            <a:chOff x="1469916" y="3039969"/>
            <a:chExt cx="748134" cy="551970"/>
          </a:xfrm>
        </p:grpSpPr>
        <p:sp>
          <p:nvSpPr>
            <p:cNvPr id="1986" name="Google Shape;1986;p69"/>
            <p:cNvSpPr/>
            <p:nvPr/>
          </p:nvSpPr>
          <p:spPr>
            <a:xfrm rot="5400000">
              <a:off x="1579700" y="2953589"/>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9"/>
            <p:cNvSpPr/>
            <p:nvPr/>
          </p:nvSpPr>
          <p:spPr>
            <a:xfrm rot="5400000">
              <a:off x="1562589" y="2947296"/>
              <a:ext cx="545677" cy="731023"/>
            </a:xfrm>
            <a:custGeom>
              <a:avLst/>
              <a:gdLst/>
              <a:ahLst/>
              <a:cxnLst/>
              <a:rect l="l" t="t" r="r" b="b"/>
              <a:pathLst>
                <a:path w="21026" h="22201" extrusionOk="0">
                  <a:moveTo>
                    <a:pt x="20608" y="1"/>
                  </a:moveTo>
                  <a:lnTo>
                    <a:pt x="20608" y="1"/>
                  </a:lnTo>
                  <a:cubicBezTo>
                    <a:pt x="14523" y="115"/>
                    <a:pt x="8438" y="317"/>
                    <a:pt x="2353" y="317"/>
                  </a:cubicBezTo>
                  <a:cubicBezTo>
                    <a:pt x="1569" y="317"/>
                    <a:pt x="785" y="314"/>
                    <a:pt x="0" y="306"/>
                  </a:cubicBezTo>
                  <a:lnTo>
                    <a:pt x="0" y="322"/>
                  </a:lnTo>
                  <a:cubicBezTo>
                    <a:pt x="177" y="3926"/>
                    <a:pt x="33" y="7561"/>
                    <a:pt x="81" y="11165"/>
                  </a:cubicBezTo>
                  <a:cubicBezTo>
                    <a:pt x="129" y="14784"/>
                    <a:pt x="210" y="18388"/>
                    <a:pt x="322" y="22007"/>
                  </a:cubicBezTo>
                  <a:cubicBezTo>
                    <a:pt x="338" y="22104"/>
                    <a:pt x="258" y="22168"/>
                    <a:pt x="177" y="22168"/>
                  </a:cubicBezTo>
                  <a:lnTo>
                    <a:pt x="242" y="22200"/>
                  </a:lnTo>
                  <a:cubicBezTo>
                    <a:pt x="274" y="22168"/>
                    <a:pt x="306" y="22152"/>
                    <a:pt x="354" y="22152"/>
                  </a:cubicBezTo>
                  <a:cubicBezTo>
                    <a:pt x="3552" y="22100"/>
                    <a:pt x="6754" y="22075"/>
                    <a:pt x="9955" y="22075"/>
                  </a:cubicBezTo>
                  <a:cubicBezTo>
                    <a:pt x="13647" y="22075"/>
                    <a:pt x="17339" y="22108"/>
                    <a:pt x="21026" y="22168"/>
                  </a:cubicBezTo>
                  <a:cubicBezTo>
                    <a:pt x="20543" y="18565"/>
                    <a:pt x="20559" y="14929"/>
                    <a:pt x="20559" y="11310"/>
                  </a:cubicBezTo>
                  <a:lnTo>
                    <a:pt x="20559" y="5599"/>
                  </a:lnTo>
                  <a:cubicBezTo>
                    <a:pt x="20559" y="3749"/>
                    <a:pt x="20495" y="1867"/>
                    <a:pt x="206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8" name="Google Shape;1988;p69"/>
          <p:cNvSpPr/>
          <p:nvPr/>
        </p:nvSpPr>
        <p:spPr>
          <a:xfrm>
            <a:off x="2397996" y="1735511"/>
            <a:ext cx="853002" cy="1323319"/>
          </a:xfrm>
          <a:custGeom>
            <a:avLst/>
            <a:gdLst/>
            <a:ahLst/>
            <a:cxnLst/>
            <a:rect l="l" t="t" r="r" b="b"/>
            <a:pathLst>
              <a:path w="20398" h="42721" extrusionOk="0">
                <a:moveTo>
                  <a:pt x="0" y="0"/>
                </a:moveTo>
                <a:cubicBezTo>
                  <a:pt x="8827" y="1104"/>
                  <a:pt x="13781" y="13467"/>
                  <a:pt x="14625" y="22323"/>
                </a:cubicBezTo>
                <a:cubicBezTo>
                  <a:pt x="15295" y="29358"/>
                  <a:pt x="13332" y="42721"/>
                  <a:pt x="20398" y="42721"/>
                </a:cubicBezTo>
              </a:path>
            </a:pathLst>
          </a:custGeom>
          <a:noFill/>
          <a:ln w="9525" cap="flat" cmpd="sng">
            <a:solidFill>
              <a:schemeClr val="dk2"/>
            </a:solidFill>
            <a:prstDash val="solid"/>
            <a:round/>
            <a:headEnd type="none" w="med" len="med"/>
            <a:tailEnd type="none" w="med" len="med"/>
          </a:ln>
        </p:spPr>
      </p:sp>
      <p:sp>
        <p:nvSpPr>
          <p:cNvPr id="1989" name="Google Shape;1989;p69"/>
          <p:cNvSpPr/>
          <p:nvPr/>
        </p:nvSpPr>
        <p:spPr>
          <a:xfrm flipV="1">
            <a:off x="5761849" y="2466905"/>
            <a:ext cx="849490" cy="1199047"/>
          </a:xfrm>
          <a:custGeom>
            <a:avLst/>
            <a:gdLst/>
            <a:ahLst/>
            <a:cxnLst/>
            <a:rect l="l" t="t" r="r" b="b"/>
            <a:pathLst>
              <a:path w="23862" h="45603" extrusionOk="0">
                <a:moveTo>
                  <a:pt x="0" y="44645"/>
                </a:moveTo>
                <a:cubicBezTo>
                  <a:pt x="8140" y="50076"/>
                  <a:pt x="14307" y="29923"/>
                  <a:pt x="16549" y="20398"/>
                </a:cubicBezTo>
                <a:cubicBezTo>
                  <a:pt x="18204" y="13367"/>
                  <a:pt x="17010" y="2284"/>
                  <a:pt x="23862" y="0"/>
                </a:cubicBezTo>
              </a:path>
            </a:pathLst>
          </a:custGeom>
          <a:noFill/>
          <a:ln w="9525" cap="flat" cmpd="sng">
            <a:solidFill>
              <a:schemeClr val="dk2"/>
            </a:solidFill>
            <a:prstDash val="solid"/>
            <a:round/>
            <a:headEnd type="none" w="med" len="med"/>
            <a:tailEnd type="none" w="med" len="med"/>
          </a:ln>
        </p:spPr>
      </p:sp>
      <p:sp>
        <p:nvSpPr>
          <p:cNvPr id="1991" name="Google Shape;1991;p69"/>
          <p:cNvSpPr txBox="1"/>
          <p:nvPr/>
        </p:nvSpPr>
        <p:spPr>
          <a:xfrm>
            <a:off x="3438443" y="2719728"/>
            <a:ext cx="2462545" cy="441600"/>
          </a:xfrm>
          <a:prstGeom prst="rect">
            <a:avLst/>
          </a:prstGeom>
          <a:noFill/>
          <a:ln>
            <a:noFill/>
          </a:ln>
        </p:spPr>
        <p:txBody>
          <a:bodyPr spcFirstLastPara="1" wrap="square" lIns="91425" tIns="91425" rIns="91425" bIns="91425" anchor="ctr" anchorCtr="0">
            <a:noAutofit/>
          </a:bodyPr>
          <a:lstStyle/>
          <a:p>
            <a:pPr marL="285750" lvl="0" indent="-285750">
              <a:spcAft>
                <a:spcPts val="1200"/>
              </a:spcAft>
              <a:buFont typeface="Arial" panose="020B0604020202020204" pitchFamily="34" charset="0"/>
              <a:buChar char="•"/>
            </a:pPr>
            <a:r>
              <a:rPr lang="es-EC" sz="1200" dirty="0"/>
              <a:t>S</a:t>
            </a:r>
            <a:r>
              <a:rPr lang="es-EC" sz="1200" dirty="0" smtClean="0"/>
              <a:t>e utilizará el juego “Simón dice” </a:t>
            </a:r>
          </a:p>
          <a:p>
            <a:pPr marL="285750" lvl="0" indent="-285750">
              <a:spcAft>
                <a:spcPts val="1200"/>
              </a:spcAft>
              <a:buFont typeface="Arial" panose="020B0604020202020204" pitchFamily="34" charset="0"/>
              <a:buChar char="•"/>
            </a:pPr>
            <a:r>
              <a:rPr lang="es-EC" sz="1200" dirty="0"/>
              <a:t>La docente deberá </a:t>
            </a:r>
            <a:r>
              <a:rPr lang="es-EC" sz="1200" dirty="0" smtClean="0"/>
              <a:t>decir el nombre de los objetos que los niños buscarán.</a:t>
            </a:r>
          </a:p>
          <a:p>
            <a:pPr marL="285750" lvl="0" indent="-285750">
              <a:spcAft>
                <a:spcPts val="1200"/>
              </a:spcAft>
              <a:buFont typeface="Arial" panose="020B0604020202020204" pitchFamily="34" charset="0"/>
              <a:buChar char="•"/>
            </a:pPr>
            <a:r>
              <a:rPr lang="es-EC" sz="1200" dirty="0"/>
              <a:t>S</a:t>
            </a:r>
            <a:r>
              <a:rPr lang="es-EC" sz="1200" dirty="0" smtClean="0"/>
              <a:t>e </a:t>
            </a:r>
            <a:r>
              <a:rPr lang="es-EC" sz="1200" dirty="0"/>
              <a:t>pedirá al estudiante elija tres que empiecen con </a:t>
            </a:r>
            <a:r>
              <a:rPr lang="es-EC" sz="1200" dirty="0" smtClean="0"/>
              <a:t>L.</a:t>
            </a:r>
            <a:endParaRPr sz="1200" dirty="0">
              <a:solidFill>
                <a:srgbClr val="151D30"/>
              </a:solidFill>
              <a:latin typeface="Titillium Web"/>
              <a:ea typeface="Titillium Web"/>
              <a:cs typeface="Titillium Web"/>
              <a:sym typeface="Titillium Web"/>
            </a:endParaRPr>
          </a:p>
        </p:txBody>
      </p:sp>
      <p:sp>
        <p:nvSpPr>
          <p:cNvPr id="1992" name="Google Shape;1992;p6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1993" name="Google Shape;1993;p69"/>
          <p:cNvSpPr txBox="1">
            <a:spLocks noGrp="1"/>
          </p:cNvSpPr>
          <p:nvPr>
            <p:ph type="title"/>
          </p:nvPr>
        </p:nvSpPr>
        <p:spPr>
          <a:xfrm>
            <a:off x="2477985" y="0"/>
            <a:ext cx="3955708" cy="534008"/>
          </a:xfrm>
          <a:prstGeom prst="rect">
            <a:avLst/>
          </a:prstGeom>
          <a:solidFill>
            <a:srgbClr val="EFD9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Momentos</a:t>
            </a:r>
            <a:endParaRPr dirty="0">
              <a:solidFill>
                <a:schemeClr val="lt2"/>
              </a:solidFill>
            </a:endParaRPr>
          </a:p>
        </p:txBody>
      </p:sp>
      <p:sp>
        <p:nvSpPr>
          <p:cNvPr id="1995" name="Google Shape;1995;p69"/>
          <p:cNvSpPr txBox="1"/>
          <p:nvPr/>
        </p:nvSpPr>
        <p:spPr>
          <a:xfrm>
            <a:off x="120730" y="1653818"/>
            <a:ext cx="2335334" cy="441600"/>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a:t>I</a:t>
            </a:r>
            <a:r>
              <a:rPr lang="es-EC" sz="1200" dirty="0" smtClean="0"/>
              <a:t>ntroduciendo </a:t>
            </a:r>
            <a:r>
              <a:rPr lang="es-EC" sz="1200" dirty="0"/>
              <a:t>al fonema a </a:t>
            </a:r>
            <a:r>
              <a:rPr lang="es-EC" sz="1200" dirty="0" smtClean="0"/>
              <a:t>trabajar utilizando trabalenguas.</a:t>
            </a:r>
            <a:r>
              <a:rPr lang="es-EC" sz="1200" dirty="0"/>
              <a:t> </a:t>
            </a:r>
            <a:endParaRPr lang="es-EC" sz="1200" dirty="0" smtClean="0"/>
          </a:p>
        </p:txBody>
      </p:sp>
      <p:grpSp>
        <p:nvGrpSpPr>
          <p:cNvPr id="1996" name="Google Shape;1996;p69"/>
          <p:cNvGrpSpPr/>
          <p:nvPr/>
        </p:nvGrpSpPr>
        <p:grpSpPr>
          <a:xfrm>
            <a:off x="619839" y="2308054"/>
            <a:ext cx="1736700" cy="85999"/>
            <a:chOff x="713225" y="3054524"/>
            <a:chExt cx="1736700" cy="173700"/>
          </a:xfrm>
        </p:grpSpPr>
        <p:cxnSp>
          <p:nvCxnSpPr>
            <p:cNvPr id="1997" name="Google Shape;1997;p69"/>
            <p:cNvCxnSpPr>
              <a:endCxn id="1998" idx="1"/>
            </p:cNvCxnSpPr>
            <p:nvPr/>
          </p:nvCxnSpPr>
          <p:spPr>
            <a:xfrm rot="10800000">
              <a:off x="713225" y="3141374"/>
              <a:ext cx="1736700" cy="0"/>
            </a:xfrm>
            <a:prstGeom prst="straightConnector1">
              <a:avLst/>
            </a:prstGeom>
            <a:noFill/>
            <a:ln w="9525" cap="flat" cmpd="sng">
              <a:solidFill>
                <a:schemeClr val="dk2"/>
              </a:solidFill>
              <a:prstDash val="solid"/>
              <a:round/>
              <a:headEnd type="none" w="med" len="med"/>
              <a:tailEnd type="none" w="med" len="med"/>
            </a:ln>
          </p:spPr>
        </p:cxnSp>
        <p:sp>
          <p:nvSpPr>
            <p:cNvPr id="1998" name="Google Shape;1998;p69"/>
            <p:cNvSpPr/>
            <p:nvPr/>
          </p:nvSpPr>
          <p:spPr>
            <a:xfrm rot="5400000" flipH="1">
              <a:off x="1192775" y="2574974"/>
              <a:ext cx="173700" cy="1132800"/>
            </a:xfrm>
            <a:prstGeom prst="round2SameRect">
              <a:avLst>
                <a:gd name="adj1" fmla="val 0"/>
                <a:gd name="adj2"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69"/>
          <p:cNvSpPr txBox="1"/>
          <p:nvPr/>
        </p:nvSpPr>
        <p:spPr>
          <a:xfrm>
            <a:off x="351913" y="791533"/>
            <a:ext cx="12672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Inicio</a:t>
            </a:r>
            <a:endParaRPr sz="3200" b="1" dirty="0">
              <a:solidFill>
                <a:srgbClr val="151D30"/>
              </a:solidFill>
              <a:latin typeface="Architects Daughter"/>
              <a:ea typeface="Architects Daughter"/>
              <a:cs typeface="Architects Daughter"/>
              <a:sym typeface="Architects Daughter"/>
            </a:endParaRPr>
          </a:p>
        </p:txBody>
      </p:sp>
      <p:sp>
        <p:nvSpPr>
          <p:cNvPr id="2000" name="Google Shape;2000;p69"/>
          <p:cNvSpPr txBox="1"/>
          <p:nvPr/>
        </p:nvSpPr>
        <p:spPr>
          <a:xfrm>
            <a:off x="3452520" y="1355543"/>
            <a:ext cx="2311146"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Desarrollo</a:t>
            </a:r>
            <a:endParaRPr sz="3200" b="1" dirty="0">
              <a:solidFill>
                <a:srgbClr val="151D30"/>
              </a:solidFill>
              <a:latin typeface="Architects Daughter"/>
              <a:ea typeface="Architects Daughter"/>
              <a:cs typeface="Architects Daughter"/>
              <a:sym typeface="Architects Daughter"/>
            </a:endParaRPr>
          </a:p>
        </p:txBody>
      </p:sp>
      <p:sp>
        <p:nvSpPr>
          <p:cNvPr id="2002" name="Google Shape;2002;p69"/>
          <p:cNvSpPr txBox="1"/>
          <p:nvPr/>
        </p:nvSpPr>
        <p:spPr>
          <a:xfrm>
            <a:off x="6625848" y="3115567"/>
            <a:ext cx="2354738" cy="843971"/>
          </a:xfrm>
          <a:prstGeom prst="rect">
            <a:avLst/>
          </a:prstGeom>
          <a:noFill/>
          <a:ln>
            <a:noFill/>
          </a:ln>
        </p:spPr>
        <p:txBody>
          <a:bodyPr spcFirstLastPara="1" wrap="square" lIns="91425" tIns="91425" rIns="91425" bIns="91425" anchor="ctr" anchorCtr="0">
            <a:noAutofit/>
          </a:bodyPr>
          <a:lstStyle/>
          <a:p>
            <a:pPr marL="171450" lvl="0" indent="-171450">
              <a:spcAft>
                <a:spcPts val="1200"/>
              </a:spcAft>
              <a:buFont typeface="Arial" panose="020B0604020202020204" pitchFamily="34" charset="0"/>
              <a:buChar char="•"/>
            </a:pPr>
            <a:r>
              <a:rPr lang="es-EC" sz="1200" dirty="0"/>
              <a:t>S</a:t>
            </a:r>
            <a:r>
              <a:rPr lang="es-EC" sz="1200" dirty="0" smtClean="0"/>
              <a:t>e </a:t>
            </a:r>
            <a:r>
              <a:rPr lang="es-EC" sz="1200" dirty="0"/>
              <a:t>anexará el link de la actividad en </a:t>
            </a:r>
            <a:r>
              <a:rPr lang="es-EC" sz="1200" dirty="0" err="1" smtClean="0"/>
              <a:t>liveworksheets</a:t>
            </a:r>
            <a:r>
              <a:rPr lang="es-EC" sz="1200" dirty="0" smtClean="0"/>
              <a:t>. </a:t>
            </a:r>
          </a:p>
        </p:txBody>
      </p:sp>
      <p:sp>
        <p:nvSpPr>
          <p:cNvPr id="2003" name="Google Shape;2003;p69"/>
          <p:cNvSpPr txBox="1"/>
          <p:nvPr/>
        </p:nvSpPr>
        <p:spPr>
          <a:xfrm>
            <a:off x="6894268" y="2189643"/>
            <a:ext cx="1755962"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smtClean="0">
                <a:solidFill>
                  <a:srgbClr val="151D30"/>
                </a:solidFill>
                <a:latin typeface="Architects Daughter"/>
                <a:ea typeface="Architects Daughter"/>
                <a:cs typeface="Architects Daughter"/>
                <a:sym typeface="Architects Daughter"/>
              </a:rPr>
              <a:t>Cierre</a:t>
            </a:r>
            <a:endParaRPr sz="3200" b="1" dirty="0">
              <a:solidFill>
                <a:srgbClr val="151D30"/>
              </a:solidFill>
              <a:latin typeface="Architects Daughter"/>
              <a:ea typeface="Architects Daughter"/>
              <a:cs typeface="Architects Daughter"/>
              <a:sym typeface="Architects Daughter"/>
            </a:endParaRPr>
          </a:p>
        </p:txBody>
      </p:sp>
      <p:grpSp>
        <p:nvGrpSpPr>
          <p:cNvPr id="2004" name="Google Shape;2004;p69"/>
          <p:cNvGrpSpPr/>
          <p:nvPr/>
        </p:nvGrpSpPr>
        <p:grpSpPr>
          <a:xfrm>
            <a:off x="3961298" y="3807142"/>
            <a:ext cx="1736700" cy="85999"/>
            <a:chOff x="713300" y="3054517"/>
            <a:chExt cx="1736700" cy="173700"/>
          </a:xfrm>
        </p:grpSpPr>
        <p:cxnSp>
          <p:nvCxnSpPr>
            <p:cNvPr id="2005" name="Google Shape;2005;p69"/>
            <p:cNvCxnSpPr>
              <a:endCxn id="2006"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6" name="Google Shape;2006;p69"/>
            <p:cNvSpPr/>
            <p:nvPr/>
          </p:nvSpPr>
          <p:spPr>
            <a:xfrm rot="5400000" flipH="1">
              <a:off x="725300" y="3042517"/>
              <a:ext cx="173700" cy="197700"/>
            </a:xfrm>
            <a:prstGeom prst="round2SameRect">
              <a:avLst>
                <a:gd name="adj1" fmla="val 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69"/>
          <p:cNvGrpSpPr/>
          <p:nvPr/>
        </p:nvGrpSpPr>
        <p:grpSpPr>
          <a:xfrm>
            <a:off x="7117461" y="4193350"/>
            <a:ext cx="1736700" cy="85999"/>
            <a:chOff x="713300" y="3054517"/>
            <a:chExt cx="1736700" cy="173700"/>
          </a:xfrm>
        </p:grpSpPr>
        <p:cxnSp>
          <p:nvCxnSpPr>
            <p:cNvPr id="2008" name="Google Shape;2008;p69"/>
            <p:cNvCxnSpPr>
              <a:endCxn id="2009" idx="1"/>
            </p:cNvCxnSpPr>
            <p:nvPr/>
          </p:nvCxnSpPr>
          <p:spPr>
            <a:xfrm rot="10800000">
              <a:off x="713300" y="3141367"/>
              <a:ext cx="1736700" cy="0"/>
            </a:xfrm>
            <a:prstGeom prst="straightConnector1">
              <a:avLst/>
            </a:prstGeom>
            <a:noFill/>
            <a:ln w="9525" cap="flat" cmpd="sng">
              <a:solidFill>
                <a:schemeClr val="dk2"/>
              </a:solidFill>
              <a:prstDash val="solid"/>
              <a:round/>
              <a:headEnd type="none" w="med" len="med"/>
              <a:tailEnd type="none" w="med" len="med"/>
            </a:ln>
          </p:spPr>
        </p:cxnSp>
        <p:sp>
          <p:nvSpPr>
            <p:cNvPr id="2009" name="Google Shape;2009;p69"/>
            <p:cNvSpPr/>
            <p:nvPr/>
          </p:nvSpPr>
          <p:spPr>
            <a:xfrm rot="5400000" flipH="1">
              <a:off x="954800" y="2813017"/>
              <a:ext cx="173700" cy="656700"/>
            </a:xfrm>
            <a:prstGeom prst="round2SameRect">
              <a:avLst>
                <a:gd name="adj1" fmla="val 0"/>
                <a:gd name="adj2"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CuadroTexto 73"/>
          <p:cNvSpPr txBox="1"/>
          <p:nvPr/>
        </p:nvSpPr>
        <p:spPr>
          <a:xfrm>
            <a:off x="6958739" y="791533"/>
            <a:ext cx="1874848" cy="984885"/>
          </a:xfrm>
          <a:prstGeom prst="rect">
            <a:avLst/>
          </a:prstGeom>
          <a:noFill/>
        </p:spPr>
        <p:txBody>
          <a:bodyPr wrap="square" rtlCol="0">
            <a:spAutoFit/>
          </a:bodyPr>
          <a:lstStyle/>
          <a:p>
            <a:pPr algn="ctr"/>
            <a:r>
              <a:rPr lang="es-EC" sz="1100" b="1" dirty="0" smtClean="0"/>
              <a:t>PLATAFORMA</a:t>
            </a:r>
          </a:p>
          <a:p>
            <a:r>
              <a:rPr lang="es-EC" sz="1100" b="1" dirty="0" err="1" smtClean="0"/>
              <a:t>Liveworksheets</a:t>
            </a:r>
            <a:r>
              <a:rPr lang="es-EC" sz="1100" b="1" dirty="0" smtClean="0"/>
              <a:t>: </a:t>
            </a:r>
            <a:endParaRPr lang="es-EC" dirty="0"/>
          </a:p>
          <a:p>
            <a:pPr lvl="1" fontAlgn="base"/>
            <a:r>
              <a:rPr lang="es-EC" sz="1100" u="sng" dirty="0">
                <a:hlinkClick r:id="rId3"/>
              </a:rPr>
              <a:t>https://es.liveworksheets.com/3-ak34805mr</a:t>
            </a:r>
            <a:endParaRPr lang="es-EC" sz="1100" dirty="0"/>
          </a:p>
          <a:p>
            <a:pPr lvl="1" fontAlgn="base"/>
            <a:r>
              <a:rPr lang="es-EC" dirty="0"/>
              <a:t> </a:t>
            </a:r>
          </a:p>
        </p:txBody>
      </p:sp>
      <p:grpSp>
        <p:nvGrpSpPr>
          <p:cNvPr id="77" name="Google Shape;2197;p75"/>
          <p:cNvGrpSpPr/>
          <p:nvPr/>
        </p:nvGrpSpPr>
        <p:grpSpPr>
          <a:xfrm rot="-5400000">
            <a:off x="7269059" y="-2375"/>
            <a:ext cx="1312178" cy="2598600"/>
            <a:chOff x="4486016" y="1452864"/>
            <a:chExt cx="1543603" cy="3033218"/>
          </a:xfrm>
          <a:solidFill>
            <a:srgbClr val="00B0F0"/>
          </a:solidFill>
        </p:grpSpPr>
        <p:sp>
          <p:nvSpPr>
            <p:cNvPr id="78" name="Google Shape;2198;p75"/>
            <p:cNvSpPr/>
            <p:nvPr/>
          </p:nvSpPr>
          <p:spPr>
            <a:xfrm>
              <a:off x="4486016" y="1452864"/>
              <a:ext cx="1543603" cy="3033218"/>
            </a:xfrm>
            <a:custGeom>
              <a:avLst/>
              <a:gdLst/>
              <a:ahLst/>
              <a:cxnLst/>
              <a:rect l="l" t="t" r="r" b="b"/>
              <a:pathLst>
                <a:path w="95757" h="202823" extrusionOk="0">
                  <a:moveTo>
                    <a:pt x="55823" y="15602"/>
                  </a:moveTo>
                  <a:cubicBezTo>
                    <a:pt x="56968" y="15602"/>
                    <a:pt x="57970" y="16604"/>
                    <a:pt x="57970" y="17749"/>
                  </a:cubicBezTo>
                  <a:lnTo>
                    <a:pt x="57970" y="17892"/>
                  </a:lnTo>
                  <a:cubicBezTo>
                    <a:pt x="57970" y="19037"/>
                    <a:pt x="56968" y="20039"/>
                    <a:pt x="55823" y="20039"/>
                  </a:cubicBezTo>
                  <a:lnTo>
                    <a:pt x="41080" y="20039"/>
                  </a:lnTo>
                  <a:cubicBezTo>
                    <a:pt x="39935" y="20039"/>
                    <a:pt x="38933" y="19037"/>
                    <a:pt x="38933" y="17892"/>
                  </a:cubicBezTo>
                  <a:lnTo>
                    <a:pt x="38933" y="17749"/>
                  </a:lnTo>
                  <a:cubicBezTo>
                    <a:pt x="38933" y="16604"/>
                    <a:pt x="39935" y="15602"/>
                    <a:pt x="41080" y="15602"/>
                  </a:cubicBezTo>
                  <a:close/>
                  <a:moveTo>
                    <a:pt x="89173" y="28913"/>
                  </a:moveTo>
                  <a:lnTo>
                    <a:pt x="89173" y="173909"/>
                  </a:lnTo>
                  <a:lnTo>
                    <a:pt x="7729" y="173909"/>
                  </a:lnTo>
                  <a:lnTo>
                    <a:pt x="7729" y="28913"/>
                  </a:lnTo>
                  <a:close/>
                  <a:moveTo>
                    <a:pt x="13598" y="0"/>
                  </a:moveTo>
                  <a:cubicBezTo>
                    <a:pt x="6012" y="0"/>
                    <a:pt x="0" y="6155"/>
                    <a:pt x="0" y="13598"/>
                  </a:cubicBezTo>
                  <a:lnTo>
                    <a:pt x="0" y="189225"/>
                  </a:lnTo>
                  <a:cubicBezTo>
                    <a:pt x="0" y="196811"/>
                    <a:pt x="6012" y="202823"/>
                    <a:pt x="13598" y="202823"/>
                  </a:cubicBezTo>
                  <a:lnTo>
                    <a:pt x="82159" y="202823"/>
                  </a:lnTo>
                  <a:cubicBezTo>
                    <a:pt x="89745" y="202823"/>
                    <a:pt x="95757" y="196811"/>
                    <a:pt x="95757" y="189225"/>
                  </a:cubicBezTo>
                  <a:lnTo>
                    <a:pt x="95757" y="13598"/>
                  </a:lnTo>
                  <a:cubicBezTo>
                    <a:pt x="95757" y="6155"/>
                    <a:pt x="89745" y="0"/>
                    <a:pt x="82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9;p75"/>
            <p:cNvSpPr/>
            <p:nvPr/>
          </p:nvSpPr>
          <p:spPr>
            <a:xfrm>
              <a:off x="5162057" y="4176811"/>
              <a:ext cx="191700" cy="19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p:cNvPicPr>
            <a:picLocks noChangeAspect="1"/>
          </p:cNvPicPr>
          <p:nvPr/>
        </p:nvPicPr>
        <p:blipFill rotWithShape="1">
          <a:blip r:embed="rId4"/>
          <a:srcRect l="36154" t="57208" r="37821" b="18404"/>
          <a:stretch/>
        </p:blipFill>
        <p:spPr>
          <a:xfrm>
            <a:off x="76280" y="2719728"/>
            <a:ext cx="2379784" cy="1254370"/>
          </a:xfrm>
          <a:prstGeom prst="rect">
            <a:avLst/>
          </a:prstGeom>
        </p:spPr>
      </p:pic>
    </p:spTree>
    <p:extLst>
      <p:ext uri="{BB962C8B-B14F-4D97-AF65-F5344CB8AC3E}">
        <p14:creationId xmlns:p14="http://schemas.microsoft.com/office/powerpoint/2010/main" val="3021234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grpSp>
        <p:nvGrpSpPr>
          <p:cNvPr id="43" name="Google Shape;1137;p51"/>
          <p:cNvGrpSpPr/>
          <p:nvPr/>
        </p:nvGrpSpPr>
        <p:grpSpPr>
          <a:xfrm>
            <a:off x="1665534" y="2209658"/>
            <a:ext cx="45719" cy="381775"/>
            <a:chOff x="4130650" y="2356150"/>
            <a:chExt cx="890122" cy="1390725"/>
          </a:xfrm>
        </p:grpSpPr>
        <p:sp>
          <p:nvSpPr>
            <p:cNvPr id="44" name="Google Shape;1138;p51"/>
            <p:cNvSpPr/>
            <p:nvPr/>
          </p:nvSpPr>
          <p:spPr>
            <a:xfrm>
              <a:off x="4130650" y="2356150"/>
              <a:ext cx="890122" cy="1336592"/>
            </a:xfrm>
            <a:custGeom>
              <a:avLst/>
              <a:gdLst/>
              <a:ahLst/>
              <a:cxnLst/>
              <a:rect l="l" t="t" r="r" b="b"/>
              <a:pathLst>
                <a:path w="34941" h="50571" extrusionOk="0">
                  <a:moveTo>
                    <a:pt x="0" y="0"/>
                  </a:moveTo>
                  <a:cubicBezTo>
                    <a:pt x="19768" y="5389"/>
                    <a:pt x="20445" y="36091"/>
                    <a:pt x="34941" y="50571"/>
                  </a:cubicBezTo>
                </a:path>
              </a:pathLst>
            </a:custGeom>
            <a:noFill/>
            <a:ln w="9525" cap="flat" cmpd="sng">
              <a:solidFill>
                <a:schemeClr val="dk2"/>
              </a:solidFill>
              <a:prstDash val="solid"/>
              <a:round/>
              <a:headEnd type="none" w="med" len="med"/>
              <a:tailEnd type="none" w="med" len="med"/>
            </a:ln>
          </p:spPr>
        </p:sp>
        <p:sp>
          <p:nvSpPr>
            <p:cNvPr id="45" name="Google Shape;1139;p51"/>
            <p:cNvSpPr/>
            <p:nvPr/>
          </p:nvSpPr>
          <p:spPr>
            <a:xfrm>
              <a:off x="4838813" y="3551475"/>
              <a:ext cx="126450" cy="195400"/>
            </a:xfrm>
            <a:custGeom>
              <a:avLst/>
              <a:gdLst/>
              <a:ahLst/>
              <a:cxnLst/>
              <a:rect l="l" t="t" r="r" b="b"/>
              <a:pathLst>
                <a:path w="5058" h="7816" extrusionOk="0">
                  <a:moveTo>
                    <a:pt x="5058" y="7816"/>
                  </a:moveTo>
                  <a:cubicBezTo>
                    <a:pt x="2476" y="6095"/>
                    <a:pt x="981" y="2944"/>
                    <a:pt x="0" y="0"/>
                  </a:cubicBezTo>
                </a:path>
              </a:pathLst>
            </a:custGeom>
            <a:noFill/>
            <a:ln w="9525" cap="flat" cmpd="sng">
              <a:solidFill>
                <a:schemeClr val="dk2"/>
              </a:solidFill>
              <a:prstDash val="solid"/>
              <a:round/>
              <a:headEnd type="none" w="med" len="med"/>
              <a:tailEnd type="none" w="med" len="med"/>
            </a:ln>
          </p:spPr>
        </p:sp>
      </p:grpSp>
      <p:grpSp>
        <p:nvGrpSpPr>
          <p:cNvPr id="25" name="Google Shape;1125;p51"/>
          <p:cNvGrpSpPr/>
          <p:nvPr/>
        </p:nvGrpSpPr>
        <p:grpSpPr>
          <a:xfrm>
            <a:off x="3416061" y="1791238"/>
            <a:ext cx="2246055" cy="1118379"/>
            <a:chOff x="5189800" y="1733703"/>
            <a:chExt cx="3185147" cy="2405531"/>
          </a:xfrm>
          <a:solidFill>
            <a:schemeClr val="accent5">
              <a:lumMod val="40000"/>
              <a:lumOff val="60000"/>
            </a:schemeClr>
          </a:solidFill>
        </p:grpSpPr>
        <p:grpSp>
          <p:nvGrpSpPr>
            <p:cNvPr id="26" name="Google Shape;1126;p51"/>
            <p:cNvGrpSpPr/>
            <p:nvPr/>
          </p:nvGrpSpPr>
          <p:grpSpPr>
            <a:xfrm flipH="1">
              <a:off x="5189800" y="1733703"/>
              <a:ext cx="3151159" cy="2376679"/>
              <a:chOff x="2518750" y="1164350"/>
              <a:chExt cx="4042020" cy="2885370"/>
            </a:xfrm>
            <a:grpFill/>
          </p:grpSpPr>
          <p:sp>
            <p:nvSpPr>
              <p:cNvPr id="29" name="Google Shape;1127;p51"/>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28;p51"/>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29;p51"/>
            <p:cNvSpPr/>
            <p:nvPr/>
          </p:nvSpPr>
          <p:spPr>
            <a:xfrm flipH="1">
              <a:off x="5224594" y="2117457"/>
              <a:ext cx="3150354" cy="2021777"/>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0;p51"/>
            <p:cNvSpPr/>
            <p:nvPr/>
          </p:nvSpPr>
          <p:spPr>
            <a:xfrm flipH="1">
              <a:off x="5244233" y="1758961"/>
              <a:ext cx="3122582" cy="369340"/>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51"/>
          <p:cNvGrpSpPr/>
          <p:nvPr/>
        </p:nvGrpSpPr>
        <p:grpSpPr>
          <a:xfrm>
            <a:off x="553610" y="1057589"/>
            <a:ext cx="2258112" cy="1152069"/>
            <a:chOff x="2518750" y="1164350"/>
            <a:chExt cx="4095145" cy="2920400"/>
          </a:xfrm>
          <a:solidFill>
            <a:srgbClr val="B7ECFF"/>
          </a:solidFill>
        </p:grpSpPr>
        <p:grpSp>
          <p:nvGrpSpPr>
            <p:cNvPr id="1119" name="Google Shape;1119;p51"/>
            <p:cNvGrpSpPr/>
            <p:nvPr/>
          </p:nvGrpSpPr>
          <p:grpSpPr>
            <a:xfrm>
              <a:off x="2518750" y="1164350"/>
              <a:ext cx="4095145" cy="2920400"/>
              <a:chOff x="2518750" y="1164350"/>
              <a:chExt cx="4095145" cy="2920400"/>
            </a:xfrm>
            <a:grpFill/>
          </p:grpSpPr>
          <p:grpSp>
            <p:nvGrpSpPr>
              <p:cNvPr id="1120" name="Google Shape;1120;p51"/>
              <p:cNvGrpSpPr/>
              <p:nvPr/>
            </p:nvGrpSpPr>
            <p:grpSpPr>
              <a:xfrm>
                <a:off x="2518750" y="1164350"/>
                <a:ext cx="4042020" cy="2885370"/>
                <a:chOff x="2518750" y="1164350"/>
                <a:chExt cx="4042020" cy="2885370"/>
              </a:xfrm>
              <a:grpFill/>
            </p:grpSpPr>
            <p:sp>
              <p:nvSpPr>
                <p:cNvPr id="1121" name="Google Shape;1121;p51"/>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1"/>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51"/>
              <p:cNvSpPr/>
              <p:nvPr/>
            </p:nvSpPr>
            <p:spPr>
              <a:xfrm>
                <a:off x="2572895" y="1630240"/>
                <a:ext cx="4041000" cy="2454510"/>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51"/>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51"/>
          <p:cNvGrpSpPr/>
          <p:nvPr/>
        </p:nvGrpSpPr>
        <p:grpSpPr>
          <a:xfrm>
            <a:off x="6326294" y="3068124"/>
            <a:ext cx="2117912" cy="998167"/>
            <a:chOff x="5189800" y="1733703"/>
            <a:chExt cx="3185147" cy="2405531"/>
          </a:xfrm>
          <a:solidFill>
            <a:schemeClr val="tx2">
              <a:lumMod val="20000"/>
              <a:lumOff val="80000"/>
            </a:schemeClr>
          </a:solidFill>
        </p:grpSpPr>
        <p:grpSp>
          <p:nvGrpSpPr>
            <p:cNvPr id="1126" name="Google Shape;1126;p51"/>
            <p:cNvGrpSpPr/>
            <p:nvPr/>
          </p:nvGrpSpPr>
          <p:grpSpPr>
            <a:xfrm flipH="1">
              <a:off x="5189800" y="1733703"/>
              <a:ext cx="3151159" cy="2376679"/>
              <a:chOff x="2518750" y="1164350"/>
              <a:chExt cx="4042020" cy="2885370"/>
            </a:xfrm>
            <a:grpFill/>
          </p:grpSpPr>
          <p:sp>
            <p:nvSpPr>
              <p:cNvPr id="1127" name="Google Shape;1127;p51"/>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1"/>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51"/>
            <p:cNvSpPr/>
            <p:nvPr/>
          </p:nvSpPr>
          <p:spPr>
            <a:xfrm flipH="1">
              <a:off x="5224594" y="2117457"/>
              <a:ext cx="3150354" cy="2021777"/>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1"/>
            <p:cNvSpPr/>
            <p:nvPr/>
          </p:nvSpPr>
          <p:spPr>
            <a:xfrm flipH="1">
              <a:off x="5244233" y="1758961"/>
              <a:ext cx="3122582" cy="369340"/>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51"/>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134" name="Google Shape;1134;p51"/>
          <p:cNvSpPr txBox="1">
            <a:spLocks noGrp="1"/>
          </p:cNvSpPr>
          <p:nvPr>
            <p:ph type="title"/>
          </p:nvPr>
        </p:nvSpPr>
        <p:spPr>
          <a:xfrm>
            <a:off x="640820" y="197609"/>
            <a:ext cx="8220308" cy="67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smtClean="0"/>
              <a:t>Delimitación de la </a:t>
            </a:r>
            <a:r>
              <a:rPr lang="en" sz="3200" dirty="0" smtClean="0">
                <a:solidFill>
                  <a:schemeClr val="lt2"/>
                </a:solidFill>
              </a:rPr>
              <a:t>investigación</a:t>
            </a:r>
            <a:endParaRPr sz="3200" dirty="0">
              <a:solidFill>
                <a:schemeClr val="lt2"/>
              </a:solidFill>
            </a:endParaRPr>
          </a:p>
        </p:txBody>
      </p:sp>
      <p:sp>
        <p:nvSpPr>
          <p:cNvPr id="1135" name="Google Shape;1135;p51"/>
          <p:cNvSpPr txBox="1">
            <a:spLocks noGrp="1"/>
          </p:cNvSpPr>
          <p:nvPr>
            <p:ph type="body" idx="1"/>
          </p:nvPr>
        </p:nvSpPr>
        <p:spPr>
          <a:xfrm>
            <a:off x="483346" y="1426361"/>
            <a:ext cx="2410094" cy="638377"/>
          </a:xfrm>
          <a:prstGeom prst="rect">
            <a:avLst/>
          </a:prstGeom>
        </p:spPr>
        <p:txBody>
          <a:bodyPr spcFirstLastPara="1" wrap="square" lIns="91425" tIns="91425" rIns="91425" bIns="91425" anchor="ctr" anchorCtr="0">
            <a:noAutofit/>
          </a:bodyPr>
          <a:lstStyle/>
          <a:p>
            <a:pPr marL="127000" lvl="0" indent="0" algn="ctr">
              <a:buSzPts val="1600"/>
              <a:buNone/>
            </a:pPr>
            <a:r>
              <a:rPr lang="es-EC" dirty="0"/>
              <a:t>Unidad Educativa “Volcán Cotopaxi”</a:t>
            </a:r>
            <a:endParaRPr dirty="0"/>
          </a:p>
        </p:txBody>
      </p:sp>
      <p:sp>
        <p:nvSpPr>
          <p:cNvPr id="1136" name="Google Shape;1136;p51"/>
          <p:cNvSpPr txBox="1">
            <a:spLocks noGrp="1"/>
          </p:cNvSpPr>
          <p:nvPr>
            <p:ph type="body" idx="2"/>
          </p:nvPr>
        </p:nvSpPr>
        <p:spPr>
          <a:xfrm>
            <a:off x="3436374" y="2159052"/>
            <a:ext cx="2220007" cy="631872"/>
          </a:xfrm>
          <a:prstGeom prst="rect">
            <a:avLst/>
          </a:prstGeom>
        </p:spPr>
        <p:txBody>
          <a:bodyPr spcFirstLastPara="1" wrap="square" lIns="91425" tIns="91425" rIns="91425" bIns="91425" anchor="ctr" anchorCtr="0">
            <a:noAutofit/>
          </a:bodyPr>
          <a:lstStyle/>
          <a:p>
            <a:pPr marL="127000" lvl="0" indent="0" algn="ctr">
              <a:buSzPts val="1600"/>
              <a:buNone/>
            </a:pPr>
            <a:r>
              <a:rPr lang="es-EC" dirty="0"/>
              <a:t>S</a:t>
            </a:r>
            <a:r>
              <a:rPr lang="es-EC" dirty="0" smtClean="0"/>
              <a:t>egundo </a:t>
            </a:r>
            <a:r>
              <a:rPr lang="es-EC" dirty="0"/>
              <a:t>quimestre del año lectivo 2020-2021</a:t>
            </a:r>
            <a:endParaRPr dirty="0"/>
          </a:p>
        </p:txBody>
      </p:sp>
      <p:grpSp>
        <p:nvGrpSpPr>
          <p:cNvPr id="1137" name="Google Shape;1137;p51"/>
          <p:cNvGrpSpPr/>
          <p:nvPr/>
        </p:nvGrpSpPr>
        <p:grpSpPr>
          <a:xfrm>
            <a:off x="2805871" y="1561378"/>
            <a:ext cx="642629" cy="792802"/>
            <a:chOff x="4130650" y="2356150"/>
            <a:chExt cx="890122" cy="1390725"/>
          </a:xfrm>
        </p:grpSpPr>
        <p:sp>
          <p:nvSpPr>
            <p:cNvPr id="1138" name="Google Shape;1138;p51"/>
            <p:cNvSpPr/>
            <p:nvPr/>
          </p:nvSpPr>
          <p:spPr>
            <a:xfrm>
              <a:off x="4130650" y="2356150"/>
              <a:ext cx="890122" cy="1336592"/>
            </a:xfrm>
            <a:custGeom>
              <a:avLst/>
              <a:gdLst/>
              <a:ahLst/>
              <a:cxnLst/>
              <a:rect l="l" t="t" r="r" b="b"/>
              <a:pathLst>
                <a:path w="34941" h="50571" extrusionOk="0">
                  <a:moveTo>
                    <a:pt x="0" y="0"/>
                  </a:moveTo>
                  <a:cubicBezTo>
                    <a:pt x="19768" y="5389"/>
                    <a:pt x="20445" y="36091"/>
                    <a:pt x="34941" y="50571"/>
                  </a:cubicBezTo>
                </a:path>
              </a:pathLst>
            </a:custGeom>
            <a:noFill/>
            <a:ln w="9525" cap="flat" cmpd="sng">
              <a:solidFill>
                <a:schemeClr val="dk2"/>
              </a:solidFill>
              <a:prstDash val="solid"/>
              <a:round/>
              <a:headEnd type="none" w="med" len="med"/>
              <a:tailEnd type="none" w="med" len="med"/>
            </a:ln>
          </p:spPr>
        </p:sp>
        <p:sp>
          <p:nvSpPr>
            <p:cNvPr id="1139" name="Google Shape;1139;p51"/>
            <p:cNvSpPr/>
            <p:nvPr/>
          </p:nvSpPr>
          <p:spPr>
            <a:xfrm>
              <a:off x="4838813" y="3551475"/>
              <a:ext cx="126450" cy="195400"/>
            </a:xfrm>
            <a:custGeom>
              <a:avLst/>
              <a:gdLst/>
              <a:ahLst/>
              <a:cxnLst/>
              <a:rect l="l" t="t" r="r" b="b"/>
              <a:pathLst>
                <a:path w="5058" h="7816" extrusionOk="0">
                  <a:moveTo>
                    <a:pt x="5058" y="7816"/>
                  </a:moveTo>
                  <a:cubicBezTo>
                    <a:pt x="2476" y="6095"/>
                    <a:pt x="981" y="2944"/>
                    <a:pt x="0" y="0"/>
                  </a:cubicBezTo>
                </a:path>
              </a:pathLst>
            </a:custGeom>
            <a:noFill/>
            <a:ln w="9525" cap="flat" cmpd="sng">
              <a:solidFill>
                <a:schemeClr val="dk2"/>
              </a:solidFill>
              <a:prstDash val="solid"/>
              <a:round/>
              <a:headEnd type="none" w="med" len="med"/>
              <a:tailEnd type="none" w="med" len="med"/>
            </a:ln>
          </p:spPr>
        </p:sp>
      </p:grpSp>
      <p:pic>
        <p:nvPicPr>
          <p:cNvPr id="24" name="Imagen 23"/>
          <p:cNvPicPr/>
          <p:nvPr/>
        </p:nvPicPr>
        <p:blipFill>
          <a:blip r:embed="rId3"/>
          <a:srcRect l="39961" t="24928" r="30302" b="34656"/>
          <a:stretch>
            <a:fillRect/>
          </a:stretch>
        </p:blipFill>
        <p:spPr bwMode="auto">
          <a:xfrm>
            <a:off x="6799757" y="1068582"/>
            <a:ext cx="2113312" cy="1550095"/>
          </a:xfrm>
          <a:prstGeom prst="rect">
            <a:avLst/>
          </a:prstGeom>
          <a:noFill/>
          <a:ln w="9525">
            <a:noFill/>
            <a:miter lim="800000"/>
            <a:headEnd/>
            <a:tailEnd/>
          </a:ln>
        </p:spPr>
      </p:pic>
      <p:grpSp>
        <p:nvGrpSpPr>
          <p:cNvPr id="31" name="Google Shape;1137;p51"/>
          <p:cNvGrpSpPr/>
          <p:nvPr/>
        </p:nvGrpSpPr>
        <p:grpSpPr>
          <a:xfrm>
            <a:off x="5666201" y="2474259"/>
            <a:ext cx="684762" cy="809614"/>
            <a:chOff x="4130650" y="2356150"/>
            <a:chExt cx="890122" cy="1390725"/>
          </a:xfrm>
        </p:grpSpPr>
        <p:sp>
          <p:nvSpPr>
            <p:cNvPr id="32" name="Google Shape;1138;p51"/>
            <p:cNvSpPr/>
            <p:nvPr/>
          </p:nvSpPr>
          <p:spPr>
            <a:xfrm>
              <a:off x="4130650" y="2356150"/>
              <a:ext cx="890122" cy="1336592"/>
            </a:xfrm>
            <a:custGeom>
              <a:avLst/>
              <a:gdLst/>
              <a:ahLst/>
              <a:cxnLst/>
              <a:rect l="l" t="t" r="r" b="b"/>
              <a:pathLst>
                <a:path w="34941" h="50571" extrusionOk="0">
                  <a:moveTo>
                    <a:pt x="0" y="0"/>
                  </a:moveTo>
                  <a:cubicBezTo>
                    <a:pt x="19768" y="5389"/>
                    <a:pt x="20445" y="36091"/>
                    <a:pt x="34941" y="50571"/>
                  </a:cubicBezTo>
                </a:path>
              </a:pathLst>
            </a:custGeom>
            <a:noFill/>
            <a:ln w="9525" cap="flat" cmpd="sng">
              <a:solidFill>
                <a:schemeClr val="dk2"/>
              </a:solidFill>
              <a:prstDash val="solid"/>
              <a:round/>
              <a:headEnd type="none" w="med" len="med"/>
              <a:tailEnd type="none" w="med" len="med"/>
            </a:ln>
          </p:spPr>
        </p:sp>
        <p:sp>
          <p:nvSpPr>
            <p:cNvPr id="33" name="Google Shape;1139;p51"/>
            <p:cNvSpPr/>
            <p:nvPr/>
          </p:nvSpPr>
          <p:spPr>
            <a:xfrm>
              <a:off x="4838813" y="3551475"/>
              <a:ext cx="126450" cy="195400"/>
            </a:xfrm>
            <a:custGeom>
              <a:avLst/>
              <a:gdLst/>
              <a:ahLst/>
              <a:cxnLst/>
              <a:rect l="l" t="t" r="r" b="b"/>
              <a:pathLst>
                <a:path w="5058" h="7816" extrusionOk="0">
                  <a:moveTo>
                    <a:pt x="5058" y="7816"/>
                  </a:moveTo>
                  <a:cubicBezTo>
                    <a:pt x="2476" y="6095"/>
                    <a:pt x="981" y="2944"/>
                    <a:pt x="0" y="0"/>
                  </a:cubicBezTo>
                </a:path>
              </a:pathLst>
            </a:custGeom>
            <a:noFill/>
            <a:ln w="9525" cap="flat" cmpd="sng">
              <a:solidFill>
                <a:schemeClr val="dk2"/>
              </a:solidFill>
              <a:prstDash val="solid"/>
              <a:round/>
              <a:headEnd type="none" w="med" len="med"/>
              <a:tailEnd type="none" w="med" len="med"/>
            </a:ln>
          </p:spPr>
        </p:sp>
      </p:grpSp>
      <p:sp>
        <p:nvSpPr>
          <p:cNvPr id="35" name="Google Shape;1135;p51"/>
          <p:cNvSpPr txBox="1">
            <a:spLocks/>
          </p:cNvSpPr>
          <p:nvPr/>
        </p:nvSpPr>
        <p:spPr>
          <a:xfrm>
            <a:off x="6589629" y="3311830"/>
            <a:ext cx="1727377" cy="6383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Char char="●"/>
              <a:defRPr sz="1600" b="0" i="0" u="none" strike="noStrike" cap="none">
                <a:solidFill>
                  <a:schemeClr val="dk1"/>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9pPr>
          </a:lstStyle>
          <a:p>
            <a:pPr marL="412750" indent="-285750">
              <a:lnSpc>
                <a:spcPct val="150000"/>
              </a:lnSpc>
              <a:buSzPts val="1600"/>
            </a:pPr>
            <a:r>
              <a:rPr lang="es-EC" dirty="0" smtClean="0"/>
              <a:t>Estudiantes</a:t>
            </a:r>
          </a:p>
          <a:p>
            <a:pPr marL="412750" indent="-285750">
              <a:lnSpc>
                <a:spcPct val="150000"/>
              </a:lnSpc>
              <a:buSzPts val="1600"/>
            </a:pPr>
            <a:r>
              <a:rPr lang="es-EC" dirty="0" smtClean="0"/>
              <a:t>Docentes</a:t>
            </a:r>
          </a:p>
        </p:txBody>
      </p:sp>
      <p:grpSp>
        <p:nvGrpSpPr>
          <p:cNvPr id="36" name="Google Shape;1125;p51"/>
          <p:cNvGrpSpPr/>
          <p:nvPr/>
        </p:nvGrpSpPr>
        <p:grpSpPr>
          <a:xfrm>
            <a:off x="559352" y="2585562"/>
            <a:ext cx="2117912" cy="1337535"/>
            <a:chOff x="5189800" y="1733703"/>
            <a:chExt cx="3185147" cy="2405531"/>
          </a:xfrm>
          <a:solidFill>
            <a:srgbClr val="B7ECFF"/>
          </a:solidFill>
        </p:grpSpPr>
        <p:grpSp>
          <p:nvGrpSpPr>
            <p:cNvPr id="37" name="Google Shape;1126;p51"/>
            <p:cNvGrpSpPr/>
            <p:nvPr/>
          </p:nvGrpSpPr>
          <p:grpSpPr>
            <a:xfrm flipH="1">
              <a:off x="5189800" y="1733703"/>
              <a:ext cx="3151159" cy="2376679"/>
              <a:chOff x="2518750" y="1164350"/>
              <a:chExt cx="4042020" cy="2885370"/>
            </a:xfrm>
            <a:grpFill/>
          </p:grpSpPr>
          <p:sp>
            <p:nvSpPr>
              <p:cNvPr id="40" name="Google Shape;1127;p51"/>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28;p51"/>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129;p51"/>
            <p:cNvSpPr/>
            <p:nvPr/>
          </p:nvSpPr>
          <p:spPr>
            <a:xfrm flipH="1">
              <a:off x="5224594" y="2117457"/>
              <a:ext cx="3150354" cy="2021777"/>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0;p51"/>
            <p:cNvSpPr/>
            <p:nvPr/>
          </p:nvSpPr>
          <p:spPr>
            <a:xfrm flipH="1">
              <a:off x="5244233" y="1758961"/>
              <a:ext cx="3122582" cy="369340"/>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grp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135;p51"/>
          <p:cNvSpPr txBox="1">
            <a:spLocks/>
          </p:cNvSpPr>
          <p:nvPr/>
        </p:nvSpPr>
        <p:spPr>
          <a:xfrm>
            <a:off x="504747" y="2914390"/>
            <a:ext cx="2250258" cy="8597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Char char="●"/>
              <a:defRPr sz="1600" b="0" i="0" u="none" strike="noStrike" cap="none">
                <a:solidFill>
                  <a:schemeClr val="dk1"/>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Titillium Web"/>
                <a:ea typeface="Titillium Web"/>
                <a:cs typeface="Titillium Web"/>
                <a:sym typeface="Titillium Web"/>
              </a:defRPr>
            </a:lvl9pPr>
          </a:lstStyle>
          <a:p>
            <a:pPr marL="412750" indent="-285750">
              <a:lnSpc>
                <a:spcPct val="150000"/>
              </a:lnSpc>
              <a:buSzPts val="1600"/>
            </a:pPr>
            <a:r>
              <a:rPr lang="es-EC" sz="1400" dirty="0" smtClean="0"/>
              <a:t>Provincia Pichincha</a:t>
            </a:r>
          </a:p>
          <a:p>
            <a:pPr marL="412750" indent="-285750">
              <a:lnSpc>
                <a:spcPct val="150000"/>
              </a:lnSpc>
              <a:buSzPts val="1600"/>
            </a:pPr>
            <a:r>
              <a:rPr lang="es-EC" sz="1400" dirty="0"/>
              <a:t>P</a:t>
            </a:r>
            <a:r>
              <a:rPr lang="es-EC" sz="1400" dirty="0" smtClean="0"/>
              <a:t>arroquia </a:t>
            </a:r>
            <a:r>
              <a:rPr lang="es-EC" sz="1400" dirty="0"/>
              <a:t>La Magdalena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1" name="Google Shape;2061;p71"/>
          <p:cNvGrpSpPr/>
          <p:nvPr/>
        </p:nvGrpSpPr>
        <p:grpSpPr>
          <a:xfrm>
            <a:off x="711163" y="1038266"/>
            <a:ext cx="8141473" cy="3766751"/>
            <a:chOff x="1369318" y="1099812"/>
            <a:chExt cx="6437557" cy="2935428"/>
          </a:xfrm>
        </p:grpSpPr>
        <p:sp>
          <p:nvSpPr>
            <p:cNvPr id="2062" name="Google Shape;2062;p71"/>
            <p:cNvSpPr/>
            <p:nvPr/>
          </p:nvSpPr>
          <p:spPr>
            <a:xfrm flipH="1">
              <a:off x="1369318" y="10998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430568" y="11772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 name="Google Shape;2064;p71"/>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2065" name="Google Shape;2065;p71"/>
          <p:cNvSpPr txBox="1">
            <a:spLocks noGrp="1"/>
          </p:cNvSpPr>
          <p:nvPr>
            <p:ph type="title"/>
          </p:nvPr>
        </p:nvSpPr>
        <p:spPr>
          <a:xfrm>
            <a:off x="1678066" y="120389"/>
            <a:ext cx="5554200" cy="7389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Recomendaciones </a:t>
            </a:r>
            <a:endParaRPr dirty="0"/>
          </a:p>
        </p:txBody>
      </p:sp>
      <p:sp>
        <p:nvSpPr>
          <p:cNvPr id="2066" name="Google Shape;2066;p71"/>
          <p:cNvSpPr txBox="1">
            <a:spLocks noGrp="1"/>
          </p:cNvSpPr>
          <p:nvPr>
            <p:ph type="subTitle" idx="1"/>
          </p:nvPr>
        </p:nvSpPr>
        <p:spPr>
          <a:xfrm>
            <a:off x="764406" y="2507148"/>
            <a:ext cx="7692924" cy="642600"/>
          </a:xfrm>
          <a:prstGeom prst="rect">
            <a:avLst/>
          </a:prstGeom>
        </p:spPr>
        <p:txBody>
          <a:bodyPr spcFirstLastPara="1" wrap="square" lIns="91425" tIns="91425" rIns="91425" bIns="91425" anchor="ctr" anchorCtr="0">
            <a:noAutofit/>
          </a:bodyPr>
          <a:lstStyle/>
          <a:p>
            <a:pPr lvl="0" algn="just">
              <a:lnSpc>
                <a:spcPct val="150000"/>
              </a:lnSpc>
              <a:buFont typeface="Arial" panose="020B0604020202020204" pitchFamily="34" charset="0"/>
              <a:buChar char="•"/>
            </a:pPr>
            <a:r>
              <a:rPr lang="es-EC" sz="1500" dirty="0"/>
              <a:t>E</a:t>
            </a:r>
            <a:r>
              <a:rPr lang="es-EC" sz="1500" dirty="0" smtClean="0"/>
              <a:t>s </a:t>
            </a:r>
            <a:r>
              <a:rPr lang="es-EC" sz="1500" dirty="0"/>
              <a:t>indispensable que tome en cuenta el tiempo a utilizar en cada actividad de modo que los niños y niñas no se aburran y desenfoquen su atención. </a:t>
            </a:r>
            <a:endParaRPr lang="en-US" sz="1500" dirty="0"/>
          </a:p>
          <a:p>
            <a:pPr lvl="0" algn="just">
              <a:lnSpc>
                <a:spcPct val="150000"/>
              </a:lnSpc>
              <a:buFont typeface="Arial" panose="020B0604020202020204" pitchFamily="34" charset="0"/>
              <a:buChar char="•"/>
            </a:pPr>
            <a:r>
              <a:rPr lang="es-EC" sz="1500" dirty="0"/>
              <a:t>Las temáticas de trabajo deben ser variadas para que el niño encuentre nuevas formas de comunicación. </a:t>
            </a:r>
            <a:endParaRPr lang="en-US" sz="1500" dirty="0"/>
          </a:p>
          <a:p>
            <a:pPr lvl="0" algn="just">
              <a:lnSpc>
                <a:spcPct val="150000"/>
              </a:lnSpc>
              <a:buFont typeface="Arial" panose="020B0604020202020204" pitchFamily="34" charset="0"/>
              <a:buChar char="•"/>
            </a:pPr>
            <a:r>
              <a:rPr lang="es-EC" sz="1500" dirty="0"/>
              <a:t>Es importante que la docente, transporte a los estudiantes a la temática de clase, prepararlos para actuar como reporteros y creerse el papel. La docente y los padres de familia son un apoyo fundamental para que el niño pueda desarrollar la actividad. La docente porque puede generar preguntas con las que el niño puede retomar el tema en caso de olvidar lo que iba a decir.</a:t>
            </a:r>
            <a:endParaRPr lang="en-US" sz="1500" dirty="0"/>
          </a:p>
        </p:txBody>
      </p:sp>
      <p:grpSp>
        <p:nvGrpSpPr>
          <p:cNvPr id="2067" name="Google Shape;2067;p71"/>
          <p:cNvGrpSpPr/>
          <p:nvPr/>
        </p:nvGrpSpPr>
        <p:grpSpPr>
          <a:xfrm>
            <a:off x="7984977" y="4319410"/>
            <a:ext cx="299825" cy="323125"/>
            <a:chOff x="7558950" y="3886150"/>
            <a:chExt cx="299825" cy="323125"/>
          </a:xfrm>
        </p:grpSpPr>
        <p:sp>
          <p:nvSpPr>
            <p:cNvPr id="2068" name="Google Shape;2068;p71"/>
            <p:cNvSpPr/>
            <p:nvPr/>
          </p:nvSpPr>
          <p:spPr>
            <a:xfrm>
              <a:off x="7558950" y="3886150"/>
              <a:ext cx="299825" cy="270850"/>
            </a:xfrm>
            <a:custGeom>
              <a:avLst/>
              <a:gdLst/>
              <a:ahLst/>
              <a:cxnLst/>
              <a:rect l="l" t="t" r="r" b="b"/>
              <a:pathLst>
                <a:path w="11993" h="10834" extrusionOk="0">
                  <a:moveTo>
                    <a:pt x="11993" y="0"/>
                  </a:moveTo>
                  <a:cubicBezTo>
                    <a:pt x="11123" y="5214"/>
                    <a:pt x="4730" y="12740"/>
                    <a:pt x="0" y="10378"/>
                  </a:cubicBezTo>
                </a:path>
              </a:pathLst>
            </a:custGeom>
            <a:noFill/>
            <a:ln w="9525" cap="flat" cmpd="sng">
              <a:solidFill>
                <a:schemeClr val="dk2"/>
              </a:solidFill>
              <a:prstDash val="solid"/>
              <a:round/>
              <a:headEnd type="none" w="med" len="med"/>
              <a:tailEnd type="none" w="med" len="med"/>
            </a:ln>
          </p:spPr>
        </p:sp>
        <p:sp>
          <p:nvSpPr>
            <p:cNvPr id="2069" name="Google Shape;2069;p71"/>
            <p:cNvSpPr/>
            <p:nvPr/>
          </p:nvSpPr>
          <p:spPr>
            <a:xfrm>
              <a:off x="7593550" y="4168675"/>
              <a:ext cx="138375" cy="40600"/>
            </a:xfrm>
            <a:custGeom>
              <a:avLst/>
              <a:gdLst/>
              <a:ahLst/>
              <a:cxnLst/>
              <a:rect l="l" t="t" r="r" b="b"/>
              <a:pathLst>
                <a:path w="5535" h="1624" extrusionOk="0">
                  <a:moveTo>
                    <a:pt x="5535" y="0"/>
                  </a:moveTo>
                  <a:cubicBezTo>
                    <a:pt x="3911" y="928"/>
                    <a:pt x="1037" y="2479"/>
                    <a:pt x="0" y="922"/>
                  </a:cubicBezTo>
                </a:path>
              </a:pathLst>
            </a:custGeom>
            <a:noFill/>
            <a:ln w="9525" cap="flat" cmpd="sng">
              <a:solidFill>
                <a:schemeClr val="dk2"/>
              </a:solidFill>
              <a:prstDash val="solid"/>
              <a:round/>
              <a:headEnd type="none" w="med" len="med"/>
              <a:tailEnd type="none" w="med" len="med"/>
            </a:ln>
          </p:spPr>
        </p:sp>
      </p:grpSp>
      <p:grpSp>
        <p:nvGrpSpPr>
          <p:cNvPr id="2070" name="Google Shape;2070;p71"/>
          <p:cNvGrpSpPr/>
          <p:nvPr/>
        </p:nvGrpSpPr>
        <p:grpSpPr>
          <a:xfrm>
            <a:off x="1389550" y="1285775"/>
            <a:ext cx="49525" cy="288275"/>
            <a:chOff x="1389550" y="1285775"/>
            <a:chExt cx="49525" cy="288275"/>
          </a:xfrm>
        </p:grpSpPr>
        <p:sp>
          <p:nvSpPr>
            <p:cNvPr id="2071" name="Google Shape;2071;p71"/>
            <p:cNvSpPr/>
            <p:nvPr/>
          </p:nvSpPr>
          <p:spPr>
            <a:xfrm>
              <a:off x="1429925" y="1285775"/>
              <a:ext cx="9150" cy="236400"/>
            </a:xfrm>
            <a:custGeom>
              <a:avLst/>
              <a:gdLst/>
              <a:ahLst/>
              <a:cxnLst/>
              <a:rect l="l" t="t" r="r" b="b"/>
              <a:pathLst>
                <a:path w="366" h="9456" extrusionOk="0">
                  <a:moveTo>
                    <a:pt x="0" y="0"/>
                  </a:moveTo>
                  <a:cubicBezTo>
                    <a:pt x="617" y="3092"/>
                    <a:pt x="230" y="6303"/>
                    <a:pt x="230" y="9456"/>
                  </a:cubicBezTo>
                </a:path>
              </a:pathLst>
            </a:custGeom>
            <a:noFill/>
            <a:ln w="9525" cap="flat" cmpd="sng">
              <a:solidFill>
                <a:schemeClr val="dk2"/>
              </a:solidFill>
              <a:prstDash val="solid"/>
              <a:round/>
              <a:headEnd type="none" w="med" len="med"/>
              <a:tailEnd type="none" w="med" len="med"/>
            </a:ln>
          </p:spPr>
        </p:sp>
        <p:sp>
          <p:nvSpPr>
            <p:cNvPr id="2072" name="Google Shape;2072;p71"/>
            <p:cNvSpPr/>
            <p:nvPr/>
          </p:nvSpPr>
          <p:spPr>
            <a:xfrm>
              <a:off x="1389550" y="1435675"/>
              <a:ext cx="12950" cy="138375"/>
            </a:xfrm>
            <a:custGeom>
              <a:avLst/>
              <a:gdLst/>
              <a:ahLst/>
              <a:cxnLst/>
              <a:rect l="l" t="t" r="r" b="b"/>
              <a:pathLst>
                <a:path w="518" h="5535" extrusionOk="0">
                  <a:moveTo>
                    <a:pt x="461" y="0"/>
                  </a:moveTo>
                  <a:cubicBezTo>
                    <a:pt x="461" y="1851"/>
                    <a:pt x="687" y="3816"/>
                    <a:pt x="0" y="5535"/>
                  </a:cubicBezTo>
                </a:path>
              </a:pathLst>
            </a:custGeom>
            <a:noFill/>
            <a:ln w="9525" cap="flat" cmpd="sng">
              <a:solidFill>
                <a:schemeClr val="dk2"/>
              </a:solidFill>
              <a:prstDash val="solid"/>
              <a:round/>
              <a:headEnd type="none" w="med" len="med"/>
              <a:tailEnd type="none" w="med" len="med"/>
            </a:ln>
          </p:spPr>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1" name="Google Shape;2061;p71"/>
          <p:cNvGrpSpPr/>
          <p:nvPr/>
        </p:nvGrpSpPr>
        <p:grpSpPr>
          <a:xfrm>
            <a:off x="711163" y="1038266"/>
            <a:ext cx="8141473" cy="3766751"/>
            <a:chOff x="1369318" y="1099812"/>
            <a:chExt cx="6437557" cy="2935428"/>
          </a:xfrm>
        </p:grpSpPr>
        <p:sp>
          <p:nvSpPr>
            <p:cNvPr id="2062" name="Google Shape;2062;p71"/>
            <p:cNvSpPr/>
            <p:nvPr/>
          </p:nvSpPr>
          <p:spPr>
            <a:xfrm flipH="1">
              <a:off x="1369318" y="10998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430568" y="1177212"/>
              <a:ext cx="6376307" cy="2858028"/>
            </a:xfrm>
            <a:custGeom>
              <a:avLst/>
              <a:gdLst/>
              <a:ahLst/>
              <a:cxnLst/>
              <a:rect l="l" t="t" r="r" b="b"/>
              <a:pathLst>
                <a:path w="23713" h="25748" extrusionOk="0">
                  <a:moveTo>
                    <a:pt x="13790" y="0"/>
                  </a:moveTo>
                  <a:cubicBezTo>
                    <a:pt x="13140" y="0"/>
                    <a:pt x="12490" y="3"/>
                    <a:pt x="11841" y="8"/>
                  </a:cubicBezTo>
                  <a:cubicBezTo>
                    <a:pt x="8094" y="55"/>
                    <a:pt x="4348" y="347"/>
                    <a:pt x="616" y="347"/>
                  </a:cubicBezTo>
                  <a:cubicBezTo>
                    <a:pt x="518" y="347"/>
                    <a:pt x="420" y="347"/>
                    <a:pt x="322" y="346"/>
                  </a:cubicBezTo>
                  <a:cubicBezTo>
                    <a:pt x="274" y="346"/>
                    <a:pt x="242" y="330"/>
                    <a:pt x="226" y="298"/>
                  </a:cubicBezTo>
                  <a:lnTo>
                    <a:pt x="1" y="346"/>
                  </a:lnTo>
                  <a:cubicBezTo>
                    <a:pt x="49" y="346"/>
                    <a:pt x="97" y="378"/>
                    <a:pt x="113" y="443"/>
                  </a:cubicBezTo>
                  <a:cubicBezTo>
                    <a:pt x="403" y="4641"/>
                    <a:pt x="387" y="8888"/>
                    <a:pt x="403" y="13103"/>
                  </a:cubicBezTo>
                  <a:cubicBezTo>
                    <a:pt x="419" y="15226"/>
                    <a:pt x="419" y="17366"/>
                    <a:pt x="403" y="19505"/>
                  </a:cubicBezTo>
                  <a:cubicBezTo>
                    <a:pt x="403" y="21532"/>
                    <a:pt x="194" y="23656"/>
                    <a:pt x="708" y="25651"/>
                  </a:cubicBezTo>
                  <a:cubicBezTo>
                    <a:pt x="725" y="25683"/>
                    <a:pt x="725" y="25715"/>
                    <a:pt x="708" y="25747"/>
                  </a:cubicBezTo>
                  <a:cubicBezTo>
                    <a:pt x="708" y="25747"/>
                    <a:pt x="725" y="25747"/>
                    <a:pt x="725" y="25731"/>
                  </a:cubicBezTo>
                  <a:cubicBezTo>
                    <a:pt x="4553" y="25490"/>
                    <a:pt x="8414" y="25474"/>
                    <a:pt x="12243" y="25409"/>
                  </a:cubicBezTo>
                  <a:cubicBezTo>
                    <a:pt x="15414" y="25356"/>
                    <a:pt x="18586" y="25325"/>
                    <a:pt x="21749" y="25325"/>
                  </a:cubicBezTo>
                  <a:cubicBezTo>
                    <a:pt x="22404" y="25325"/>
                    <a:pt x="23058" y="25326"/>
                    <a:pt x="23713" y="25329"/>
                  </a:cubicBezTo>
                  <a:cubicBezTo>
                    <a:pt x="23713" y="25313"/>
                    <a:pt x="23713" y="25297"/>
                    <a:pt x="23713" y="25297"/>
                  </a:cubicBezTo>
                  <a:cubicBezTo>
                    <a:pt x="23327" y="21130"/>
                    <a:pt x="23327" y="16932"/>
                    <a:pt x="23310" y="12749"/>
                  </a:cubicBezTo>
                  <a:cubicBezTo>
                    <a:pt x="23310" y="8647"/>
                    <a:pt x="23294" y="4561"/>
                    <a:pt x="23294" y="459"/>
                  </a:cubicBezTo>
                  <a:cubicBezTo>
                    <a:pt x="23278" y="394"/>
                    <a:pt x="23343" y="330"/>
                    <a:pt x="23407" y="314"/>
                  </a:cubicBezTo>
                  <a:lnTo>
                    <a:pt x="23407" y="185"/>
                  </a:lnTo>
                  <a:lnTo>
                    <a:pt x="23359" y="185"/>
                  </a:lnTo>
                  <a:cubicBezTo>
                    <a:pt x="20177" y="65"/>
                    <a:pt x="16985" y="0"/>
                    <a:pt x="1379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 name="Google Shape;2064;p71"/>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2065" name="Google Shape;2065;p71"/>
          <p:cNvSpPr txBox="1">
            <a:spLocks noGrp="1"/>
          </p:cNvSpPr>
          <p:nvPr>
            <p:ph type="title"/>
          </p:nvPr>
        </p:nvSpPr>
        <p:spPr>
          <a:xfrm>
            <a:off x="1678066" y="120389"/>
            <a:ext cx="5554200" cy="7389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Recomendaciones </a:t>
            </a:r>
            <a:endParaRPr dirty="0"/>
          </a:p>
        </p:txBody>
      </p:sp>
      <p:sp>
        <p:nvSpPr>
          <p:cNvPr id="2066" name="Google Shape;2066;p71"/>
          <p:cNvSpPr txBox="1">
            <a:spLocks noGrp="1"/>
          </p:cNvSpPr>
          <p:nvPr>
            <p:ph type="subTitle" idx="1"/>
          </p:nvPr>
        </p:nvSpPr>
        <p:spPr>
          <a:xfrm>
            <a:off x="788625" y="2507148"/>
            <a:ext cx="7692924" cy="642600"/>
          </a:xfrm>
          <a:prstGeom prst="rect">
            <a:avLst/>
          </a:prstGeom>
        </p:spPr>
        <p:txBody>
          <a:bodyPr spcFirstLastPara="1" wrap="square" lIns="91425" tIns="91425" rIns="91425" bIns="91425" anchor="ctr" anchorCtr="0">
            <a:noAutofit/>
          </a:bodyPr>
          <a:lstStyle/>
          <a:p>
            <a:pPr lvl="0" algn="just">
              <a:lnSpc>
                <a:spcPct val="150000"/>
              </a:lnSpc>
              <a:buFont typeface="Arial" panose="020B0604020202020204" pitchFamily="34" charset="0"/>
              <a:buChar char="•"/>
            </a:pPr>
            <a:r>
              <a:rPr lang="es-EC" sz="1500" dirty="0"/>
              <a:t>Las mismas actividades planteadas en la presente guía, pueden ser modificadas en función de las necesidades del niño, usando las mismas herramientas tecnológicas sugeridas.</a:t>
            </a:r>
            <a:endParaRPr lang="en-US" sz="1500" dirty="0"/>
          </a:p>
          <a:p>
            <a:pPr lvl="0" algn="just" fontAlgn="base">
              <a:lnSpc>
                <a:spcPct val="150000"/>
              </a:lnSpc>
              <a:buFont typeface="Arial" panose="020B0604020202020204" pitchFamily="34" charset="0"/>
              <a:buChar char="•"/>
            </a:pPr>
            <a:r>
              <a:rPr lang="es-EC" sz="1500" dirty="0"/>
              <a:t>La docente, a lo largo de cada actividad, debe tener una pronunciación clara de las palabras para que el niño conciba el vocabulario de mejor manera. </a:t>
            </a:r>
            <a:endParaRPr lang="en-US" sz="1500" dirty="0"/>
          </a:p>
          <a:p>
            <a:pPr lvl="0" algn="just" fontAlgn="base">
              <a:lnSpc>
                <a:spcPct val="150000"/>
              </a:lnSpc>
              <a:buFont typeface="Arial" panose="020B0604020202020204" pitchFamily="34" charset="0"/>
              <a:buChar char="•"/>
            </a:pPr>
            <a:r>
              <a:rPr lang="es-EC" sz="1500" dirty="0"/>
              <a:t>Puede alentar a los niños a culminar una actividad, sin embargo, no puede obligar a repetir en caso de que en alguna le vaya mal.</a:t>
            </a:r>
            <a:endParaRPr lang="en-US" sz="1500" dirty="0"/>
          </a:p>
          <a:p>
            <a:pPr lvl="0" algn="just" fontAlgn="base">
              <a:lnSpc>
                <a:spcPct val="150000"/>
              </a:lnSpc>
              <a:buFont typeface="Arial" panose="020B0604020202020204" pitchFamily="34" charset="0"/>
              <a:buChar char="•"/>
            </a:pPr>
            <a:r>
              <a:rPr lang="es-EC" sz="1500" dirty="0"/>
              <a:t>Si en un niño se evidencian problemas, no se debe marcar el error en el desarrollo de la actividad, sino tratarlo de manera privada. Ayudando a corregir los mismos, a través de una tutoría.</a:t>
            </a:r>
            <a:endParaRPr lang="en-US" sz="1500" dirty="0"/>
          </a:p>
        </p:txBody>
      </p:sp>
      <p:grpSp>
        <p:nvGrpSpPr>
          <p:cNvPr id="2067" name="Google Shape;2067;p71"/>
          <p:cNvGrpSpPr/>
          <p:nvPr/>
        </p:nvGrpSpPr>
        <p:grpSpPr>
          <a:xfrm>
            <a:off x="7984977" y="4319410"/>
            <a:ext cx="299825" cy="323125"/>
            <a:chOff x="7558950" y="3886150"/>
            <a:chExt cx="299825" cy="323125"/>
          </a:xfrm>
        </p:grpSpPr>
        <p:sp>
          <p:nvSpPr>
            <p:cNvPr id="2068" name="Google Shape;2068;p71"/>
            <p:cNvSpPr/>
            <p:nvPr/>
          </p:nvSpPr>
          <p:spPr>
            <a:xfrm>
              <a:off x="7558950" y="3886150"/>
              <a:ext cx="299825" cy="270850"/>
            </a:xfrm>
            <a:custGeom>
              <a:avLst/>
              <a:gdLst/>
              <a:ahLst/>
              <a:cxnLst/>
              <a:rect l="l" t="t" r="r" b="b"/>
              <a:pathLst>
                <a:path w="11993" h="10834" extrusionOk="0">
                  <a:moveTo>
                    <a:pt x="11993" y="0"/>
                  </a:moveTo>
                  <a:cubicBezTo>
                    <a:pt x="11123" y="5214"/>
                    <a:pt x="4730" y="12740"/>
                    <a:pt x="0" y="10378"/>
                  </a:cubicBezTo>
                </a:path>
              </a:pathLst>
            </a:custGeom>
            <a:noFill/>
            <a:ln w="9525" cap="flat" cmpd="sng">
              <a:solidFill>
                <a:schemeClr val="dk2"/>
              </a:solidFill>
              <a:prstDash val="solid"/>
              <a:round/>
              <a:headEnd type="none" w="med" len="med"/>
              <a:tailEnd type="none" w="med" len="med"/>
            </a:ln>
          </p:spPr>
        </p:sp>
        <p:sp>
          <p:nvSpPr>
            <p:cNvPr id="2069" name="Google Shape;2069;p71"/>
            <p:cNvSpPr/>
            <p:nvPr/>
          </p:nvSpPr>
          <p:spPr>
            <a:xfrm>
              <a:off x="7593550" y="4168675"/>
              <a:ext cx="138375" cy="40600"/>
            </a:xfrm>
            <a:custGeom>
              <a:avLst/>
              <a:gdLst/>
              <a:ahLst/>
              <a:cxnLst/>
              <a:rect l="l" t="t" r="r" b="b"/>
              <a:pathLst>
                <a:path w="5535" h="1624" extrusionOk="0">
                  <a:moveTo>
                    <a:pt x="5535" y="0"/>
                  </a:moveTo>
                  <a:cubicBezTo>
                    <a:pt x="3911" y="928"/>
                    <a:pt x="1037" y="2479"/>
                    <a:pt x="0" y="922"/>
                  </a:cubicBezTo>
                </a:path>
              </a:pathLst>
            </a:custGeom>
            <a:noFill/>
            <a:ln w="9525" cap="flat" cmpd="sng">
              <a:solidFill>
                <a:schemeClr val="dk2"/>
              </a:solidFill>
              <a:prstDash val="solid"/>
              <a:round/>
              <a:headEnd type="none" w="med" len="med"/>
              <a:tailEnd type="none" w="med" len="med"/>
            </a:ln>
          </p:spPr>
        </p:sp>
      </p:grpSp>
      <p:grpSp>
        <p:nvGrpSpPr>
          <p:cNvPr id="2070" name="Google Shape;2070;p71"/>
          <p:cNvGrpSpPr/>
          <p:nvPr/>
        </p:nvGrpSpPr>
        <p:grpSpPr>
          <a:xfrm>
            <a:off x="1389550" y="1285775"/>
            <a:ext cx="49525" cy="288275"/>
            <a:chOff x="1389550" y="1285775"/>
            <a:chExt cx="49525" cy="288275"/>
          </a:xfrm>
        </p:grpSpPr>
        <p:sp>
          <p:nvSpPr>
            <p:cNvPr id="2071" name="Google Shape;2071;p71"/>
            <p:cNvSpPr/>
            <p:nvPr/>
          </p:nvSpPr>
          <p:spPr>
            <a:xfrm>
              <a:off x="1429925" y="1285775"/>
              <a:ext cx="9150" cy="236400"/>
            </a:xfrm>
            <a:custGeom>
              <a:avLst/>
              <a:gdLst/>
              <a:ahLst/>
              <a:cxnLst/>
              <a:rect l="l" t="t" r="r" b="b"/>
              <a:pathLst>
                <a:path w="366" h="9456" extrusionOk="0">
                  <a:moveTo>
                    <a:pt x="0" y="0"/>
                  </a:moveTo>
                  <a:cubicBezTo>
                    <a:pt x="617" y="3092"/>
                    <a:pt x="230" y="6303"/>
                    <a:pt x="230" y="9456"/>
                  </a:cubicBezTo>
                </a:path>
              </a:pathLst>
            </a:custGeom>
            <a:noFill/>
            <a:ln w="9525" cap="flat" cmpd="sng">
              <a:solidFill>
                <a:schemeClr val="dk2"/>
              </a:solidFill>
              <a:prstDash val="solid"/>
              <a:round/>
              <a:headEnd type="none" w="med" len="med"/>
              <a:tailEnd type="none" w="med" len="med"/>
            </a:ln>
          </p:spPr>
        </p:sp>
        <p:sp>
          <p:nvSpPr>
            <p:cNvPr id="2072" name="Google Shape;2072;p71"/>
            <p:cNvSpPr/>
            <p:nvPr/>
          </p:nvSpPr>
          <p:spPr>
            <a:xfrm>
              <a:off x="1389550" y="1435675"/>
              <a:ext cx="12950" cy="138375"/>
            </a:xfrm>
            <a:custGeom>
              <a:avLst/>
              <a:gdLst/>
              <a:ahLst/>
              <a:cxnLst/>
              <a:rect l="l" t="t" r="r" b="b"/>
              <a:pathLst>
                <a:path w="518" h="5535" extrusionOk="0">
                  <a:moveTo>
                    <a:pt x="461" y="0"/>
                  </a:moveTo>
                  <a:cubicBezTo>
                    <a:pt x="461" y="1851"/>
                    <a:pt x="687" y="3816"/>
                    <a:pt x="0" y="5535"/>
                  </a:cubicBezTo>
                </a:path>
              </a:pathLst>
            </a:custGeom>
            <a:noFill/>
            <a:ln w="9525" cap="flat" cmpd="sng">
              <a:solidFill>
                <a:schemeClr val="dk2"/>
              </a:solidFill>
              <a:prstDash val="solid"/>
              <a:round/>
              <a:headEnd type="none" w="med" len="med"/>
              <a:tailEnd type="none" w="med" len="med"/>
            </a:ln>
          </p:spPr>
        </p:sp>
      </p:grpSp>
    </p:spTree>
    <p:extLst>
      <p:ext uri="{BB962C8B-B14F-4D97-AF65-F5344CB8AC3E}">
        <p14:creationId xmlns:p14="http://schemas.microsoft.com/office/powerpoint/2010/main" val="10394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grpSp>
        <p:nvGrpSpPr>
          <p:cNvPr id="1144" name="Google Shape;1144;p52"/>
          <p:cNvGrpSpPr/>
          <p:nvPr/>
        </p:nvGrpSpPr>
        <p:grpSpPr>
          <a:xfrm rot="10800000">
            <a:off x="12717" y="2605689"/>
            <a:ext cx="2924869" cy="1055409"/>
            <a:chOff x="4894464" y="1412570"/>
            <a:chExt cx="3124054" cy="1327705"/>
          </a:xfrm>
        </p:grpSpPr>
        <p:sp>
          <p:nvSpPr>
            <p:cNvPr id="1145" name="Google Shape;1145;p52"/>
            <p:cNvSpPr/>
            <p:nvPr/>
          </p:nvSpPr>
          <p:spPr>
            <a:xfrm rot="16146192" flipH="1">
              <a:off x="5839210" y="525842"/>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2"/>
            <p:cNvSpPr/>
            <p:nvPr/>
          </p:nvSpPr>
          <p:spPr>
            <a:xfrm rot="16146192" flipH="1">
              <a:off x="5781192" y="560968"/>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52"/>
          <p:cNvGrpSpPr/>
          <p:nvPr/>
        </p:nvGrpSpPr>
        <p:grpSpPr>
          <a:xfrm flipH="1">
            <a:off x="2987265" y="3670866"/>
            <a:ext cx="2963743" cy="1083597"/>
            <a:chOff x="4890554" y="1504252"/>
            <a:chExt cx="3098465" cy="1424124"/>
          </a:xfrm>
        </p:grpSpPr>
        <p:sp>
          <p:nvSpPr>
            <p:cNvPr id="1148" name="Google Shape;1148;p52"/>
            <p:cNvSpPr/>
            <p:nvPr/>
          </p:nvSpPr>
          <p:spPr>
            <a:xfrm rot="16146192" flipH="1">
              <a:off x="5771261" y="710619"/>
              <a:ext cx="13694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2"/>
            <p:cNvSpPr/>
            <p:nvPr/>
          </p:nvSpPr>
          <p:spPr>
            <a:xfrm rot="16146192" flipH="1">
              <a:off x="5777282" y="617524"/>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52"/>
          <p:cNvGrpSpPr/>
          <p:nvPr/>
        </p:nvGrpSpPr>
        <p:grpSpPr>
          <a:xfrm>
            <a:off x="5657370" y="2419229"/>
            <a:ext cx="3322100" cy="1163356"/>
            <a:chOff x="4931225" y="1566675"/>
            <a:chExt cx="3144242" cy="1367499"/>
          </a:xfrm>
        </p:grpSpPr>
        <p:sp>
          <p:nvSpPr>
            <p:cNvPr id="1151" name="Google Shape;1151;p52"/>
            <p:cNvSpPr/>
            <p:nvPr/>
          </p:nvSpPr>
          <p:spPr>
            <a:xfrm rot="-5453808" flipH="1">
              <a:off x="5828048" y="687950"/>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2"/>
            <p:cNvSpPr/>
            <p:nvPr/>
          </p:nvSpPr>
          <p:spPr>
            <a:xfrm rot="-5453808" flipH="1">
              <a:off x="5886065" y="746862"/>
              <a:ext cx="1292579" cy="3066036"/>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52"/>
          <p:cNvSpPr txBox="1">
            <a:spLocks noGrp="1"/>
          </p:cNvSpPr>
          <p:nvPr>
            <p:ph type="subTitle" idx="2"/>
          </p:nvPr>
        </p:nvSpPr>
        <p:spPr>
          <a:xfrm>
            <a:off x="685465" y="2954355"/>
            <a:ext cx="2259987" cy="491400"/>
          </a:xfrm>
          <a:prstGeom prst="rect">
            <a:avLst/>
          </a:prstGeom>
        </p:spPr>
        <p:txBody>
          <a:bodyPr spcFirstLastPara="1" wrap="square" lIns="91425" tIns="91425" rIns="91425" bIns="91425" anchor="ctr" anchorCtr="0">
            <a:noAutofit/>
          </a:bodyPr>
          <a:lstStyle/>
          <a:p>
            <a:pPr marL="0" lvl="0" indent="0">
              <a:spcAft>
                <a:spcPts val="1200"/>
              </a:spcAft>
            </a:pPr>
            <a:r>
              <a:rPr lang="es-EC" sz="1200" dirty="0"/>
              <a:t>Identificar el nivel de desarrollo de las destrezas relacionadas con el ámbito de expresión y comunicación en los niños.</a:t>
            </a:r>
            <a:endParaRPr sz="1200" dirty="0"/>
          </a:p>
        </p:txBody>
      </p:sp>
      <p:sp>
        <p:nvSpPr>
          <p:cNvPr id="1155" name="Google Shape;1155;p52"/>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156" name="Google Shape;1156;p52"/>
          <p:cNvSpPr txBox="1">
            <a:spLocks noGrp="1"/>
          </p:cNvSpPr>
          <p:nvPr>
            <p:ph type="title"/>
          </p:nvPr>
        </p:nvSpPr>
        <p:spPr>
          <a:xfrm>
            <a:off x="1176263" y="21772"/>
            <a:ext cx="6491400" cy="6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Objetivos</a:t>
            </a:r>
            <a:endParaRPr sz="3200" dirty="0"/>
          </a:p>
        </p:txBody>
      </p:sp>
      <p:sp>
        <p:nvSpPr>
          <p:cNvPr id="1158" name="Google Shape;1158;p52"/>
          <p:cNvSpPr txBox="1">
            <a:spLocks noGrp="1"/>
          </p:cNvSpPr>
          <p:nvPr>
            <p:ph type="subTitle" idx="4"/>
          </p:nvPr>
        </p:nvSpPr>
        <p:spPr>
          <a:xfrm>
            <a:off x="6256893" y="2790175"/>
            <a:ext cx="2821539" cy="491400"/>
          </a:xfrm>
          <a:prstGeom prst="rect">
            <a:avLst/>
          </a:prstGeom>
        </p:spPr>
        <p:txBody>
          <a:bodyPr spcFirstLastPara="1" wrap="square" lIns="91425" tIns="91425" rIns="91425" bIns="91425" anchor="ctr" anchorCtr="0">
            <a:noAutofit/>
          </a:bodyPr>
          <a:lstStyle/>
          <a:p>
            <a:pPr marL="0" lvl="0" indent="0">
              <a:spcAft>
                <a:spcPts val="1200"/>
              </a:spcAft>
            </a:pPr>
            <a:r>
              <a:rPr lang="es-EC" sz="1200" dirty="0"/>
              <a:t>Establecer una propuesta con actividades y herramientas tecnológicas que ayuden al desarrollo del ámbito de expresión y comunicación del lenguaje en niños. </a:t>
            </a:r>
            <a:endParaRPr sz="1200" dirty="0"/>
          </a:p>
        </p:txBody>
      </p:sp>
      <p:sp>
        <p:nvSpPr>
          <p:cNvPr id="1160" name="Google Shape;1160;p52"/>
          <p:cNvSpPr txBox="1">
            <a:spLocks noGrp="1"/>
          </p:cNvSpPr>
          <p:nvPr>
            <p:ph type="subTitle" idx="6"/>
          </p:nvPr>
        </p:nvSpPr>
        <p:spPr>
          <a:xfrm>
            <a:off x="3754189" y="4036136"/>
            <a:ext cx="2206180" cy="491400"/>
          </a:xfrm>
          <a:prstGeom prst="rect">
            <a:avLst/>
          </a:prstGeom>
        </p:spPr>
        <p:txBody>
          <a:bodyPr spcFirstLastPara="1" wrap="square" lIns="91425" tIns="91425" rIns="91425" bIns="91425" anchor="ctr" anchorCtr="0">
            <a:noAutofit/>
          </a:bodyPr>
          <a:lstStyle/>
          <a:p>
            <a:pPr marL="0" lvl="0" indent="0">
              <a:spcAft>
                <a:spcPts val="1200"/>
              </a:spcAft>
            </a:pPr>
            <a:r>
              <a:rPr lang="es-EC" sz="1200" dirty="0"/>
              <a:t>Conocer la metodología que la docente emplea para desarrollar el área de comunicación y expresión. </a:t>
            </a:r>
            <a:endParaRPr sz="1200" dirty="0"/>
          </a:p>
        </p:txBody>
      </p:sp>
      <p:grpSp>
        <p:nvGrpSpPr>
          <p:cNvPr id="1182" name="Google Shape;1182;p52"/>
          <p:cNvGrpSpPr/>
          <p:nvPr/>
        </p:nvGrpSpPr>
        <p:grpSpPr>
          <a:xfrm>
            <a:off x="5855626" y="3655577"/>
            <a:ext cx="2066115" cy="202008"/>
            <a:chOff x="6238723" y="2845050"/>
            <a:chExt cx="792852" cy="978813"/>
          </a:xfrm>
        </p:grpSpPr>
        <p:sp>
          <p:nvSpPr>
            <p:cNvPr id="1183" name="Google Shape;1183;p52"/>
            <p:cNvSpPr/>
            <p:nvPr/>
          </p:nvSpPr>
          <p:spPr>
            <a:xfrm>
              <a:off x="6279598" y="2845050"/>
              <a:ext cx="751977" cy="978813"/>
            </a:xfrm>
            <a:custGeom>
              <a:avLst/>
              <a:gdLst/>
              <a:ahLst/>
              <a:cxnLst/>
              <a:rect l="l" t="t" r="r" b="b"/>
              <a:pathLst>
                <a:path w="13799" h="23148" extrusionOk="0">
                  <a:moveTo>
                    <a:pt x="13799" y="0"/>
                  </a:moveTo>
                  <a:cubicBezTo>
                    <a:pt x="13799" y="8983"/>
                    <a:pt x="8520" y="20302"/>
                    <a:pt x="0" y="23148"/>
                  </a:cubicBezTo>
                </a:path>
              </a:pathLst>
            </a:custGeom>
            <a:noFill/>
            <a:ln w="9525" cap="flat" cmpd="sng">
              <a:solidFill>
                <a:schemeClr val="dk2"/>
              </a:solidFill>
              <a:prstDash val="solid"/>
              <a:round/>
              <a:headEnd type="none" w="med" len="med"/>
              <a:tailEnd type="none" w="med" len="med"/>
            </a:ln>
          </p:spPr>
        </p:sp>
        <p:sp>
          <p:nvSpPr>
            <p:cNvPr id="1184" name="Google Shape;1184;p52"/>
            <p:cNvSpPr/>
            <p:nvPr/>
          </p:nvSpPr>
          <p:spPr>
            <a:xfrm>
              <a:off x="6238723" y="3643385"/>
              <a:ext cx="238364" cy="156500"/>
            </a:xfrm>
            <a:custGeom>
              <a:avLst/>
              <a:gdLst/>
              <a:ahLst/>
              <a:cxnLst/>
              <a:rect l="l" t="t" r="r" b="b"/>
              <a:pathLst>
                <a:path w="7398" h="6260" extrusionOk="0">
                  <a:moveTo>
                    <a:pt x="7398" y="0"/>
                  </a:moveTo>
                  <a:cubicBezTo>
                    <a:pt x="6616" y="3134"/>
                    <a:pt x="2688" y="4469"/>
                    <a:pt x="0" y="6260"/>
                  </a:cubicBezTo>
                </a:path>
              </a:pathLst>
            </a:custGeom>
            <a:noFill/>
            <a:ln w="9525" cap="flat" cmpd="sng">
              <a:solidFill>
                <a:schemeClr val="dk2"/>
              </a:solidFill>
              <a:prstDash val="solid"/>
              <a:round/>
              <a:headEnd type="none" w="med" len="med"/>
              <a:tailEnd type="none" w="med" len="med"/>
            </a:ln>
          </p:spPr>
        </p:sp>
      </p:grpSp>
      <p:grpSp>
        <p:nvGrpSpPr>
          <p:cNvPr id="1185" name="Google Shape;1185;p52"/>
          <p:cNvGrpSpPr/>
          <p:nvPr/>
        </p:nvGrpSpPr>
        <p:grpSpPr>
          <a:xfrm>
            <a:off x="1485501" y="3661635"/>
            <a:ext cx="1523421" cy="195949"/>
            <a:chOff x="2105625" y="2906175"/>
            <a:chExt cx="872444" cy="737199"/>
          </a:xfrm>
        </p:grpSpPr>
        <p:sp>
          <p:nvSpPr>
            <p:cNvPr id="1186" name="Google Shape;1186;p52"/>
            <p:cNvSpPr/>
            <p:nvPr/>
          </p:nvSpPr>
          <p:spPr>
            <a:xfrm>
              <a:off x="2185225" y="2906175"/>
              <a:ext cx="792844" cy="737199"/>
            </a:xfrm>
            <a:custGeom>
              <a:avLst/>
              <a:gdLst/>
              <a:ahLst/>
              <a:cxnLst/>
              <a:rect l="l" t="t" r="r" b="b"/>
              <a:pathLst>
                <a:path w="25518" h="26084" extrusionOk="0">
                  <a:moveTo>
                    <a:pt x="25518" y="26084"/>
                  </a:moveTo>
                  <a:cubicBezTo>
                    <a:pt x="13355" y="26084"/>
                    <a:pt x="0" y="12163"/>
                    <a:pt x="0" y="0"/>
                  </a:cubicBezTo>
                </a:path>
              </a:pathLst>
            </a:custGeom>
            <a:noFill/>
            <a:ln w="9525" cap="flat" cmpd="sng">
              <a:solidFill>
                <a:schemeClr val="dk2"/>
              </a:solidFill>
              <a:prstDash val="solid"/>
              <a:round/>
              <a:headEnd type="none" w="med" len="med"/>
              <a:tailEnd type="none" w="med" len="med"/>
            </a:ln>
          </p:spPr>
        </p:sp>
        <p:sp>
          <p:nvSpPr>
            <p:cNvPr id="1187" name="Google Shape;1187;p52"/>
            <p:cNvSpPr/>
            <p:nvPr/>
          </p:nvSpPr>
          <p:spPr>
            <a:xfrm>
              <a:off x="2105625" y="2930750"/>
              <a:ext cx="71125" cy="156500"/>
            </a:xfrm>
            <a:custGeom>
              <a:avLst/>
              <a:gdLst/>
              <a:ahLst/>
              <a:cxnLst/>
              <a:rect l="l" t="t" r="r" b="b"/>
              <a:pathLst>
                <a:path w="2845" h="6260" extrusionOk="0">
                  <a:moveTo>
                    <a:pt x="0" y="0"/>
                  </a:moveTo>
                  <a:cubicBezTo>
                    <a:pt x="556" y="2224"/>
                    <a:pt x="938" y="4988"/>
                    <a:pt x="2845" y="6260"/>
                  </a:cubicBezTo>
                </a:path>
              </a:pathLst>
            </a:custGeom>
            <a:noFill/>
            <a:ln w="9525" cap="flat" cmpd="sng">
              <a:solidFill>
                <a:schemeClr val="dk2"/>
              </a:solidFill>
              <a:prstDash val="solid"/>
              <a:round/>
              <a:headEnd type="none" w="med" len="med"/>
              <a:tailEnd type="none" w="med" len="med"/>
            </a:ln>
          </p:spPr>
        </p:sp>
      </p:grpSp>
      <p:grpSp>
        <p:nvGrpSpPr>
          <p:cNvPr id="1188" name="Google Shape;1188;p52"/>
          <p:cNvGrpSpPr/>
          <p:nvPr/>
        </p:nvGrpSpPr>
        <p:grpSpPr>
          <a:xfrm rot="-5574714" flipH="1">
            <a:off x="2028492" y="3659136"/>
            <a:ext cx="66817" cy="124995"/>
            <a:chOff x="6238667" y="1228635"/>
            <a:chExt cx="66818" cy="124997"/>
          </a:xfrm>
        </p:grpSpPr>
        <p:sp>
          <p:nvSpPr>
            <p:cNvPr id="1189" name="Google Shape;1189;p52"/>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1190" name="Google Shape;1190;p52"/>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grpSp>
        <p:nvGrpSpPr>
          <p:cNvPr id="5" name="Grupo 4"/>
          <p:cNvGrpSpPr/>
          <p:nvPr/>
        </p:nvGrpSpPr>
        <p:grpSpPr>
          <a:xfrm>
            <a:off x="187624" y="2823639"/>
            <a:ext cx="498377" cy="591586"/>
            <a:chOff x="8068387" y="1347361"/>
            <a:chExt cx="365752" cy="365743"/>
          </a:xfrm>
          <a:solidFill>
            <a:srgbClr val="0070C0"/>
          </a:solidFill>
        </p:grpSpPr>
        <p:sp>
          <p:nvSpPr>
            <p:cNvPr id="60" name="Google Shape;2598;p77"/>
            <p:cNvSpPr/>
            <p:nvPr/>
          </p:nvSpPr>
          <p:spPr>
            <a:xfrm>
              <a:off x="8068387" y="1347361"/>
              <a:ext cx="151685" cy="205329"/>
            </a:xfrm>
            <a:custGeom>
              <a:avLst/>
              <a:gdLst/>
              <a:ahLst/>
              <a:cxnLst/>
              <a:rect l="l" t="t" r="r" b="b"/>
              <a:pathLst>
                <a:path w="4681" h="6377" extrusionOk="0">
                  <a:moveTo>
                    <a:pt x="2605" y="157"/>
                  </a:moveTo>
                  <a:cubicBezTo>
                    <a:pt x="2894" y="157"/>
                    <a:pt x="3143" y="205"/>
                    <a:pt x="3359" y="300"/>
                  </a:cubicBezTo>
                  <a:cubicBezTo>
                    <a:pt x="3736" y="468"/>
                    <a:pt x="3999" y="803"/>
                    <a:pt x="4030" y="1152"/>
                  </a:cubicBezTo>
                  <a:cubicBezTo>
                    <a:pt x="4032" y="1175"/>
                    <a:pt x="4034" y="1198"/>
                    <a:pt x="4034" y="1221"/>
                  </a:cubicBezTo>
                  <a:cubicBezTo>
                    <a:pt x="4034" y="1301"/>
                    <a:pt x="4047" y="1379"/>
                    <a:pt x="4072" y="1455"/>
                  </a:cubicBezTo>
                  <a:cubicBezTo>
                    <a:pt x="4108" y="1528"/>
                    <a:pt x="4154" y="1598"/>
                    <a:pt x="4211" y="1654"/>
                  </a:cubicBezTo>
                  <a:cubicBezTo>
                    <a:pt x="4226" y="1673"/>
                    <a:pt x="4240" y="1690"/>
                    <a:pt x="4255" y="1707"/>
                  </a:cubicBezTo>
                  <a:cubicBezTo>
                    <a:pt x="4518" y="2031"/>
                    <a:pt x="4514" y="2544"/>
                    <a:pt x="4247" y="2864"/>
                  </a:cubicBezTo>
                  <a:cubicBezTo>
                    <a:pt x="4218" y="2858"/>
                    <a:pt x="4187" y="2855"/>
                    <a:pt x="4155" y="2855"/>
                  </a:cubicBezTo>
                  <a:cubicBezTo>
                    <a:pt x="4057" y="2855"/>
                    <a:pt x="3942" y="2882"/>
                    <a:pt x="3807" y="2935"/>
                  </a:cubicBezTo>
                  <a:cubicBezTo>
                    <a:pt x="3791" y="2942"/>
                    <a:pt x="3773" y="2946"/>
                    <a:pt x="3755" y="2946"/>
                  </a:cubicBezTo>
                  <a:cubicBezTo>
                    <a:pt x="3736" y="2946"/>
                    <a:pt x="3717" y="2942"/>
                    <a:pt x="3700" y="2933"/>
                  </a:cubicBezTo>
                  <a:cubicBezTo>
                    <a:pt x="3610" y="2889"/>
                    <a:pt x="3536" y="2767"/>
                    <a:pt x="3504" y="2672"/>
                  </a:cubicBezTo>
                  <a:cubicBezTo>
                    <a:pt x="3448" y="2487"/>
                    <a:pt x="3490" y="2296"/>
                    <a:pt x="3536" y="2168"/>
                  </a:cubicBezTo>
                  <a:cubicBezTo>
                    <a:pt x="3576" y="2069"/>
                    <a:pt x="3622" y="1972"/>
                    <a:pt x="3679" y="1880"/>
                  </a:cubicBezTo>
                  <a:cubicBezTo>
                    <a:pt x="3683" y="1869"/>
                    <a:pt x="3694" y="1856"/>
                    <a:pt x="3702" y="1844"/>
                  </a:cubicBezTo>
                  <a:cubicBezTo>
                    <a:pt x="3748" y="1781"/>
                    <a:pt x="3816" y="1686"/>
                    <a:pt x="3763" y="1591"/>
                  </a:cubicBezTo>
                  <a:cubicBezTo>
                    <a:pt x="3748" y="1566"/>
                    <a:pt x="3721" y="1552"/>
                    <a:pt x="3693" y="1552"/>
                  </a:cubicBezTo>
                  <a:cubicBezTo>
                    <a:pt x="3681" y="1552"/>
                    <a:pt x="3669" y="1554"/>
                    <a:pt x="3658" y="1560"/>
                  </a:cubicBezTo>
                  <a:cubicBezTo>
                    <a:pt x="3570" y="1606"/>
                    <a:pt x="3485" y="1657"/>
                    <a:pt x="3406" y="1713"/>
                  </a:cubicBezTo>
                  <a:cubicBezTo>
                    <a:pt x="3294" y="1787"/>
                    <a:pt x="3187" y="1859"/>
                    <a:pt x="3063" y="1905"/>
                  </a:cubicBezTo>
                  <a:cubicBezTo>
                    <a:pt x="2859" y="1983"/>
                    <a:pt x="2640" y="2025"/>
                    <a:pt x="2419" y="2031"/>
                  </a:cubicBezTo>
                  <a:cubicBezTo>
                    <a:pt x="2407" y="2031"/>
                    <a:pt x="2395" y="2031"/>
                    <a:pt x="2383" y="2031"/>
                  </a:cubicBezTo>
                  <a:cubicBezTo>
                    <a:pt x="1943" y="2031"/>
                    <a:pt x="1514" y="1883"/>
                    <a:pt x="1166" y="1610"/>
                  </a:cubicBezTo>
                  <a:cubicBezTo>
                    <a:pt x="1151" y="1599"/>
                    <a:pt x="1134" y="1594"/>
                    <a:pt x="1118" y="1594"/>
                  </a:cubicBezTo>
                  <a:cubicBezTo>
                    <a:pt x="1070" y="1594"/>
                    <a:pt x="1026" y="1641"/>
                    <a:pt x="1044" y="1697"/>
                  </a:cubicBezTo>
                  <a:cubicBezTo>
                    <a:pt x="1126" y="1934"/>
                    <a:pt x="1220" y="2203"/>
                    <a:pt x="1191" y="2462"/>
                  </a:cubicBezTo>
                  <a:cubicBezTo>
                    <a:pt x="1168" y="2662"/>
                    <a:pt x="1056" y="2843"/>
                    <a:pt x="907" y="2925"/>
                  </a:cubicBezTo>
                  <a:cubicBezTo>
                    <a:pt x="844" y="2961"/>
                    <a:pt x="768" y="2965"/>
                    <a:pt x="690" y="2967"/>
                  </a:cubicBezTo>
                  <a:cubicBezTo>
                    <a:pt x="655" y="2969"/>
                    <a:pt x="619" y="2971"/>
                    <a:pt x="583" y="2975"/>
                  </a:cubicBezTo>
                  <a:cubicBezTo>
                    <a:pt x="579" y="2967"/>
                    <a:pt x="575" y="2961"/>
                    <a:pt x="566" y="2954"/>
                  </a:cubicBezTo>
                  <a:lnTo>
                    <a:pt x="566" y="2952"/>
                  </a:lnTo>
                  <a:cubicBezTo>
                    <a:pt x="202" y="2616"/>
                    <a:pt x="160" y="2052"/>
                    <a:pt x="470" y="1665"/>
                  </a:cubicBezTo>
                  <a:cubicBezTo>
                    <a:pt x="505" y="1621"/>
                    <a:pt x="545" y="1581"/>
                    <a:pt x="587" y="1537"/>
                  </a:cubicBezTo>
                  <a:cubicBezTo>
                    <a:pt x="661" y="1465"/>
                    <a:pt x="726" y="1385"/>
                    <a:pt x="781" y="1299"/>
                  </a:cubicBezTo>
                  <a:cubicBezTo>
                    <a:pt x="823" y="1221"/>
                    <a:pt x="859" y="1141"/>
                    <a:pt x="884" y="1057"/>
                  </a:cubicBezTo>
                  <a:cubicBezTo>
                    <a:pt x="903" y="1007"/>
                    <a:pt x="920" y="958"/>
                    <a:pt x="939" y="912"/>
                  </a:cubicBezTo>
                  <a:cubicBezTo>
                    <a:pt x="1033" y="702"/>
                    <a:pt x="1218" y="517"/>
                    <a:pt x="1460" y="390"/>
                  </a:cubicBezTo>
                  <a:cubicBezTo>
                    <a:pt x="1660" y="287"/>
                    <a:pt x="1895" y="222"/>
                    <a:pt x="2203" y="184"/>
                  </a:cubicBezTo>
                  <a:cubicBezTo>
                    <a:pt x="2345" y="166"/>
                    <a:pt x="2479" y="157"/>
                    <a:pt x="2605" y="157"/>
                  </a:cubicBezTo>
                  <a:close/>
                  <a:moveTo>
                    <a:pt x="3534" y="1814"/>
                  </a:moveTo>
                  <a:lnTo>
                    <a:pt x="3534" y="1814"/>
                  </a:lnTo>
                  <a:cubicBezTo>
                    <a:pt x="3477" y="1911"/>
                    <a:pt x="3429" y="2010"/>
                    <a:pt x="3391" y="2113"/>
                  </a:cubicBezTo>
                  <a:cubicBezTo>
                    <a:pt x="3336" y="2262"/>
                    <a:pt x="3286" y="2489"/>
                    <a:pt x="3357" y="2717"/>
                  </a:cubicBezTo>
                  <a:cubicBezTo>
                    <a:pt x="3395" y="2839"/>
                    <a:pt x="3492" y="3007"/>
                    <a:pt x="3635" y="3074"/>
                  </a:cubicBezTo>
                  <a:cubicBezTo>
                    <a:pt x="3673" y="3093"/>
                    <a:pt x="3715" y="3103"/>
                    <a:pt x="3757" y="3103"/>
                  </a:cubicBezTo>
                  <a:cubicBezTo>
                    <a:pt x="3795" y="3103"/>
                    <a:pt x="3833" y="3095"/>
                    <a:pt x="3868" y="3080"/>
                  </a:cubicBezTo>
                  <a:cubicBezTo>
                    <a:pt x="3995" y="3029"/>
                    <a:pt x="4088" y="3009"/>
                    <a:pt x="4156" y="3009"/>
                  </a:cubicBezTo>
                  <a:cubicBezTo>
                    <a:pt x="4269" y="3009"/>
                    <a:pt x="4315" y="3062"/>
                    <a:pt x="4341" y="3112"/>
                  </a:cubicBezTo>
                  <a:cubicBezTo>
                    <a:pt x="4360" y="3154"/>
                    <a:pt x="4365" y="3200"/>
                    <a:pt x="4348" y="3244"/>
                  </a:cubicBezTo>
                  <a:cubicBezTo>
                    <a:pt x="4325" y="3316"/>
                    <a:pt x="4274" y="3375"/>
                    <a:pt x="4209" y="3411"/>
                  </a:cubicBezTo>
                  <a:cubicBezTo>
                    <a:pt x="4137" y="3447"/>
                    <a:pt x="4056" y="3460"/>
                    <a:pt x="3973" y="3460"/>
                  </a:cubicBezTo>
                  <a:cubicBezTo>
                    <a:pt x="3908" y="3460"/>
                    <a:pt x="3841" y="3452"/>
                    <a:pt x="3776" y="3442"/>
                  </a:cubicBezTo>
                  <a:cubicBezTo>
                    <a:pt x="3773" y="3442"/>
                    <a:pt x="3771" y="3442"/>
                    <a:pt x="3768" y="3442"/>
                  </a:cubicBezTo>
                  <a:cubicBezTo>
                    <a:pt x="3745" y="3442"/>
                    <a:pt x="3724" y="3450"/>
                    <a:pt x="3708" y="3465"/>
                  </a:cubicBezTo>
                  <a:cubicBezTo>
                    <a:pt x="3692" y="3484"/>
                    <a:pt x="3683" y="3509"/>
                    <a:pt x="3687" y="3535"/>
                  </a:cubicBezTo>
                  <a:cubicBezTo>
                    <a:pt x="3736" y="3800"/>
                    <a:pt x="3635" y="4094"/>
                    <a:pt x="3422" y="4307"/>
                  </a:cubicBezTo>
                  <a:cubicBezTo>
                    <a:pt x="3233" y="4498"/>
                    <a:pt x="2958" y="4624"/>
                    <a:pt x="2646" y="4662"/>
                  </a:cubicBezTo>
                  <a:cubicBezTo>
                    <a:pt x="2574" y="4671"/>
                    <a:pt x="2501" y="4676"/>
                    <a:pt x="2430" y="4676"/>
                  </a:cubicBezTo>
                  <a:cubicBezTo>
                    <a:pt x="1766" y="4676"/>
                    <a:pt x="1152" y="4289"/>
                    <a:pt x="869" y="3674"/>
                  </a:cubicBezTo>
                  <a:lnTo>
                    <a:pt x="867" y="3674"/>
                  </a:lnTo>
                  <a:cubicBezTo>
                    <a:pt x="859" y="3655"/>
                    <a:pt x="844" y="3640"/>
                    <a:pt x="823" y="3634"/>
                  </a:cubicBezTo>
                  <a:cubicBezTo>
                    <a:pt x="814" y="3629"/>
                    <a:pt x="806" y="3629"/>
                    <a:pt x="798" y="3627"/>
                  </a:cubicBezTo>
                  <a:cubicBezTo>
                    <a:pt x="785" y="3629"/>
                    <a:pt x="774" y="3631"/>
                    <a:pt x="764" y="3636"/>
                  </a:cubicBezTo>
                  <a:cubicBezTo>
                    <a:pt x="724" y="3654"/>
                    <a:pt x="685" y="3662"/>
                    <a:pt x="648" y="3662"/>
                  </a:cubicBezTo>
                  <a:cubicBezTo>
                    <a:pt x="441" y="3662"/>
                    <a:pt x="287" y="3416"/>
                    <a:pt x="427" y="3223"/>
                  </a:cubicBezTo>
                  <a:cubicBezTo>
                    <a:pt x="493" y="3135"/>
                    <a:pt x="568" y="3127"/>
                    <a:pt x="699" y="3122"/>
                  </a:cubicBezTo>
                  <a:cubicBezTo>
                    <a:pt x="787" y="3118"/>
                    <a:pt x="888" y="3112"/>
                    <a:pt x="985" y="3059"/>
                  </a:cubicBezTo>
                  <a:cubicBezTo>
                    <a:pt x="1180" y="2952"/>
                    <a:pt x="1319" y="2729"/>
                    <a:pt x="1347" y="2477"/>
                  </a:cubicBezTo>
                  <a:cubicBezTo>
                    <a:pt x="1372" y="2267"/>
                    <a:pt x="1328" y="2060"/>
                    <a:pt x="1269" y="1869"/>
                  </a:cubicBezTo>
                  <a:lnTo>
                    <a:pt x="1269" y="1869"/>
                  </a:lnTo>
                  <a:cubicBezTo>
                    <a:pt x="1606" y="2076"/>
                    <a:pt x="1996" y="2185"/>
                    <a:pt x="2392" y="2185"/>
                  </a:cubicBezTo>
                  <a:cubicBezTo>
                    <a:pt x="2403" y="2185"/>
                    <a:pt x="2414" y="2185"/>
                    <a:pt x="2425" y="2184"/>
                  </a:cubicBezTo>
                  <a:cubicBezTo>
                    <a:pt x="2663" y="2178"/>
                    <a:pt x="2899" y="2134"/>
                    <a:pt x="3120" y="2048"/>
                  </a:cubicBezTo>
                  <a:cubicBezTo>
                    <a:pt x="3260" y="1995"/>
                    <a:pt x="3380" y="1917"/>
                    <a:pt x="3494" y="1842"/>
                  </a:cubicBezTo>
                  <a:cubicBezTo>
                    <a:pt x="3506" y="1833"/>
                    <a:pt x="3521" y="1823"/>
                    <a:pt x="3534" y="1814"/>
                  </a:cubicBezTo>
                  <a:close/>
                  <a:moveTo>
                    <a:pt x="1870" y="4746"/>
                  </a:moveTo>
                  <a:lnTo>
                    <a:pt x="1870" y="4746"/>
                  </a:lnTo>
                  <a:cubicBezTo>
                    <a:pt x="2053" y="4803"/>
                    <a:pt x="2242" y="4832"/>
                    <a:pt x="2434" y="4832"/>
                  </a:cubicBezTo>
                  <a:cubicBezTo>
                    <a:pt x="2510" y="4832"/>
                    <a:pt x="2587" y="4828"/>
                    <a:pt x="2663" y="4818"/>
                  </a:cubicBezTo>
                  <a:cubicBezTo>
                    <a:pt x="2770" y="4805"/>
                    <a:pt x="2876" y="4782"/>
                    <a:pt x="2979" y="4748"/>
                  </a:cubicBezTo>
                  <a:lnTo>
                    <a:pt x="2979" y="4748"/>
                  </a:lnTo>
                  <a:cubicBezTo>
                    <a:pt x="2846" y="4921"/>
                    <a:pt x="2640" y="5022"/>
                    <a:pt x="2423" y="5026"/>
                  </a:cubicBezTo>
                  <a:lnTo>
                    <a:pt x="2415" y="5026"/>
                  </a:lnTo>
                  <a:cubicBezTo>
                    <a:pt x="2200" y="5020"/>
                    <a:pt x="2001" y="4916"/>
                    <a:pt x="1870" y="4746"/>
                  </a:cubicBezTo>
                  <a:close/>
                  <a:moveTo>
                    <a:pt x="1807" y="4811"/>
                  </a:moveTo>
                  <a:lnTo>
                    <a:pt x="1807" y="4811"/>
                  </a:lnTo>
                  <a:cubicBezTo>
                    <a:pt x="1931" y="4969"/>
                    <a:pt x="2111" y="5074"/>
                    <a:pt x="2310" y="5108"/>
                  </a:cubicBezTo>
                  <a:lnTo>
                    <a:pt x="2310" y="5108"/>
                  </a:lnTo>
                  <a:lnTo>
                    <a:pt x="1923" y="5497"/>
                  </a:lnTo>
                  <a:lnTo>
                    <a:pt x="1807" y="4811"/>
                  </a:lnTo>
                  <a:close/>
                  <a:moveTo>
                    <a:pt x="3016" y="4843"/>
                  </a:moveTo>
                  <a:lnTo>
                    <a:pt x="2890" y="5503"/>
                  </a:lnTo>
                  <a:lnTo>
                    <a:pt x="2476" y="5114"/>
                  </a:lnTo>
                  <a:cubicBezTo>
                    <a:pt x="2684" y="5095"/>
                    <a:pt x="2878" y="4999"/>
                    <a:pt x="3016" y="4843"/>
                  </a:cubicBezTo>
                  <a:close/>
                  <a:moveTo>
                    <a:pt x="2390" y="5154"/>
                  </a:moveTo>
                  <a:lnTo>
                    <a:pt x="2617" y="5367"/>
                  </a:lnTo>
                  <a:lnTo>
                    <a:pt x="2419" y="5672"/>
                  </a:lnTo>
                  <a:cubicBezTo>
                    <a:pt x="2402" y="5695"/>
                    <a:pt x="2396" y="5697"/>
                    <a:pt x="2396" y="5697"/>
                  </a:cubicBezTo>
                  <a:cubicBezTo>
                    <a:pt x="2394" y="5697"/>
                    <a:pt x="2388" y="5697"/>
                    <a:pt x="2367" y="5672"/>
                  </a:cubicBezTo>
                  <a:cubicBezTo>
                    <a:pt x="2293" y="5575"/>
                    <a:pt x="2234" y="5468"/>
                    <a:pt x="2190" y="5356"/>
                  </a:cubicBezTo>
                  <a:lnTo>
                    <a:pt x="2390" y="5154"/>
                  </a:lnTo>
                  <a:close/>
                  <a:moveTo>
                    <a:pt x="2123" y="5425"/>
                  </a:moveTo>
                  <a:cubicBezTo>
                    <a:pt x="2152" y="5499"/>
                    <a:pt x="2190" y="5571"/>
                    <a:pt x="2234" y="5638"/>
                  </a:cubicBezTo>
                  <a:lnTo>
                    <a:pt x="2024" y="6075"/>
                  </a:lnTo>
                  <a:lnTo>
                    <a:pt x="1946" y="5606"/>
                  </a:lnTo>
                  <a:lnTo>
                    <a:pt x="2123" y="5425"/>
                  </a:lnTo>
                  <a:close/>
                  <a:moveTo>
                    <a:pt x="2684" y="5432"/>
                  </a:moveTo>
                  <a:lnTo>
                    <a:pt x="2871" y="5608"/>
                  </a:lnTo>
                  <a:lnTo>
                    <a:pt x="2772" y="6119"/>
                  </a:lnTo>
                  <a:cubicBezTo>
                    <a:pt x="2703" y="5966"/>
                    <a:pt x="2634" y="5808"/>
                    <a:pt x="2571" y="5650"/>
                  </a:cubicBezTo>
                  <a:lnTo>
                    <a:pt x="2571" y="5653"/>
                  </a:lnTo>
                  <a:cubicBezTo>
                    <a:pt x="2566" y="5642"/>
                    <a:pt x="2560" y="5636"/>
                    <a:pt x="2552" y="5629"/>
                  </a:cubicBezTo>
                  <a:lnTo>
                    <a:pt x="2684" y="5432"/>
                  </a:lnTo>
                  <a:close/>
                  <a:moveTo>
                    <a:pt x="3189" y="4776"/>
                  </a:moveTo>
                  <a:cubicBezTo>
                    <a:pt x="3736" y="5110"/>
                    <a:pt x="4167" y="5606"/>
                    <a:pt x="4423" y="6195"/>
                  </a:cubicBezTo>
                  <a:lnTo>
                    <a:pt x="2916" y="6204"/>
                  </a:lnTo>
                  <a:cubicBezTo>
                    <a:pt x="2916" y="6202"/>
                    <a:pt x="2916" y="6199"/>
                    <a:pt x="2918" y="6197"/>
                  </a:cubicBezTo>
                  <a:lnTo>
                    <a:pt x="3189" y="4776"/>
                  </a:lnTo>
                  <a:close/>
                  <a:moveTo>
                    <a:pt x="2499" y="5714"/>
                  </a:moveTo>
                  <a:cubicBezTo>
                    <a:pt x="2566" y="5878"/>
                    <a:pt x="2638" y="6042"/>
                    <a:pt x="2712" y="6204"/>
                  </a:cubicBezTo>
                  <a:lnTo>
                    <a:pt x="2057" y="6208"/>
                  </a:lnTo>
                  <a:lnTo>
                    <a:pt x="2293" y="5722"/>
                  </a:lnTo>
                  <a:lnTo>
                    <a:pt x="2295" y="5726"/>
                  </a:lnTo>
                  <a:cubicBezTo>
                    <a:pt x="2310" y="5743"/>
                    <a:pt x="2343" y="5787"/>
                    <a:pt x="2396" y="5787"/>
                  </a:cubicBezTo>
                  <a:lnTo>
                    <a:pt x="2404" y="5787"/>
                  </a:lnTo>
                  <a:cubicBezTo>
                    <a:pt x="2453" y="5781"/>
                    <a:pt x="2480" y="5739"/>
                    <a:pt x="2493" y="5720"/>
                  </a:cubicBezTo>
                  <a:lnTo>
                    <a:pt x="2499" y="5714"/>
                  </a:lnTo>
                  <a:close/>
                  <a:moveTo>
                    <a:pt x="1637" y="4752"/>
                  </a:moveTo>
                  <a:lnTo>
                    <a:pt x="1887" y="6210"/>
                  </a:lnTo>
                  <a:lnTo>
                    <a:pt x="394" y="6218"/>
                  </a:lnTo>
                  <a:cubicBezTo>
                    <a:pt x="638" y="5606"/>
                    <a:pt x="1073" y="5093"/>
                    <a:pt x="1637" y="4752"/>
                  </a:cubicBezTo>
                  <a:close/>
                  <a:moveTo>
                    <a:pt x="2604" y="0"/>
                  </a:moveTo>
                  <a:cubicBezTo>
                    <a:pt x="2472" y="0"/>
                    <a:pt x="2332" y="10"/>
                    <a:pt x="2184" y="29"/>
                  </a:cubicBezTo>
                  <a:cubicBezTo>
                    <a:pt x="1858" y="69"/>
                    <a:pt x="1605" y="140"/>
                    <a:pt x="1389" y="252"/>
                  </a:cubicBezTo>
                  <a:cubicBezTo>
                    <a:pt x="1117" y="395"/>
                    <a:pt x="907" y="605"/>
                    <a:pt x="796" y="847"/>
                  </a:cubicBezTo>
                  <a:cubicBezTo>
                    <a:pt x="772" y="899"/>
                    <a:pt x="753" y="952"/>
                    <a:pt x="737" y="1005"/>
                  </a:cubicBezTo>
                  <a:cubicBezTo>
                    <a:pt x="714" y="1078"/>
                    <a:pt x="684" y="1150"/>
                    <a:pt x="646" y="1217"/>
                  </a:cubicBezTo>
                  <a:cubicBezTo>
                    <a:pt x="598" y="1295"/>
                    <a:pt x="539" y="1364"/>
                    <a:pt x="474" y="1427"/>
                  </a:cubicBezTo>
                  <a:cubicBezTo>
                    <a:pt x="432" y="1472"/>
                    <a:pt x="388" y="1518"/>
                    <a:pt x="348" y="1566"/>
                  </a:cubicBezTo>
                  <a:cubicBezTo>
                    <a:pt x="1" y="1999"/>
                    <a:pt x="30" y="2626"/>
                    <a:pt x="417" y="3024"/>
                  </a:cubicBezTo>
                  <a:cubicBezTo>
                    <a:pt x="373" y="3051"/>
                    <a:pt x="333" y="3087"/>
                    <a:pt x="301" y="3129"/>
                  </a:cubicBezTo>
                  <a:cubicBezTo>
                    <a:pt x="83" y="3422"/>
                    <a:pt x="308" y="3817"/>
                    <a:pt x="642" y="3817"/>
                  </a:cubicBezTo>
                  <a:cubicBezTo>
                    <a:pt x="678" y="3817"/>
                    <a:pt x="717" y="3812"/>
                    <a:pt x="756" y="3802"/>
                  </a:cubicBezTo>
                  <a:cubicBezTo>
                    <a:pt x="926" y="4136"/>
                    <a:pt x="1191" y="4412"/>
                    <a:pt x="1519" y="4595"/>
                  </a:cubicBezTo>
                  <a:cubicBezTo>
                    <a:pt x="1532" y="4603"/>
                    <a:pt x="1544" y="4609"/>
                    <a:pt x="1557" y="4616"/>
                  </a:cubicBezTo>
                  <a:cubicBezTo>
                    <a:pt x="930" y="4994"/>
                    <a:pt x="453" y="5579"/>
                    <a:pt x="209" y="6271"/>
                  </a:cubicBezTo>
                  <a:cubicBezTo>
                    <a:pt x="190" y="6321"/>
                    <a:pt x="228" y="6376"/>
                    <a:pt x="282" y="6376"/>
                  </a:cubicBezTo>
                  <a:lnTo>
                    <a:pt x="4541" y="6351"/>
                  </a:lnTo>
                  <a:cubicBezTo>
                    <a:pt x="4566" y="6351"/>
                    <a:pt x="4592" y="6338"/>
                    <a:pt x="4606" y="6317"/>
                  </a:cubicBezTo>
                  <a:lnTo>
                    <a:pt x="4604" y="6315"/>
                  </a:lnTo>
                  <a:cubicBezTo>
                    <a:pt x="4619" y="6294"/>
                    <a:pt x="4621" y="6267"/>
                    <a:pt x="4613" y="6244"/>
                  </a:cubicBezTo>
                  <a:cubicBezTo>
                    <a:pt x="4350" y="5568"/>
                    <a:pt x="3872" y="5001"/>
                    <a:pt x="3252" y="4628"/>
                  </a:cubicBezTo>
                  <a:cubicBezTo>
                    <a:pt x="3355" y="4572"/>
                    <a:pt x="3450" y="4500"/>
                    <a:pt x="3532" y="4418"/>
                  </a:cubicBezTo>
                  <a:cubicBezTo>
                    <a:pt x="3750" y="4197"/>
                    <a:pt x="3868" y="3896"/>
                    <a:pt x="3851" y="3610"/>
                  </a:cubicBezTo>
                  <a:lnTo>
                    <a:pt x="3851" y="3610"/>
                  </a:lnTo>
                  <a:cubicBezTo>
                    <a:pt x="3890" y="3615"/>
                    <a:pt x="3930" y="3617"/>
                    <a:pt x="3970" y="3617"/>
                  </a:cubicBezTo>
                  <a:cubicBezTo>
                    <a:pt x="4075" y="3617"/>
                    <a:pt x="4180" y="3600"/>
                    <a:pt x="4276" y="3552"/>
                  </a:cubicBezTo>
                  <a:cubicBezTo>
                    <a:pt x="4381" y="3497"/>
                    <a:pt x="4459" y="3404"/>
                    <a:pt x="4495" y="3293"/>
                  </a:cubicBezTo>
                  <a:cubicBezTo>
                    <a:pt x="4524" y="3209"/>
                    <a:pt x="4518" y="3116"/>
                    <a:pt x="4476" y="3038"/>
                  </a:cubicBezTo>
                  <a:cubicBezTo>
                    <a:pt x="4455" y="2998"/>
                    <a:pt x="4428" y="2961"/>
                    <a:pt x="4392" y="2931"/>
                  </a:cubicBezTo>
                  <a:cubicBezTo>
                    <a:pt x="4680" y="2557"/>
                    <a:pt x="4678" y="1976"/>
                    <a:pt x="4377" y="1608"/>
                  </a:cubicBezTo>
                  <a:cubicBezTo>
                    <a:pt x="4360" y="1589"/>
                    <a:pt x="4346" y="1570"/>
                    <a:pt x="4329" y="1554"/>
                  </a:cubicBezTo>
                  <a:cubicBezTo>
                    <a:pt x="4283" y="1507"/>
                    <a:pt x="4247" y="1455"/>
                    <a:pt x="4217" y="1398"/>
                  </a:cubicBezTo>
                  <a:cubicBezTo>
                    <a:pt x="4198" y="1337"/>
                    <a:pt x="4190" y="1276"/>
                    <a:pt x="4190" y="1215"/>
                  </a:cubicBezTo>
                  <a:cubicBezTo>
                    <a:pt x="4190" y="1188"/>
                    <a:pt x="4188" y="1164"/>
                    <a:pt x="4186" y="1139"/>
                  </a:cubicBezTo>
                  <a:cubicBezTo>
                    <a:pt x="4150" y="733"/>
                    <a:pt x="3851" y="351"/>
                    <a:pt x="3424" y="159"/>
                  </a:cubicBezTo>
                  <a:cubicBezTo>
                    <a:pt x="3187" y="53"/>
                    <a:pt x="2916" y="0"/>
                    <a:pt x="26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03;p77"/>
            <p:cNvSpPr/>
            <p:nvPr/>
          </p:nvSpPr>
          <p:spPr>
            <a:xfrm>
              <a:off x="8278630" y="1514247"/>
              <a:ext cx="155509" cy="198857"/>
            </a:xfrm>
            <a:custGeom>
              <a:avLst/>
              <a:gdLst/>
              <a:ahLst/>
              <a:cxnLst/>
              <a:rect l="l" t="t" r="r" b="b"/>
              <a:pathLst>
                <a:path w="4799" h="6176" extrusionOk="0">
                  <a:moveTo>
                    <a:pt x="2762" y="157"/>
                  </a:moveTo>
                  <a:cubicBezTo>
                    <a:pt x="2800" y="157"/>
                    <a:pt x="2838" y="159"/>
                    <a:pt x="2876" y="165"/>
                  </a:cubicBezTo>
                  <a:cubicBezTo>
                    <a:pt x="3097" y="196"/>
                    <a:pt x="3301" y="333"/>
                    <a:pt x="3481" y="453"/>
                  </a:cubicBezTo>
                  <a:cubicBezTo>
                    <a:pt x="3639" y="558"/>
                    <a:pt x="3820" y="678"/>
                    <a:pt x="3919" y="848"/>
                  </a:cubicBezTo>
                  <a:cubicBezTo>
                    <a:pt x="3955" y="915"/>
                    <a:pt x="3986" y="987"/>
                    <a:pt x="4011" y="1061"/>
                  </a:cubicBezTo>
                  <a:cubicBezTo>
                    <a:pt x="4028" y="1105"/>
                    <a:pt x="4045" y="1149"/>
                    <a:pt x="4064" y="1195"/>
                  </a:cubicBezTo>
                  <a:cubicBezTo>
                    <a:pt x="4085" y="1246"/>
                    <a:pt x="4110" y="1296"/>
                    <a:pt x="4136" y="1342"/>
                  </a:cubicBezTo>
                  <a:cubicBezTo>
                    <a:pt x="4169" y="1405"/>
                    <a:pt x="4201" y="1469"/>
                    <a:pt x="4226" y="1536"/>
                  </a:cubicBezTo>
                  <a:cubicBezTo>
                    <a:pt x="4323" y="1814"/>
                    <a:pt x="4264" y="2121"/>
                    <a:pt x="4070" y="2344"/>
                  </a:cubicBezTo>
                  <a:cubicBezTo>
                    <a:pt x="4066" y="2348"/>
                    <a:pt x="4064" y="2352"/>
                    <a:pt x="4062" y="2358"/>
                  </a:cubicBezTo>
                  <a:cubicBezTo>
                    <a:pt x="4018" y="2344"/>
                    <a:pt x="3974" y="2333"/>
                    <a:pt x="3929" y="2327"/>
                  </a:cubicBezTo>
                  <a:cubicBezTo>
                    <a:pt x="4028" y="1877"/>
                    <a:pt x="3845" y="1357"/>
                    <a:pt x="3467" y="1031"/>
                  </a:cubicBezTo>
                  <a:cubicBezTo>
                    <a:pt x="3188" y="793"/>
                    <a:pt x="2826" y="669"/>
                    <a:pt x="2464" y="669"/>
                  </a:cubicBezTo>
                  <a:cubicBezTo>
                    <a:pt x="2214" y="669"/>
                    <a:pt x="1963" y="728"/>
                    <a:pt x="1740" y="850"/>
                  </a:cubicBezTo>
                  <a:cubicBezTo>
                    <a:pt x="1462" y="1004"/>
                    <a:pt x="1240" y="1241"/>
                    <a:pt x="1103" y="1527"/>
                  </a:cubicBezTo>
                  <a:cubicBezTo>
                    <a:pt x="1036" y="1668"/>
                    <a:pt x="987" y="1820"/>
                    <a:pt x="962" y="1973"/>
                  </a:cubicBezTo>
                  <a:cubicBezTo>
                    <a:pt x="958" y="2020"/>
                    <a:pt x="958" y="2066"/>
                    <a:pt x="960" y="2112"/>
                  </a:cubicBezTo>
                  <a:cubicBezTo>
                    <a:pt x="962" y="2171"/>
                    <a:pt x="964" y="2291"/>
                    <a:pt x="945" y="2322"/>
                  </a:cubicBezTo>
                  <a:cubicBezTo>
                    <a:pt x="922" y="2326"/>
                    <a:pt x="899" y="2328"/>
                    <a:pt x="876" y="2328"/>
                  </a:cubicBezTo>
                  <a:cubicBezTo>
                    <a:pt x="867" y="2328"/>
                    <a:pt x="859" y="2327"/>
                    <a:pt x="850" y="2327"/>
                  </a:cubicBezTo>
                  <a:lnTo>
                    <a:pt x="821" y="2327"/>
                  </a:lnTo>
                  <a:cubicBezTo>
                    <a:pt x="821" y="2327"/>
                    <a:pt x="821" y="2325"/>
                    <a:pt x="819" y="2325"/>
                  </a:cubicBezTo>
                  <a:cubicBezTo>
                    <a:pt x="592" y="2041"/>
                    <a:pt x="575" y="1599"/>
                    <a:pt x="779" y="1298"/>
                  </a:cubicBezTo>
                  <a:lnTo>
                    <a:pt x="781" y="1298"/>
                  </a:lnTo>
                  <a:cubicBezTo>
                    <a:pt x="823" y="1239"/>
                    <a:pt x="869" y="1183"/>
                    <a:pt x="918" y="1130"/>
                  </a:cubicBezTo>
                  <a:cubicBezTo>
                    <a:pt x="1000" y="1033"/>
                    <a:pt x="1086" y="934"/>
                    <a:pt x="1139" y="810"/>
                  </a:cubicBezTo>
                  <a:cubicBezTo>
                    <a:pt x="1166" y="737"/>
                    <a:pt x="1187" y="661"/>
                    <a:pt x="1202" y="585"/>
                  </a:cubicBezTo>
                  <a:cubicBezTo>
                    <a:pt x="1231" y="461"/>
                    <a:pt x="1256" y="346"/>
                    <a:pt x="1336" y="276"/>
                  </a:cubicBezTo>
                  <a:cubicBezTo>
                    <a:pt x="1406" y="217"/>
                    <a:pt x="1498" y="204"/>
                    <a:pt x="1574" y="204"/>
                  </a:cubicBezTo>
                  <a:cubicBezTo>
                    <a:pt x="1587" y="204"/>
                    <a:pt x="1600" y="204"/>
                    <a:pt x="1612" y="205"/>
                  </a:cubicBezTo>
                  <a:cubicBezTo>
                    <a:pt x="1666" y="207"/>
                    <a:pt x="1721" y="215"/>
                    <a:pt x="1780" y="224"/>
                  </a:cubicBezTo>
                  <a:cubicBezTo>
                    <a:pt x="1839" y="232"/>
                    <a:pt x="1898" y="240"/>
                    <a:pt x="1959" y="242"/>
                  </a:cubicBezTo>
                  <a:cubicBezTo>
                    <a:pt x="1979" y="244"/>
                    <a:pt x="1999" y="244"/>
                    <a:pt x="2019" y="244"/>
                  </a:cubicBezTo>
                  <a:cubicBezTo>
                    <a:pt x="2150" y="244"/>
                    <a:pt x="2277" y="222"/>
                    <a:pt x="2403" y="200"/>
                  </a:cubicBezTo>
                  <a:cubicBezTo>
                    <a:pt x="2526" y="178"/>
                    <a:pt x="2645" y="157"/>
                    <a:pt x="2762" y="157"/>
                  </a:cubicBezTo>
                  <a:close/>
                  <a:moveTo>
                    <a:pt x="2463" y="827"/>
                  </a:moveTo>
                  <a:cubicBezTo>
                    <a:pt x="2791" y="827"/>
                    <a:pt x="3120" y="937"/>
                    <a:pt x="3368" y="1149"/>
                  </a:cubicBezTo>
                  <a:cubicBezTo>
                    <a:pt x="3728" y="1460"/>
                    <a:pt x="3887" y="1965"/>
                    <a:pt x="3757" y="2379"/>
                  </a:cubicBezTo>
                  <a:cubicBezTo>
                    <a:pt x="3749" y="2404"/>
                    <a:pt x="3753" y="2432"/>
                    <a:pt x="3770" y="2451"/>
                  </a:cubicBezTo>
                  <a:cubicBezTo>
                    <a:pt x="3785" y="2470"/>
                    <a:pt x="3808" y="2480"/>
                    <a:pt x="3831" y="2480"/>
                  </a:cubicBezTo>
                  <a:cubicBezTo>
                    <a:pt x="3833" y="2480"/>
                    <a:pt x="3835" y="2480"/>
                    <a:pt x="3837" y="2480"/>
                  </a:cubicBezTo>
                  <a:cubicBezTo>
                    <a:pt x="3845" y="2480"/>
                    <a:pt x="3853" y="2480"/>
                    <a:pt x="3862" y="2480"/>
                  </a:cubicBezTo>
                  <a:cubicBezTo>
                    <a:pt x="4121" y="2480"/>
                    <a:pt x="4328" y="2703"/>
                    <a:pt x="4308" y="2964"/>
                  </a:cubicBezTo>
                  <a:cubicBezTo>
                    <a:pt x="4288" y="3201"/>
                    <a:pt x="4090" y="3375"/>
                    <a:pt x="3864" y="3375"/>
                  </a:cubicBezTo>
                  <a:cubicBezTo>
                    <a:pt x="3831" y="3375"/>
                    <a:pt x="3797" y="3371"/>
                    <a:pt x="3763" y="3364"/>
                  </a:cubicBezTo>
                  <a:cubicBezTo>
                    <a:pt x="3757" y="3362"/>
                    <a:pt x="3751" y="3361"/>
                    <a:pt x="3745" y="3361"/>
                  </a:cubicBezTo>
                  <a:cubicBezTo>
                    <a:pt x="3724" y="3361"/>
                    <a:pt x="3704" y="3370"/>
                    <a:pt x="3690" y="3385"/>
                  </a:cubicBezTo>
                  <a:cubicBezTo>
                    <a:pt x="3669" y="3403"/>
                    <a:pt x="3662" y="3431"/>
                    <a:pt x="3669" y="3458"/>
                  </a:cubicBezTo>
                  <a:cubicBezTo>
                    <a:pt x="3755" y="3814"/>
                    <a:pt x="3540" y="4230"/>
                    <a:pt x="3168" y="4421"/>
                  </a:cubicBezTo>
                  <a:cubicBezTo>
                    <a:pt x="2990" y="4515"/>
                    <a:pt x="2782" y="4561"/>
                    <a:pt x="2557" y="4561"/>
                  </a:cubicBezTo>
                  <a:cubicBezTo>
                    <a:pt x="2375" y="4561"/>
                    <a:pt x="2182" y="4531"/>
                    <a:pt x="1986" y="4470"/>
                  </a:cubicBezTo>
                  <a:cubicBezTo>
                    <a:pt x="1666" y="4371"/>
                    <a:pt x="1416" y="4222"/>
                    <a:pt x="1240" y="4024"/>
                  </a:cubicBezTo>
                  <a:lnTo>
                    <a:pt x="1240" y="4022"/>
                  </a:lnTo>
                  <a:cubicBezTo>
                    <a:pt x="1036" y="3795"/>
                    <a:pt x="941" y="3500"/>
                    <a:pt x="987" y="3237"/>
                  </a:cubicBezTo>
                  <a:cubicBezTo>
                    <a:pt x="993" y="3189"/>
                    <a:pt x="958" y="3147"/>
                    <a:pt x="909" y="3147"/>
                  </a:cubicBezTo>
                  <a:cubicBezTo>
                    <a:pt x="895" y="3147"/>
                    <a:pt x="880" y="3149"/>
                    <a:pt x="867" y="3157"/>
                  </a:cubicBezTo>
                  <a:cubicBezTo>
                    <a:pt x="828" y="3180"/>
                    <a:pt x="784" y="3192"/>
                    <a:pt x="740" y="3192"/>
                  </a:cubicBezTo>
                  <a:cubicBezTo>
                    <a:pt x="715" y="3192"/>
                    <a:pt x="690" y="3188"/>
                    <a:pt x="665" y="3181"/>
                  </a:cubicBezTo>
                  <a:cubicBezTo>
                    <a:pt x="585" y="3160"/>
                    <a:pt x="518" y="3107"/>
                    <a:pt x="476" y="3033"/>
                  </a:cubicBezTo>
                  <a:cubicBezTo>
                    <a:pt x="407" y="2899"/>
                    <a:pt x="447" y="2705"/>
                    <a:pt x="571" y="2594"/>
                  </a:cubicBezTo>
                  <a:cubicBezTo>
                    <a:pt x="630" y="2541"/>
                    <a:pt x="701" y="2505"/>
                    <a:pt x="777" y="2489"/>
                  </a:cubicBezTo>
                  <a:cubicBezTo>
                    <a:pt x="802" y="2484"/>
                    <a:pt x="827" y="2484"/>
                    <a:pt x="850" y="2484"/>
                  </a:cubicBezTo>
                  <a:cubicBezTo>
                    <a:pt x="924" y="2484"/>
                    <a:pt x="998" y="2484"/>
                    <a:pt x="1048" y="2444"/>
                  </a:cubicBezTo>
                  <a:cubicBezTo>
                    <a:pt x="1126" y="2381"/>
                    <a:pt x="1122" y="2243"/>
                    <a:pt x="1118" y="2108"/>
                  </a:cubicBezTo>
                  <a:cubicBezTo>
                    <a:pt x="1118" y="2072"/>
                    <a:pt x="1118" y="2034"/>
                    <a:pt x="1120" y="1999"/>
                  </a:cubicBezTo>
                  <a:cubicBezTo>
                    <a:pt x="1143" y="1860"/>
                    <a:pt x="1185" y="1723"/>
                    <a:pt x="1246" y="1595"/>
                  </a:cubicBezTo>
                  <a:cubicBezTo>
                    <a:pt x="1370" y="1338"/>
                    <a:pt x="1568" y="1126"/>
                    <a:pt x="1816" y="987"/>
                  </a:cubicBezTo>
                  <a:cubicBezTo>
                    <a:pt x="2012" y="880"/>
                    <a:pt x="2237" y="827"/>
                    <a:pt x="2463" y="827"/>
                  </a:cubicBezTo>
                  <a:close/>
                  <a:moveTo>
                    <a:pt x="1576" y="4472"/>
                  </a:moveTo>
                  <a:cubicBezTo>
                    <a:pt x="1692" y="4533"/>
                    <a:pt x="1814" y="4581"/>
                    <a:pt x="1938" y="4619"/>
                  </a:cubicBezTo>
                  <a:lnTo>
                    <a:pt x="1938" y="4621"/>
                  </a:lnTo>
                  <a:cubicBezTo>
                    <a:pt x="2138" y="4684"/>
                    <a:pt x="2346" y="4716"/>
                    <a:pt x="2554" y="4718"/>
                  </a:cubicBezTo>
                  <a:cubicBezTo>
                    <a:pt x="2562" y="4718"/>
                    <a:pt x="2571" y="4718"/>
                    <a:pt x="2579" y="4718"/>
                  </a:cubicBezTo>
                  <a:cubicBezTo>
                    <a:pt x="2808" y="4718"/>
                    <a:pt x="3035" y="4664"/>
                    <a:pt x="3238" y="4560"/>
                  </a:cubicBezTo>
                  <a:cubicBezTo>
                    <a:pt x="3273" y="4543"/>
                    <a:pt x="3305" y="4522"/>
                    <a:pt x="3338" y="4501"/>
                  </a:cubicBezTo>
                  <a:lnTo>
                    <a:pt x="3338" y="4501"/>
                  </a:lnTo>
                  <a:cubicBezTo>
                    <a:pt x="3149" y="4848"/>
                    <a:pt x="2808" y="5019"/>
                    <a:pt x="2466" y="5019"/>
                  </a:cubicBezTo>
                  <a:cubicBezTo>
                    <a:pt x="2113" y="5019"/>
                    <a:pt x="1760" y="4836"/>
                    <a:pt x="1576" y="4472"/>
                  </a:cubicBezTo>
                  <a:close/>
                  <a:moveTo>
                    <a:pt x="3465" y="4447"/>
                  </a:moveTo>
                  <a:cubicBezTo>
                    <a:pt x="3542" y="4485"/>
                    <a:pt x="3618" y="4527"/>
                    <a:pt x="3690" y="4575"/>
                  </a:cubicBezTo>
                  <a:cubicBezTo>
                    <a:pt x="3496" y="5029"/>
                    <a:pt x="3011" y="5351"/>
                    <a:pt x="2518" y="5351"/>
                  </a:cubicBezTo>
                  <a:cubicBezTo>
                    <a:pt x="2513" y="5351"/>
                    <a:pt x="2508" y="5351"/>
                    <a:pt x="2504" y="5351"/>
                  </a:cubicBezTo>
                  <a:cubicBezTo>
                    <a:pt x="2001" y="5345"/>
                    <a:pt x="1511" y="5002"/>
                    <a:pt x="1332" y="4533"/>
                  </a:cubicBezTo>
                  <a:cubicBezTo>
                    <a:pt x="1380" y="4514"/>
                    <a:pt x="1431" y="4495"/>
                    <a:pt x="1481" y="4480"/>
                  </a:cubicBezTo>
                  <a:cubicBezTo>
                    <a:pt x="1664" y="4861"/>
                    <a:pt x="2045" y="5105"/>
                    <a:pt x="2468" y="5109"/>
                  </a:cubicBezTo>
                  <a:lnTo>
                    <a:pt x="2487" y="5109"/>
                  </a:lnTo>
                  <a:cubicBezTo>
                    <a:pt x="2914" y="5094"/>
                    <a:pt x="3292" y="4838"/>
                    <a:pt x="3465" y="4447"/>
                  </a:cubicBezTo>
                  <a:close/>
                  <a:moveTo>
                    <a:pt x="1250" y="4567"/>
                  </a:moveTo>
                  <a:cubicBezTo>
                    <a:pt x="1444" y="5069"/>
                    <a:pt x="1967" y="5435"/>
                    <a:pt x="2504" y="5441"/>
                  </a:cubicBezTo>
                  <a:lnTo>
                    <a:pt x="2518" y="5441"/>
                  </a:lnTo>
                  <a:cubicBezTo>
                    <a:pt x="3040" y="5441"/>
                    <a:pt x="3553" y="5103"/>
                    <a:pt x="3765" y="4625"/>
                  </a:cubicBezTo>
                  <a:cubicBezTo>
                    <a:pt x="4222" y="4956"/>
                    <a:pt x="4533" y="5452"/>
                    <a:pt x="4628" y="6007"/>
                  </a:cubicBezTo>
                  <a:cubicBezTo>
                    <a:pt x="4185" y="6013"/>
                    <a:pt x="3740" y="6016"/>
                    <a:pt x="3294" y="6016"/>
                  </a:cubicBezTo>
                  <a:cubicBezTo>
                    <a:pt x="2255" y="6016"/>
                    <a:pt x="1210" y="6000"/>
                    <a:pt x="175" y="5969"/>
                  </a:cubicBezTo>
                  <a:cubicBezTo>
                    <a:pt x="274" y="5351"/>
                    <a:pt x="678" y="4825"/>
                    <a:pt x="1250" y="4567"/>
                  </a:cubicBezTo>
                  <a:close/>
                  <a:moveTo>
                    <a:pt x="2754" y="1"/>
                  </a:moveTo>
                  <a:cubicBezTo>
                    <a:pt x="2625" y="1"/>
                    <a:pt x="2498" y="24"/>
                    <a:pt x="2373" y="47"/>
                  </a:cubicBezTo>
                  <a:cubicBezTo>
                    <a:pt x="2252" y="68"/>
                    <a:pt x="2136" y="89"/>
                    <a:pt x="2022" y="89"/>
                  </a:cubicBezTo>
                  <a:cubicBezTo>
                    <a:pt x="2003" y="89"/>
                    <a:pt x="1984" y="88"/>
                    <a:pt x="1965" y="87"/>
                  </a:cubicBezTo>
                  <a:cubicBezTo>
                    <a:pt x="1913" y="85"/>
                    <a:pt x="1858" y="76"/>
                    <a:pt x="1801" y="68"/>
                  </a:cubicBezTo>
                  <a:cubicBezTo>
                    <a:pt x="1744" y="62"/>
                    <a:pt x="1681" y="51"/>
                    <a:pt x="1616" y="49"/>
                  </a:cubicBezTo>
                  <a:cubicBezTo>
                    <a:pt x="1602" y="48"/>
                    <a:pt x="1587" y="48"/>
                    <a:pt x="1573" y="48"/>
                  </a:cubicBezTo>
                  <a:cubicBezTo>
                    <a:pt x="1434" y="48"/>
                    <a:pt x="1317" y="86"/>
                    <a:pt x="1233" y="158"/>
                  </a:cubicBezTo>
                  <a:cubicBezTo>
                    <a:pt x="1113" y="261"/>
                    <a:pt x="1080" y="409"/>
                    <a:pt x="1048" y="552"/>
                  </a:cubicBezTo>
                  <a:cubicBezTo>
                    <a:pt x="1033" y="619"/>
                    <a:pt x="1014" y="686"/>
                    <a:pt x="991" y="751"/>
                  </a:cubicBezTo>
                  <a:cubicBezTo>
                    <a:pt x="949" y="852"/>
                    <a:pt x="874" y="936"/>
                    <a:pt x="796" y="1027"/>
                  </a:cubicBezTo>
                  <a:cubicBezTo>
                    <a:pt x="743" y="1086"/>
                    <a:pt x="695" y="1147"/>
                    <a:pt x="649" y="1212"/>
                  </a:cubicBezTo>
                  <a:cubicBezTo>
                    <a:pt x="417" y="1553"/>
                    <a:pt x="423" y="2026"/>
                    <a:pt x="653" y="2365"/>
                  </a:cubicBezTo>
                  <a:cubicBezTo>
                    <a:pt x="583" y="2390"/>
                    <a:pt x="518" y="2430"/>
                    <a:pt x="463" y="2478"/>
                  </a:cubicBezTo>
                  <a:cubicBezTo>
                    <a:pt x="287" y="2638"/>
                    <a:pt x="232" y="2909"/>
                    <a:pt x="335" y="3109"/>
                  </a:cubicBezTo>
                  <a:cubicBezTo>
                    <a:pt x="396" y="3221"/>
                    <a:pt x="499" y="3300"/>
                    <a:pt x="621" y="3334"/>
                  </a:cubicBezTo>
                  <a:cubicBezTo>
                    <a:pt x="661" y="3345"/>
                    <a:pt x="703" y="3350"/>
                    <a:pt x="745" y="3350"/>
                  </a:cubicBezTo>
                  <a:cubicBezTo>
                    <a:pt x="769" y="3350"/>
                    <a:pt x="793" y="3348"/>
                    <a:pt x="817" y="3345"/>
                  </a:cubicBezTo>
                  <a:lnTo>
                    <a:pt x="817" y="3345"/>
                  </a:lnTo>
                  <a:cubicBezTo>
                    <a:pt x="808" y="3616"/>
                    <a:pt x="918" y="3902"/>
                    <a:pt x="1120" y="4129"/>
                  </a:cubicBezTo>
                  <a:cubicBezTo>
                    <a:pt x="1195" y="4213"/>
                    <a:pt x="1279" y="4287"/>
                    <a:pt x="1372" y="4352"/>
                  </a:cubicBezTo>
                  <a:cubicBezTo>
                    <a:pt x="628" y="4602"/>
                    <a:pt x="93" y="5258"/>
                    <a:pt x="5" y="6039"/>
                  </a:cubicBezTo>
                  <a:cubicBezTo>
                    <a:pt x="1" y="6085"/>
                    <a:pt x="34" y="6125"/>
                    <a:pt x="81" y="6127"/>
                  </a:cubicBezTo>
                  <a:cubicBezTo>
                    <a:pt x="1128" y="6159"/>
                    <a:pt x="2188" y="6175"/>
                    <a:pt x="3244" y="6175"/>
                  </a:cubicBezTo>
                  <a:cubicBezTo>
                    <a:pt x="3736" y="6175"/>
                    <a:pt x="4226" y="6171"/>
                    <a:pt x="4716" y="6165"/>
                  </a:cubicBezTo>
                  <a:cubicBezTo>
                    <a:pt x="4762" y="6165"/>
                    <a:pt x="4798" y="6123"/>
                    <a:pt x="4792" y="6077"/>
                  </a:cubicBezTo>
                  <a:lnTo>
                    <a:pt x="4796" y="6075"/>
                  </a:lnTo>
                  <a:cubicBezTo>
                    <a:pt x="4708" y="5334"/>
                    <a:pt x="4224" y="4651"/>
                    <a:pt x="3555" y="4318"/>
                  </a:cubicBezTo>
                  <a:cubicBezTo>
                    <a:pt x="3757" y="4098"/>
                    <a:pt x="3866" y="3807"/>
                    <a:pt x="3837" y="3532"/>
                  </a:cubicBezTo>
                  <a:lnTo>
                    <a:pt x="3837" y="3532"/>
                  </a:lnTo>
                  <a:cubicBezTo>
                    <a:pt x="3847" y="3532"/>
                    <a:pt x="3858" y="3533"/>
                    <a:pt x="3868" y="3533"/>
                  </a:cubicBezTo>
                  <a:cubicBezTo>
                    <a:pt x="4320" y="3533"/>
                    <a:pt x="4616" y="3047"/>
                    <a:pt x="4401" y="2642"/>
                  </a:cubicBezTo>
                  <a:cubicBezTo>
                    <a:pt x="4354" y="2556"/>
                    <a:pt x="4287" y="2482"/>
                    <a:pt x="4205" y="2428"/>
                  </a:cubicBezTo>
                  <a:cubicBezTo>
                    <a:pt x="4422" y="2163"/>
                    <a:pt x="4485" y="1805"/>
                    <a:pt x="4373" y="1481"/>
                  </a:cubicBezTo>
                  <a:cubicBezTo>
                    <a:pt x="4346" y="1410"/>
                    <a:pt x="4312" y="1340"/>
                    <a:pt x="4276" y="1271"/>
                  </a:cubicBezTo>
                  <a:cubicBezTo>
                    <a:pt x="4251" y="1225"/>
                    <a:pt x="4228" y="1178"/>
                    <a:pt x="4207" y="1132"/>
                  </a:cubicBezTo>
                  <a:cubicBezTo>
                    <a:pt x="4190" y="1090"/>
                    <a:pt x="4173" y="1050"/>
                    <a:pt x="4159" y="1006"/>
                  </a:cubicBezTo>
                  <a:cubicBezTo>
                    <a:pt x="4129" y="924"/>
                    <a:pt x="4094" y="844"/>
                    <a:pt x="4054" y="768"/>
                  </a:cubicBezTo>
                  <a:cubicBezTo>
                    <a:pt x="3936" y="568"/>
                    <a:pt x="3740" y="438"/>
                    <a:pt x="3568" y="322"/>
                  </a:cubicBezTo>
                  <a:cubicBezTo>
                    <a:pt x="3372" y="194"/>
                    <a:pt x="3153" y="47"/>
                    <a:pt x="2897" y="11"/>
                  </a:cubicBezTo>
                  <a:cubicBezTo>
                    <a:pt x="2849" y="4"/>
                    <a:pt x="2801" y="1"/>
                    <a:pt x="2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04;p77"/>
            <p:cNvSpPr/>
            <p:nvPr/>
          </p:nvSpPr>
          <p:spPr>
            <a:xfrm>
              <a:off x="8221922" y="1351901"/>
              <a:ext cx="202528" cy="151622"/>
            </a:xfrm>
            <a:custGeom>
              <a:avLst/>
              <a:gdLst/>
              <a:ahLst/>
              <a:cxnLst/>
              <a:rect l="l" t="t" r="r" b="b"/>
              <a:pathLst>
                <a:path w="6250" h="4709" extrusionOk="0">
                  <a:moveTo>
                    <a:pt x="3106" y="156"/>
                  </a:moveTo>
                  <a:cubicBezTo>
                    <a:pt x="3549" y="156"/>
                    <a:pt x="4005" y="224"/>
                    <a:pt x="4439" y="359"/>
                  </a:cubicBezTo>
                  <a:cubicBezTo>
                    <a:pt x="5221" y="601"/>
                    <a:pt x="6064" y="1209"/>
                    <a:pt x="6083" y="2184"/>
                  </a:cubicBezTo>
                  <a:cubicBezTo>
                    <a:pt x="6090" y="2616"/>
                    <a:pt x="5907" y="3028"/>
                    <a:pt x="5579" y="3312"/>
                  </a:cubicBezTo>
                  <a:cubicBezTo>
                    <a:pt x="5267" y="3579"/>
                    <a:pt x="4830" y="3732"/>
                    <a:pt x="4203" y="3789"/>
                  </a:cubicBezTo>
                  <a:cubicBezTo>
                    <a:pt x="4005" y="3807"/>
                    <a:pt x="3807" y="3816"/>
                    <a:pt x="3609" y="3816"/>
                  </a:cubicBezTo>
                  <a:cubicBezTo>
                    <a:pt x="3120" y="3816"/>
                    <a:pt x="2632" y="3761"/>
                    <a:pt x="2155" y="3650"/>
                  </a:cubicBezTo>
                  <a:cubicBezTo>
                    <a:pt x="2149" y="3649"/>
                    <a:pt x="2143" y="3648"/>
                    <a:pt x="2138" y="3648"/>
                  </a:cubicBezTo>
                  <a:cubicBezTo>
                    <a:pt x="2108" y="3648"/>
                    <a:pt x="2080" y="3666"/>
                    <a:pt x="2066" y="3694"/>
                  </a:cubicBezTo>
                  <a:cubicBezTo>
                    <a:pt x="1909" y="4023"/>
                    <a:pt x="1654" y="4294"/>
                    <a:pt x="1334" y="4468"/>
                  </a:cubicBezTo>
                  <a:cubicBezTo>
                    <a:pt x="1446" y="4182"/>
                    <a:pt x="1505" y="3880"/>
                    <a:pt x="1509" y="3572"/>
                  </a:cubicBezTo>
                  <a:cubicBezTo>
                    <a:pt x="1509" y="3528"/>
                    <a:pt x="1473" y="3493"/>
                    <a:pt x="1431" y="3493"/>
                  </a:cubicBezTo>
                  <a:lnTo>
                    <a:pt x="1427" y="3493"/>
                  </a:lnTo>
                  <a:cubicBezTo>
                    <a:pt x="1412" y="3493"/>
                    <a:pt x="1396" y="3494"/>
                    <a:pt x="1381" y="3494"/>
                  </a:cubicBezTo>
                  <a:cubicBezTo>
                    <a:pt x="912" y="3494"/>
                    <a:pt x="444" y="3123"/>
                    <a:pt x="302" y="2630"/>
                  </a:cubicBezTo>
                  <a:cubicBezTo>
                    <a:pt x="165" y="2163"/>
                    <a:pt x="295" y="1604"/>
                    <a:pt x="642" y="1173"/>
                  </a:cubicBezTo>
                  <a:cubicBezTo>
                    <a:pt x="705" y="1093"/>
                    <a:pt x="775" y="1019"/>
                    <a:pt x="851" y="950"/>
                  </a:cubicBezTo>
                  <a:cubicBezTo>
                    <a:pt x="1153" y="668"/>
                    <a:pt x="1526" y="456"/>
                    <a:pt x="1959" y="321"/>
                  </a:cubicBezTo>
                  <a:cubicBezTo>
                    <a:pt x="2315" y="211"/>
                    <a:pt x="2705" y="156"/>
                    <a:pt x="3106" y="156"/>
                  </a:cubicBezTo>
                  <a:close/>
                  <a:moveTo>
                    <a:pt x="3107" y="0"/>
                  </a:moveTo>
                  <a:cubicBezTo>
                    <a:pt x="2692" y="0"/>
                    <a:pt x="2286" y="58"/>
                    <a:pt x="1915" y="174"/>
                  </a:cubicBezTo>
                  <a:cubicBezTo>
                    <a:pt x="1458" y="315"/>
                    <a:pt x="1065" y="538"/>
                    <a:pt x="745" y="834"/>
                  </a:cubicBezTo>
                  <a:cubicBezTo>
                    <a:pt x="666" y="910"/>
                    <a:pt x="590" y="990"/>
                    <a:pt x="523" y="1074"/>
                  </a:cubicBezTo>
                  <a:cubicBezTo>
                    <a:pt x="142" y="1545"/>
                    <a:pt x="1" y="2159"/>
                    <a:pt x="150" y="2677"/>
                  </a:cubicBezTo>
                  <a:cubicBezTo>
                    <a:pt x="312" y="3230"/>
                    <a:pt x="819" y="3636"/>
                    <a:pt x="1351" y="3650"/>
                  </a:cubicBezTo>
                  <a:cubicBezTo>
                    <a:pt x="1334" y="3978"/>
                    <a:pt x="1252" y="4300"/>
                    <a:pt x="1109" y="4595"/>
                  </a:cubicBezTo>
                  <a:cubicBezTo>
                    <a:pt x="1084" y="4647"/>
                    <a:pt x="1122" y="4706"/>
                    <a:pt x="1179" y="4708"/>
                  </a:cubicBezTo>
                  <a:cubicBezTo>
                    <a:pt x="1189" y="4708"/>
                    <a:pt x="1200" y="4706"/>
                    <a:pt x="1208" y="4702"/>
                  </a:cubicBezTo>
                  <a:cubicBezTo>
                    <a:pt x="1629" y="4534"/>
                    <a:pt x="1974" y="4218"/>
                    <a:pt x="2182" y="3816"/>
                  </a:cubicBezTo>
                  <a:cubicBezTo>
                    <a:pt x="2651" y="3921"/>
                    <a:pt x="3129" y="3973"/>
                    <a:pt x="3607" y="3973"/>
                  </a:cubicBezTo>
                  <a:cubicBezTo>
                    <a:pt x="3812" y="3973"/>
                    <a:pt x="4016" y="3964"/>
                    <a:pt x="4220" y="3945"/>
                  </a:cubicBezTo>
                  <a:cubicBezTo>
                    <a:pt x="4880" y="3884"/>
                    <a:pt x="5345" y="3720"/>
                    <a:pt x="5684" y="3429"/>
                  </a:cubicBezTo>
                  <a:cubicBezTo>
                    <a:pt x="6045" y="3116"/>
                    <a:pt x="6249" y="2660"/>
                    <a:pt x="6241" y="2180"/>
                  </a:cubicBezTo>
                  <a:cubicBezTo>
                    <a:pt x="6220" y="1120"/>
                    <a:pt x="5322" y="466"/>
                    <a:pt x="4487" y="210"/>
                  </a:cubicBezTo>
                  <a:cubicBezTo>
                    <a:pt x="4038" y="70"/>
                    <a:pt x="3567" y="0"/>
                    <a:pt x="31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05;p77"/>
            <p:cNvSpPr/>
            <p:nvPr/>
          </p:nvSpPr>
          <p:spPr>
            <a:xfrm>
              <a:off x="8113656" y="1566570"/>
              <a:ext cx="149806" cy="115528"/>
            </a:xfrm>
            <a:custGeom>
              <a:avLst/>
              <a:gdLst/>
              <a:ahLst/>
              <a:cxnLst/>
              <a:rect l="l" t="t" r="r" b="b"/>
              <a:pathLst>
                <a:path w="4623" h="3588" extrusionOk="0">
                  <a:moveTo>
                    <a:pt x="2499" y="157"/>
                  </a:moveTo>
                  <a:cubicBezTo>
                    <a:pt x="2548" y="157"/>
                    <a:pt x="2598" y="158"/>
                    <a:pt x="2648" y="161"/>
                  </a:cubicBezTo>
                  <a:cubicBezTo>
                    <a:pt x="3828" y="243"/>
                    <a:pt x="4187" y="845"/>
                    <a:pt x="4269" y="1028"/>
                  </a:cubicBezTo>
                  <a:cubicBezTo>
                    <a:pt x="4463" y="1457"/>
                    <a:pt x="4375" y="2001"/>
                    <a:pt x="4057" y="2346"/>
                  </a:cubicBezTo>
                  <a:cubicBezTo>
                    <a:pt x="4034" y="2372"/>
                    <a:pt x="4030" y="2407"/>
                    <a:pt x="4046" y="2437"/>
                  </a:cubicBezTo>
                  <a:lnTo>
                    <a:pt x="4234" y="2784"/>
                  </a:lnTo>
                  <a:lnTo>
                    <a:pt x="3826" y="2597"/>
                  </a:lnTo>
                  <a:cubicBezTo>
                    <a:pt x="3815" y="2592"/>
                    <a:pt x="3804" y="2590"/>
                    <a:pt x="3794" y="2590"/>
                  </a:cubicBezTo>
                  <a:cubicBezTo>
                    <a:pt x="3773" y="2590"/>
                    <a:pt x="3752" y="2598"/>
                    <a:pt x="3737" y="2611"/>
                  </a:cubicBezTo>
                  <a:cubicBezTo>
                    <a:pt x="3315" y="3017"/>
                    <a:pt x="2783" y="3289"/>
                    <a:pt x="2206" y="3392"/>
                  </a:cubicBezTo>
                  <a:cubicBezTo>
                    <a:pt x="2077" y="3414"/>
                    <a:pt x="1925" y="3432"/>
                    <a:pt x="1760" y="3432"/>
                  </a:cubicBezTo>
                  <a:cubicBezTo>
                    <a:pt x="1498" y="3432"/>
                    <a:pt x="1205" y="3388"/>
                    <a:pt x="928" y="3251"/>
                  </a:cubicBezTo>
                  <a:cubicBezTo>
                    <a:pt x="517" y="3047"/>
                    <a:pt x="233" y="2672"/>
                    <a:pt x="189" y="2269"/>
                  </a:cubicBezTo>
                  <a:cubicBezTo>
                    <a:pt x="158" y="1995"/>
                    <a:pt x="233" y="1688"/>
                    <a:pt x="406" y="1379"/>
                  </a:cubicBezTo>
                  <a:cubicBezTo>
                    <a:pt x="669" y="916"/>
                    <a:pt x="1079" y="552"/>
                    <a:pt x="1569" y="346"/>
                  </a:cubicBezTo>
                  <a:cubicBezTo>
                    <a:pt x="1864" y="221"/>
                    <a:pt x="2179" y="157"/>
                    <a:pt x="2499" y="157"/>
                  </a:cubicBezTo>
                  <a:close/>
                  <a:moveTo>
                    <a:pt x="2494" y="0"/>
                  </a:moveTo>
                  <a:cubicBezTo>
                    <a:pt x="2155" y="0"/>
                    <a:pt x="1819" y="67"/>
                    <a:pt x="1508" y="201"/>
                  </a:cubicBezTo>
                  <a:cubicBezTo>
                    <a:pt x="986" y="422"/>
                    <a:pt x="551" y="807"/>
                    <a:pt x="271" y="1301"/>
                  </a:cubicBezTo>
                  <a:cubicBezTo>
                    <a:pt x="82" y="1638"/>
                    <a:pt x="0" y="1978"/>
                    <a:pt x="36" y="2285"/>
                  </a:cubicBezTo>
                  <a:cubicBezTo>
                    <a:pt x="88" y="2740"/>
                    <a:pt x="404" y="3164"/>
                    <a:pt x="860" y="3390"/>
                  </a:cubicBezTo>
                  <a:cubicBezTo>
                    <a:pt x="1163" y="3539"/>
                    <a:pt x="1481" y="3587"/>
                    <a:pt x="1765" y="3587"/>
                  </a:cubicBezTo>
                  <a:cubicBezTo>
                    <a:pt x="1922" y="3587"/>
                    <a:pt x="2080" y="3572"/>
                    <a:pt x="2236" y="3545"/>
                  </a:cubicBezTo>
                  <a:cubicBezTo>
                    <a:pt x="2825" y="3440"/>
                    <a:pt x="3371" y="3169"/>
                    <a:pt x="3811" y="2763"/>
                  </a:cubicBezTo>
                  <a:lnTo>
                    <a:pt x="4383" y="3024"/>
                  </a:lnTo>
                  <a:cubicBezTo>
                    <a:pt x="4394" y="3028"/>
                    <a:pt x="4404" y="3030"/>
                    <a:pt x="4415" y="3030"/>
                  </a:cubicBezTo>
                  <a:cubicBezTo>
                    <a:pt x="4470" y="3030"/>
                    <a:pt x="4514" y="2971"/>
                    <a:pt x="4484" y="2914"/>
                  </a:cubicBezTo>
                  <a:lnTo>
                    <a:pt x="4211" y="2409"/>
                  </a:lnTo>
                  <a:cubicBezTo>
                    <a:pt x="4539" y="2018"/>
                    <a:pt x="4623" y="1431"/>
                    <a:pt x="4412" y="965"/>
                  </a:cubicBezTo>
                  <a:lnTo>
                    <a:pt x="4412" y="962"/>
                  </a:lnTo>
                  <a:cubicBezTo>
                    <a:pt x="4053" y="161"/>
                    <a:pt x="2980" y="27"/>
                    <a:pt x="2658" y="6"/>
                  </a:cubicBezTo>
                  <a:cubicBezTo>
                    <a:pt x="2604" y="2"/>
                    <a:pt x="2549" y="0"/>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6;p77"/>
            <p:cNvSpPr/>
            <p:nvPr/>
          </p:nvSpPr>
          <p:spPr>
            <a:xfrm>
              <a:off x="8279537" y="1374923"/>
              <a:ext cx="79358" cy="77115"/>
            </a:xfrm>
            <a:custGeom>
              <a:avLst/>
              <a:gdLst/>
              <a:ahLst/>
              <a:cxnLst/>
              <a:rect l="l" t="t" r="r" b="b"/>
              <a:pathLst>
                <a:path w="2449" h="2395" extrusionOk="0">
                  <a:moveTo>
                    <a:pt x="1181" y="178"/>
                  </a:moveTo>
                  <a:cubicBezTo>
                    <a:pt x="1187" y="178"/>
                    <a:pt x="1193" y="178"/>
                    <a:pt x="1199" y="178"/>
                  </a:cubicBezTo>
                  <a:cubicBezTo>
                    <a:pt x="1306" y="178"/>
                    <a:pt x="1413" y="201"/>
                    <a:pt x="1512" y="243"/>
                  </a:cubicBezTo>
                  <a:cubicBezTo>
                    <a:pt x="1771" y="351"/>
                    <a:pt x="1988" y="548"/>
                    <a:pt x="2093" y="775"/>
                  </a:cubicBezTo>
                  <a:cubicBezTo>
                    <a:pt x="2257" y="1146"/>
                    <a:pt x="2192" y="1577"/>
                    <a:pt x="1927" y="1884"/>
                  </a:cubicBezTo>
                  <a:cubicBezTo>
                    <a:pt x="1910" y="1901"/>
                    <a:pt x="1895" y="1917"/>
                    <a:pt x="1878" y="1932"/>
                  </a:cubicBezTo>
                  <a:lnTo>
                    <a:pt x="1723" y="1749"/>
                  </a:lnTo>
                  <a:cubicBezTo>
                    <a:pt x="1703" y="1727"/>
                    <a:pt x="1680" y="1717"/>
                    <a:pt x="1658" y="1717"/>
                  </a:cubicBezTo>
                  <a:cubicBezTo>
                    <a:pt x="1592" y="1717"/>
                    <a:pt x="1532" y="1797"/>
                    <a:pt x="1588" y="1865"/>
                  </a:cubicBezTo>
                  <a:lnTo>
                    <a:pt x="1739" y="2044"/>
                  </a:lnTo>
                  <a:cubicBezTo>
                    <a:pt x="1567" y="2158"/>
                    <a:pt x="1366" y="2217"/>
                    <a:pt x="1162" y="2217"/>
                  </a:cubicBezTo>
                  <a:cubicBezTo>
                    <a:pt x="1055" y="2217"/>
                    <a:pt x="948" y="2201"/>
                    <a:pt x="843" y="2168"/>
                  </a:cubicBezTo>
                  <a:cubicBezTo>
                    <a:pt x="621" y="2096"/>
                    <a:pt x="433" y="1941"/>
                    <a:pt x="322" y="1732"/>
                  </a:cubicBezTo>
                  <a:cubicBezTo>
                    <a:pt x="185" y="1463"/>
                    <a:pt x="202" y="1110"/>
                    <a:pt x="370" y="807"/>
                  </a:cubicBezTo>
                  <a:cubicBezTo>
                    <a:pt x="543" y="491"/>
                    <a:pt x="791" y="264"/>
                    <a:pt x="1029" y="199"/>
                  </a:cubicBezTo>
                  <a:cubicBezTo>
                    <a:pt x="1078" y="186"/>
                    <a:pt x="1128" y="178"/>
                    <a:pt x="1181" y="178"/>
                  </a:cubicBezTo>
                  <a:close/>
                  <a:moveTo>
                    <a:pt x="1207" y="1"/>
                  </a:moveTo>
                  <a:cubicBezTo>
                    <a:pt x="1132" y="1"/>
                    <a:pt x="1056" y="10"/>
                    <a:pt x="982" y="29"/>
                  </a:cubicBezTo>
                  <a:cubicBezTo>
                    <a:pt x="572" y="140"/>
                    <a:pt x="307" y="550"/>
                    <a:pt x="215" y="721"/>
                  </a:cubicBezTo>
                  <a:cubicBezTo>
                    <a:pt x="19" y="1074"/>
                    <a:pt x="0" y="1493"/>
                    <a:pt x="164" y="1814"/>
                  </a:cubicBezTo>
                  <a:cubicBezTo>
                    <a:pt x="297" y="2062"/>
                    <a:pt x="520" y="2250"/>
                    <a:pt x="787" y="2336"/>
                  </a:cubicBezTo>
                  <a:cubicBezTo>
                    <a:pt x="904" y="2376"/>
                    <a:pt x="1029" y="2395"/>
                    <a:pt x="1153" y="2395"/>
                  </a:cubicBezTo>
                  <a:cubicBezTo>
                    <a:pt x="1405" y="2395"/>
                    <a:pt x="1649" y="2319"/>
                    <a:pt x="1855" y="2178"/>
                  </a:cubicBezTo>
                  <a:lnTo>
                    <a:pt x="1973" y="2313"/>
                  </a:lnTo>
                  <a:cubicBezTo>
                    <a:pt x="1992" y="2336"/>
                    <a:pt x="2016" y="2346"/>
                    <a:pt x="2038" y="2346"/>
                  </a:cubicBezTo>
                  <a:cubicBezTo>
                    <a:pt x="2104" y="2346"/>
                    <a:pt x="2164" y="2265"/>
                    <a:pt x="2107" y="2199"/>
                  </a:cubicBezTo>
                  <a:lnTo>
                    <a:pt x="1994" y="2067"/>
                  </a:lnTo>
                  <a:cubicBezTo>
                    <a:pt x="2017" y="2046"/>
                    <a:pt x="2038" y="2025"/>
                    <a:pt x="2059" y="2002"/>
                  </a:cubicBezTo>
                  <a:cubicBezTo>
                    <a:pt x="2368" y="1657"/>
                    <a:pt x="2448" y="1122"/>
                    <a:pt x="2253" y="702"/>
                  </a:cubicBezTo>
                  <a:cubicBezTo>
                    <a:pt x="2131" y="435"/>
                    <a:pt x="1878" y="203"/>
                    <a:pt x="1580" y="79"/>
                  </a:cubicBezTo>
                  <a:cubicBezTo>
                    <a:pt x="1462" y="28"/>
                    <a:pt x="1334" y="1"/>
                    <a:pt x="12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07;p77"/>
            <p:cNvSpPr/>
            <p:nvPr/>
          </p:nvSpPr>
          <p:spPr>
            <a:xfrm>
              <a:off x="8158375" y="1585342"/>
              <a:ext cx="58037" cy="73445"/>
            </a:xfrm>
            <a:custGeom>
              <a:avLst/>
              <a:gdLst/>
              <a:ahLst/>
              <a:cxnLst/>
              <a:rect l="l" t="t" r="r" b="b"/>
              <a:pathLst>
                <a:path w="1791" h="2281" extrusionOk="0">
                  <a:moveTo>
                    <a:pt x="803" y="175"/>
                  </a:moveTo>
                  <a:cubicBezTo>
                    <a:pt x="807" y="178"/>
                    <a:pt x="833" y="196"/>
                    <a:pt x="860" y="262"/>
                  </a:cubicBezTo>
                  <a:lnTo>
                    <a:pt x="1205" y="1082"/>
                  </a:lnTo>
                  <a:lnTo>
                    <a:pt x="507" y="1149"/>
                  </a:lnTo>
                  <a:lnTo>
                    <a:pt x="765" y="255"/>
                  </a:lnTo>
                  <a:cubicBezTo>
                    <a:pt x="786" y="186"/>
                    <a:pt x="803" y="175"/>
                    <a:pt x="803" y="175"/>
                  </a:cubicBezTo>
                  <a:close/>
                  <a:moveTo>
                    <a:pt x="802" y="0"/>
                  </a:moveTo>
                  <a:cubicBezTo>
                    <a:pt x="791" y="0"/>
                    <a:pt x="781" y="1"/>
                    <a:pt x="772" y="3"/>
                  </a:cubicBezTo>
                  <a:cubicBezTo>
                    <a:pt x="647" y="24"/>
                    <a:pt x="608" y="161"/>
                    <a:pt x="595" y="207"/>
                  </a:cubicBezTo>
                  <a:lnTo>
                    <a:pt x="25" y="2163"/>
                  </a:lnTo>
                  <a:cubicBezTo>
                    <a:pt x="1" y="2234"/>
                    <a:pt x="57" y="2281"/>
                    <a:pt x="112" y="2281"/>
                  </a:cubicBezTo>
                  <a:cubicBezTo>
                    <a:pt x="149" y="2281"/>
                    <a:pt x="184" y="2260"/>
                    <a:pt x="195" y="2211"/>
                  </a:cubicBezTo>
                  <a:lnTo>
                    <a:pt x="452" y="1332"/>
                  </a:lnTo>
                  <a:lnTo>
                    <a:pt x="1276" y="1254"/>
                  </a:lnTo>
                  <a:lnTo>
                    <a:pt x="1598" y="2018"/>
                  </a:lnTo>
                  <a:cubicBezTo>
                    <a:pt x="1615" y="2056"/>
                    <a:pt x="1646" y="2072"/>
                    <a:pt x="1677" y="2072"/>
                  </a:cubicBezTo>
                  <a:cubicBezTo>
                    <a:pt x="1733" y="2072"/>
                    <a:pt x="1791" y="2019"/>
                    <a:pt x="1762" y="1948"/>
                  </a:cubicBezTo>
                  <a:lnTo>
                    <a:pt x="1024" y="194"/>
                  </a:lnTo>
                  <a:cubicBezTo>
                    <a:pt x="956" y="34"/>
                    <a:pt x="866" y="0"/>
                    <a:pt x="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2697;p77"/>
          <p:cNvSpPr/>
          <p:nvPr/>
        </p:nvSpPr>
        <p:spPr>
          <a:xfrm>
            <a:off x="3121527" y="3857585"/>
            <a:ext cx="578201" cy="690177"/>
          </a:xfrm>
          <a:custGeom>
            <a:avLst/>
            <a:gdLst/>
            <a:ahLst/>
            <a:cxnLst/>
            <a:rect l="l" t="t" r="r" b="b"/>
            <a:pathLst>
              <a:path w="11550" h="10725" extrusionOk="0">
                <a:moveTo>
                  <a:pt x="11040" y="165"/>
                </a:moveTo>
                <a:lnTo>
                  <a:pt x="10489" y="712"/>
                </a:lnTo>
                <a:cubicBezTo>
                  <a:pt x="8684" y="640"/>
                  <a:pt x="6864" y="604"/>
                  <a:pt x="5046" y="604"/>
                </a:cubicBezTo>
                <a:cubicBezTo>
                  <a:pt x="3619" y="604"/>
                  <a:pt x="2194" y="626"/>
                  <a:pt x="777" y="669"/>
                </a:cubicBezTo>
                <a:cubicBezTo>
                  <a:pt x="775" y="667"/>
                  <a:pt x="772" y="665"/>
                  <a:pt x="770" y="663"/>
                </a:cubicBezTo>
                <a:lnTo>
                  <a:pt x="331" y="228"/>
                </a:lnTo>
                <a:cubicBezTo>
                  <a:pt x="400" y="186"/>
                  <a:pt x="507" y="177"/>
                  <a:pt x="611" y="177"/>
                </a:cubicBezTo>
                <a:lnTo>
                  <a:pt x="617" y="177"/>
                </a:lnTo>
                <a:cubicBezTo>
                  <a:pt x="1105" y="179"/>
                  <a:pt x="1601" y="186"/>
                  <a:pt x="2081" y="190"/>
                </a:cubicBezTo>
                <a:cubicBezTo>
                  <a:pt x="2652" y="197"/>
                  <a:pt x="3241" y="204"/>
                  <a:pt x="3825" y="204"/>
                </a:cubicBezTo>
                <a:cubicBezTo>
                  <a:pt x="3956" y="204"/>
                  <a:pt x="4087" y="203"/>
                  <a:pt x="4217" y="203"/>
                </a:cubicBezTo>
                <a:lnTo>
                  <a:pt x="5198" y="198"/>
                </a:lnTo>
                <a:cubicBezTo>
                  <a:pt x="6173" y="192"/>
                  <a:pt x="7677" y="186"/>
                  <a:pt x="8937" y="177"/>
                </a:cubicBezTo>
                <a:cubicBezTo>
                  <a:pt x="9568" y="175"/>
                  <a:pt x="10136" y="171"/>
                  <a:pt x="10548" y="169"/>
                </a:cubicBezTo>
                <a:lnTo>
                  <a:pt x="11036" y="165"/>
                </a:lnTo>
                <a:close/>
                <a:moveTo>
                  <a:pt x="3572" y="969"/>
                </a:moveTo>
                <a:cubicBezTo>
                  <a:pt x="3858" y="969"/>
                  <a:pt x="4104" y="1016"/>
                  <a:pt x="4318" y="1111"/>
                </a:cubicBezTo>
                <a:cubicBezTo>
                  <a:pt x="4691" y="1277"/>
                  <a:pt x="4951" y="1607"/>
                  <a:pt x="4983" y="1952"/>
                </a:cubicBezTo>
                <a:cubicBezTo>
                  <a:pt x="4985" y="1976"/>
                  <a:pt x="4985" y="1999"/>
                  <a:pt x="4987" y="2022"/>
                </a:cubicBezTo>
                <a:cubicBezTo>
                  <a:pt x="4979" y="2186"/>
                  <a:pt x="5042" y="2344"/>
                  <a:pt x="5162" y="2453"/>
                </a:cubicBezTo>
                <a:cubicBezTo>
                  <a:pt x="5176" y="2472"/>
                  <a:pt x="5191" y="2489"/>
                  <a:pt x="5206" y="2506"/>
                </a:cubicBezTo>
                <a:cubicBezTo>
                  <a:pt x="5467" y="2825"/>
                  <a:pt x="5463" y="3334"/>
                  <a:pt x="5198" y="3650"/>
                </a:cubicBezTo>
                <a:cubicBezTo>
                  <a:pt x="5169" y="3644"/>
                  <a:pt x="5139" y="3641"/>
                  <a:pt x="5107" y="3641"/>
                </a:cubicBezTo>
                <a:cubicBezTo>
                  <a:pt x="5010" y="3641"/>
                  <a:pt x="4895" y="3667"/>
                  <a:pt x="4762" y="3721"/>
                </a:cubicBezTo>
                <a:cubicBezTo>
                  <a:pt x="4746" y="3728"/>
                  <a:pt x="4730" y="3732"/>
                  <a:pt x="4713" y="3732"/>
                </a:cubicBezTo>
                <a:cubicBezTo>
                  <a:pt x="4694" y="3732"/>
                  <a:pt x="4675" y="3727"/>
                  <a:pt x="4657" y="3717"/>
                </a:cubicBezTo>
                <a:cubicBezTo>
                  <a:pt x="4571" y="3677"/>
                  <a:pt x="4495" y="3557"/>
                  <a:pt x="4466" y="3460"/>
                </a:cubicBezTo>
                <a:cubicBezTo>
                  <a:pt x="4409" y="3275"/>
                  <a:pt x="4451" y="3088"/>
                  <a:pt x="4497" y="2962"/>
                </a:cubicBezTo>
                <a:cubicBezTo>
                  <a:pt x="4535" y="2863"/>
                  <a:pt x="4581" y="2766"/>
                  <a:pt x="4636" y="2676"/>
                </a:cubicBezTo>
                <a:cubicBezTo>
                  <a:pt x="4642" y="2665"/>
                  <a:pt x="4651" y="2653"/>
                  <a:pt x="4661" y="2640"/>
                </a:cubicBezTo>
                <a:cubicBezTo>
                  <a:pt x="4705" y="2577"/>
                  <a:pt x="4773" y="2482"/>
                  <a:pt x="4720" y="2388"/>
                </a:cubicBezTo>
                <a:cubicBezTo>
                  <a:pt x="4706" y="2362"/>
                  <a:pt x="4679" y="2347"/>
                  <a:pt x="4652" y="2347"/>
                </a:cubicBezTo>
                <a:cubicBezTo>
                  <a:pt x="4639" y="2347"/>
                  <a:pt x="4627" y="2350"/>
                  <a:pt x="4615" y="2356"/>
                </a:cubicBezTo>
                <a:cubicBezTo>
                  <a:pt x="4529" y="2402"/>
                  <a:pt x="4445" y="2453"/>
                  <a:pt x="4365" y="2508"/>
                </a:cubicBezTo>
                <a:cubicBezTo>
                  <a:pt x="4253" y="2581"/>
                  <a:pt x="4148" y="2651"/>
                  <a:pt x="4026" y="2697"/>
                </a:cubicBezTo>
                <a:cubicBezTo>
                  <a:pt x="3822" y="2775"/>
                  <a:pt x="3605" y="2817"/>
                  <a:pt x="3389" y="2823"/>
                </a:cubicBezTo>
                <a:cubicBezTo>
                  <a:pt x="3380" y="2823"/>
                  <a:pt x="3370" y="2823"/>
                  <a:pt x="3361" y="2823"/>
                </a:cubicBezTo>
                <a:cubicBezTo>
                  <a:pt x="2921" y="2823"/>
                  <a:pt x="2492" y="2676"/>
                  <a:pt x="2146" y="2405"/>
                </a:cubicBezTo>
                <a:cubicBezTo>
                  <a:pt x="2130" y="2391"/>
                  <a:pt x="2112" y="2386"/>
                  <a:pt x="2095" y="2386"/>
                </a:cubicBezTo>
                <a:cubicBezTo>
                  <a:pt x="2045" y="2386"/>
                  <a:pt x="2000" y="2436"/>
                  <a:pt x="2022" y="2493"/>
                </a:cubicBezTo>
                <a:cubicBezTo>
                  <a:pt x="2104" y="2728"/>
                  <a:pt x="2196" y="2993"/>
                  <a:pt x="2167" y="3252"/>
                </a:cubicBezTo>
                <a:cubicBezTo>
                  <a:pt x="2144" y="3448"/>
                  <a:pt x="2036" y="3629"/>
                  <a:pt x="1887" y="3709"/>
                </a:cubicBezTo>
                <a:cubicBezTo>
                  <a:pt x="1824" y="3744"/>
                  <a:pt x="1750" y="3746"/>
                  <a:pt x="1673" y="3751"/>
                </a:cubicBezTo>
                <a:cubicBezTo>
                  <a:pt x="1639" y="3753"/>
                  <a:pt x="1603" y="3755"/>
                  <a:pt x="1567" y="3759"/>
                </a:cubicBezTo>
                <a:cubicBezTo>
                  <a:pt x="1563" y="3751"/>
                  <a:pt x="1557" y="3744"/>
                  <a:pt x="1551" y="3738"/>
                </a:cubicBezTo>
                <a:lnTo>
                  <a:pt x="1551" y="3736"/>
                </a:lnTo>
                <a:cubicBezTo>
                  <a:pt x="1189" y="3404"/>
                  <a:pt x="1149" y="2846"/>
                  <a:pt x="1456" y="2463"/>
                </a:cubicBezTo>
                <a:cubicBezTo>
                  <a:pt x="1492" y="2419"/>
                  <a:pt x="1530" y="2379"/>
                  <a:pt x="1572" y="2337"/>
                </a:cubicBezTo>
                <a:cubicBezTo>
                  <a:pt x="1643" y="2266"/>
                  <a:pt x="1708" y="2186"/>
                  <a:pt x="1765" y="2100"/>
                </a:cubicBezTo>
                <a:cubicBezTo>
                  <a:pt x="1805" y="2024"/>
                  <a:pt x="1841" y="1944"/>
                  <a:pt x="1866" y="1860"/>
                </a:cubicBezTo>
                <a:cubicBezTo>
                  <a:pt x="1883" y="1809"/>
                  <a:pt x="1902" y="1761"/>
                  <a:pt x="1921" y="1717"/>
                </a:cubicBezTo>
                <a:cubicBezTo>
                  <a:pt x="2013" y="1509"/>
                  <a:pt x="2198" y="1326"/>
                  <a:pt x="2436" y="1202"/>
                </a:cubicBezTo>
                <a:cubicBezTo>
                  <a:pt x="2636" y="1098"/>
                  <a:pt x="2869" y="1033"/>
                  <a:pt x="3174" y="995"/>
                </a:cubicBezTo>
                <a:cubicBezTo>
                  <a:pt x="3315" y="978"/>
                  <a:pt x="3447" y="969"/>
                  <a:pt x="3572" y="969"/>
                </a:cubicBezTo>
                <a:close/>
                <a:moveTo>
                  <a:pt x="4485" y="2619"/>
                </a:moveTo>
                <a:lnTo>
                  <a:pt x="4485" y="2619"/>
                </a:lnTo>
                <a:cubicBezTo>
                  <a:pt x="4430" y="2712"/>
                  <a:pt x="4384" y="2808"/>
                  <a:pt x="4346" y="2909"/>
                </a:cubicBezTo>
                <a:cubicBezTo>
                  <a:pt x="4293" y="3059"/>
                  <a:pt x="4241" y="3284"/>
                  <a:pt x="4314" y="3509"/>
                </a:cubicBezTo>
                <a:cubicBezTo>
                  <a:pt x="4352" y="3631"/>
                  <a:pt x="4447" y="3797"/>
                  <a:pt x="4590" y="3862"/>
                </a:cubicBezTo>
                <a:cubicBezTo>
                  <a:pt x="4630" y="3882"/>
                  <a:pt x="4673" y="3892"/>
                  <a:pt x="4717" y="3892"/>
                </a:cubicBezTo>
                <a:cubicBezTo>
                  <a:pt x="4753" y="3892"/>
                  <a:pt x="4789" y="3885"/>
                  <a:pt x="4823" y="3870"/>
                </a:cubicBezTo>
                <a:cubicBezTo>
                  <a:pt x="4948" y="3819"/>
                  <a:pt x="5040" y="3799"/>
                  <a:pt x="5107" y="3799"/>
                </a:cubicBezTo>
                <a:cubicBezTo>
                  <a:pt x="5218" y="3799"/>
                  <a:pt x="5264" y="3852"/>
                  <a:pt x="5290" y="3900"/>
                </a:cubicBezTo>
                <a:cubicBezTo>
                  <a:pt x="5309" y="3940"/>
                  <a:pt x="5311" y="3988"/>
                  <a:pt x="5296" y="4030"/>
                </a:cubicBezTo>
                <a:cubicBezTo>
                  <a:pt x="5273" y="4102"/>
                  <a:pt x="5223" y="4161"/>
                  <a:pt x="5158" y="4194"/>
                </a:cubicBezTo>
                <a:cubicBezTo>
                  <a:pt x="5088" y="4231"/>
                  <a:pt x="5009" y="4243"/>
                  <a:pt x="4928" y="4243"/>
                </a:cubicBezTo>
                <a:cubicBezTo>
                  <a:pt x="4863" y="4243"/>
                  <a:pt x="4796" y="4235"/>
                  <a:pt x="4731" y="4226"/>
                </a:cubicBezTo>
                <a:cubicBezTo>
                  <a:pt x="4726" y="4225"/>
                  <a:pt x="4722" y="4225"/>
                  <a:pt x="4718" y="4225"/>
                </a:cubicBezTo>
                <a:cubicBezTo>
                  <a:pt x="4669" y="4225"/>
                  <a:pt x="4630" y="4270"/>
                  <a:pt x="4640" y="4318"/>
                </a:cubicBezTo>
                <a:cubicBezTo>
                  <a:pt x="4686" y="4581"/>
                  <a:pt x="4588" y="4874"/>
                  <a:pt x="4379" y="5082"/>
                </a:cubicBezTo>
                <a:cubicBezTo>
                  <a:pt x="4190" y="5271"/>
                  <a:pt x="3917" y="5397"/>
                  <a:pt x="3610" y="5435"/>
                </a:cubicBezTo>
                <a:cubicBezTo>
                  <a:pt x="3540" y="5444"/>
                  <a:pt x="3470" y="5448"/>
                  <a:pt x="3401" y="5448"/>
                </a:cubicBezTo>
                <a:cubicBezTo>
                  <a:pt x="2741" y="5448"/>
                  <a:pt x="2131" y="5064"/>
                  <a:pt x="1851" y="4453"/>
                </a:cubicBezTo>
                <a:cubicBezTo>
                  <a:pt x="1843" y="4434"/>
                  <a:pt x="1826" y="4419"/>
                  <a:pt x="1807" y="4413"/>
                </a:cubicBezTo>
                <a:cubicBezTo>
                  <a:pt x="1797" y="4409"/>
                  <a:pt x="1787" y="4407"/>
                  <a:pt x="1778" y="4407"/>
                </a:cubicBezTo>
                <a:cubicBezTo>
                  <a:pt x="1767" y="4407"/>
                  <a:pt x="1756" y="4410"/>
                  <a:pt x="1746" y="4415"/>
                </a:cubicBezTo>
                <a:cubicBezTo>
                  <a:pt x="1707" y="4434"/>
                  <a:pt x="1667" y="4442"/>
                  <a:pt x="1630" y="4442"/>
                </a:cubicBezTo>
                <a:cubicBezTo>
                  <a:pt x="1426" y="4442"/>
                  <a:pt x="1274" y="4199"/>
                  <a:pt x="1414" y="4009"/>
                </a:cubicBezTo>
                <a:cubicBezTo>
                  <a:pt x="1477" y="3923"/>
                  <a:pt x="1553" y="3915"/>
                  <a:pt x="1679" y="3908"/>
                </a:cubicBezTo>
                <a:cubicBezTo>
                  <a:pt x="1767" y="3904"/>
                  <a:pt x="1868" y="3900"/>
                  <a:pt x="1963" y="3847"/>
                </a:cubicBezTo>
                <a:cubicBezTo>
                  <a:pt x="2158" y="3740"/>
                  <a:pt x="2297" y="3519"/>
                  <a:pt x="2325" y="3269"/>
                </a:cubicBezTo>
                <a:cubicBezTo>
                  <a:pt x="2348" y="3063"/>
                  <a:pt x="2306" y="2859"/>
                  <a:pt x="2249" y="2670"/>
                </a:cubicBezTo>
                <a:lnTo>
                  <a:pt x="2249" y="2670"/>
                </a:lnTo>
                <a:cubicBezTo>
                  <a:pt x="2582" y="2874"/>
                  <a:pt x="2967" y="2981"/>
                  <a:pt x="3357" y="2981"/>
                </a:cubicBezTo>
                <a:cubicBezTo>
                  <a:pt x="3369" y="2981"/>
                  <a:pt x="3380" y="2981"/>
                  <a:pt x="3391" y="2981"/>
                </a:cubicBezTo>
                <a:cubicBezTo>
                  <a:pt x="3626" y="2977"/>
                  <a:pt x="3860" y="2930"/>
                  <a:pt x="4081" y="2846"/>
                </a:cubicBezTo>
                <a:cubicBezTo>
                  <a:pt x="4222" y="2794"/>
                  <a:pt x="4339" y="2716"/>
                  <a:pt x="4453" y="2640"/>
                </a:cubicBezTo>
                <a:lnTo>
                  <a:pt x="4485" y="2619"/>
                </a:lnTo>
                <a:close/>
                <a:moveTo>
                  <a:pt x="2415" y="5326"/>
                </a:moveTo>
                <a:cubicBezTo>
                  <a:pt x="2440" y="5341"/>
                  <a:pt x="2466" y="5357"/>
                  <a:pt x="2491" y="5372"/>
                </a:cubicBezTo>
                <a:cubicBezTo>
                  <a:pt x="2770" y="5526"/>
                  <a:pt x="3082" y="5606"/>
                  <a:pt x="3401" y="5606"/>
                </a:cubicBezTo>
                <a:cubicBezTo>
                  <a:pt x="3477" y="5606"/>
                  <a:pt x="3553" y="5601"/>
                  <a:pt x="3629" y="5593"/>
                </a:cubicBezTo>
                <a:cubicBezTo>
                  <a:pt x="3822" y="5568"/>
                  <a:pt x="4009" y="5511"/>
                  <a:pt x="4182" y="5420"/>
                </a:cubicBezTo>
                <a:lnTo>
                  <a:pt x="4182" y="5420"/>
                </a:lnTo>
                <a:cubicBezTo>
                  <a:pt x="4004" y="5716"/>
                  <a:pt x="3666" y="5915"/>
                  <a:pt x="3322" y="5915"/>
                </a:cubicBezTo>
                <a:cubicBezTo>
                  <a:pt x="3311" y="5915"/>
                  <a:pt x="3300" y="5915"/>
                  <a:pt x="3290" y="5915"/>
                </a:cubicBezTo>
                <a:lnTo>
                  <a:pt x="3292" y="5915"/>
                </a:lnTo>
                <a:cubicBezTo>
                  <a:pt x="2922" y="5904"/>
                  <a:pt x="2569" y="5660"/>
                  <a:pt x="2415" y="5326"/>
                </a:cubicBezTo>
                <a:close/>
                <a:moveTo>
                  <a:pt x="3364" y="6062"/>
                </a:moveTo>
                <a:lnTo>
                  <a:pt x="3498" y="6199"/>
                </a:lnTo>
                <a:cubicBezTo>
                  <a:pt x="3496" y="6201"/>
                  <a:pt x="3494" y="6203"/>
                  <a:pt x="3492" y="6205"/>
                </a:cubicBezTo>
                <a:lnTo>
                  <a:pt x="3157" y="6544"/>
                </a:lnTo>
                <a:lnTo>
                  <a:pt x="3090" y="6401"/>
                </a:lnTo>
                <a:lnTo>
                  <a:pt x="3364" y="6062"/>
                </a:lnTo>
                <a:close/>
                <a:moveTo>
                  <a:pt x="4276" y="5437"/>
                </a:moveTo>
                <a:lnTo>
                  <a:pt x="4009" y="6596"/>
                </a:lnTo>
                <a:lnTo>
                  <a:pt x="3431" y="6001"/>
                </a:lnTo>
                <a:cubicBezTo>
                  <a:pt x="3786" y="5959"/>
                  <a:pt x="4100" y="5749"/>
                  <a:pt x="4276" y="5437"/>
                </a:cubicBezTo>
                <a:close/>
                <a:moveTo>
                  <a:pt x="2426" y="5526"/>
                </a:moveTo>
                <a:lnTo>
                  <a:pt x="2426" y="5526"/>
                </a:lnTo>
                <a:cubicBezTo>
                  <a:pt x="2619" y="5803"/>
                  <a:pt x="2947" y="5995"/>
                  <a:pt x="3288" y="6005"/>
                </a:cubicBezTo>
                <a:lnTo>
                  <a:pt x="3288" y="6007"/>
                </a:lnTo>
                <a:lnTo>
                  <a:pt x="3290" y="6007"/>
                </a:lnTo>
                <a:lnTo>
                  <a:pt x="2737" y="6691"/>
                </a:lnTo>
                <a:cubicBezTo>
                  <a:pt x="2623" y="6304"/>
                  <a:pt x="2518" y="5917"/>
                  <a:pt x="2426" y="5526"/>
                </a:cubicBezTo>
                <a:close/>
                <a:moveTo>
                  <a:pt x="3561" y="6264"/>
                </a:moveTo>
                <a:lnTo>
                  <a:pt x="3662" y="6369"/>
                </a:lnTo>
                <a:lnTo>
                  <a:pt x="3248" y="6733"/>
                </a:lnTo>
                <a:lnTo>
                  <a:pt x="3200" y="6630"/>
                </a:lnTo>
                <a:lnTo>
                  <a:pt x="3557" y="6268"/>
                </a:lnTo>
                <a:cubicBezTo>
                  <a:pt x="3557" y="6268"/>
                  <a:pt x="3559" y="6266"/>
                  <a:pt x="3561" y="6264"/>
                </a:cubicBezTo>
                <a:close/>
                <a:moveTo>
                  <a:pt x="3662" y="6489"/>
                </a:moveTo>
                <a:lnTo>
                  <a:pt x="3530" y="6788"/>
                </a:lnTo>
                <a:lnTo>
                  <a:pt x="3324" y="6815"/>
                </a:lnTo>
                <a:lnTo>
                  <a:pt x="3298" y="6815"/>
                </a:lnTo>
                <a:cubicBezTo>
                  <a:pt x="3296" y="6813"/>
                  <a:pt x="3296" y="6813"/>
                  <a:pt x="3294" y="6813"/>
                </a:cubicBezTo>
                <a:lnTo>
                  <a:pt x="3662" y="6489"/>
                </a:lnTo>
                <a:close/>
                <a:moveTo>
                  <a:pt x="5048" y="762"/>
                </a:moveTo>
                <a:cubicBezTo>
                  <a:pt x="6847" y="762"/>
                  <a:pt x="8647" y="798"/>
                  <a:pt x="10434" y="867"/>
                </a:cubicBezTo>
                <a:lnTo>
                  <a:pt x="10367" y="6910"/>
                </a:lnTo>
                <a:lnTo>
                  <a:pt x="6001" y="6933"/>
                </a:lnTo>
                <a:cubicBezTo>
                  <a:pt x="5984" y="6867"/>
                  <a:pt x="5967" y="6802"/>
                  <a:pt x="5944" y="6737"/>
                </a:cubicBezTo>
                <a:cubicBezTo>
                  <a:pt x="5717" y="6077"/>
                  <a:pt x="5164" y="5633"/>
                  <a:pt x="4516" y="5168"/>
                </a:cubicBezTo>
                <a:cubicBezTo>
                  <a:pt x="4718" y="4951"/>
                  <a:pt x="4825" y="4665"/>
                  <a:pt x="4811" y="4394"/>
                </a:cubicBezTo>
                <a:lnTo>
                  <a:pt x="4811" y="4394"/>
                </a:lnTo>
                <a:cubicBezTo>
                  <a:pt x="4846" y="4397"/>
                  <a:pt x="4883" y="4399"/>
                  <a:pt x="4920" y="4399"/>
                </a:cubicBezTo>
                <a:cubicBezTo>
                  <a:pt x="5026" y="4399"/>
                  <a:pt x="5133" y="4383"/>
                  <a:pt x="5231" y="4333"/>
                </a:cubicBezTo>
                <a:cubicBezTo>
                  <a:pt x="5334" y="4281"/>
                  <a:pt x="5412" y="4188"/>
                  <a:pt x="5448" y="4077"/>
                </a:cubicBezTo>
                <a:cubicBezTo>
                  <a:pt x="5477" y="3992"/>
                  <a:pt x="5471" y="3902"/>
                  <a:pt x="5431" y="3822"/>
                </a:cubicBezTo>
                <a:cubicBezTo>
                  <a:pt x="5410" y="3782"/>
                  <a:pt x="5380" y="3746"/>
                  <a:pt x="5347" y="3717"/>
                </a:cubicBezTo>
                <a:cubicBezTo>
                  <a:pt x="5631" y="3345"/>
                  <a:pt x="5629" y="2768"/>
                  <a:pt x="5330" y="2402"/>
                </a:cubicBezTo>
                <a:cubicBezTo>
                  <a:pt x="5315" y="2384"/>
                  <a:pt x="5298" y="2367"/>
                  <a:pt x="5282" y="2348"/>
                </a:cubicBezTo>
                <a:cubicBezTo>
                  <a:pt x="5187" y="2264"/>
                  <a:pt x="5137" y="2140"/>
                  <a:pt x="5147" y="2013"/>
                </a:cubicBezTo>
                <a:cubicBezTo>
                  <a:pt x="5145" y="1986"/>
                  <a:pt x="5143" y="1963"/>
                  <a:pt x="5141" y="1938"/>
                </a:cubicBezTo>
                <a:cubicBezTo>
                  <a:pt x="5107" y="1536"/>
                  <a:pt x="4808" y="1153"/>
                  <a:pt x="4384" y="964"/>
                </a:cubicBezTo>
                <a:cubicBezTo>
                  <a:pt x="4148" y="860"/>
                  <a:pt x="3879" y="808"/>
                  <a:pt x="3568" y="808"/>
                </a:cubicBezTo>
                <a:cubicBezTo>
                  <a:pt x="3438" y="808"/>
                  <a:pt x="3299" y="817"/>
                  <a:pt x="3153" y="836"/>
                </a:cubicBezTo>
                <a:cubicBezTo>
                  <a:pt x="2829" y="876"/>
                  <a:pt x="2579" y="947"/>
                  <a:pt x="2365" y="1059"/>
                </a:cubicBezTo>
                <a:cubicBezTo>
                  <a:pt x="2093" y="1197"/>
                  <a:pt x="1885" y="1408"/>
                  <a:pt x="1778" y="1650"/>
                </a:cubicBezTo>
                <a:cubicBezTo>
                  <a:pt x="1753" y="1702"/>
                  <a:pt x="1736" y="1755"/>
                  <a:pt x="1717" y="1807"/>
                </a:cubicBezTo>
                <a:cubicBezTo>
                  <a:pt x="1694" y="1881"/>
                  <a:pt x="1664" y="1950"/>
                  <a:pt x="1628" y="2018"/>
                </a:cubicBezTo>
                <a:cubicBezTo>
                  <a:pt x="1578" y="2093"/>
                  <a:pt x="1521" y="2163"/>
                  <a:pt x="1456" y="2226"/>
                </a:cubicBezTo>
                <a:cubicBezTo>
                  <a:pt x="1414" y="2270"/>
                  <a:pt x="1372" y="2314"/>
                  <a:pt x="1332" y="2362"/>
                </a:cubicBezTo>
                <a:cubicBezTo>
                  <a:pt x="987" y="2794"/>
                  <a:pt x="1016" y="3414"/>
                  <a:pt x="1399" y="3809"/>
                </a:cubicBezTo>
                <a:cubicBezTo>
                  <a:pt x="1355" y="3837"/>
                  <a:pt x="1317" y="3873"/>
                  <a:pt x="1286" y="3915"/>
                </a:cubicBezTo>
                <a:cubicBezTo>
                  <a:pt x="1069" y="4207"/>
                  <a:pt x="1293" y="4600"/>
                  <a:pt x="1626" y="4600"/>
                </a:cubicBezTo>
                <a:cubicBezTo>
                  <a:pt x="1662" y="4600"/>
                  <a:pt x="1700" y="4595"/>
                  <a:pt x="1738" y="4586"/>
                </a:cubicBezTo>
                <a:cubicBezTo>
                  <a:pt x="1851" y="4811"/>
                  <a:pt x="2011" y="5010"/>
                  <a:pt x="2205" y="5172"/>
                </a:cubicBezTo>
                <a:cubicBezTo>
                  <a:pt x="2201" y="5177"/>
                  <a:pt x="2198" y="5181"/>
                  <a:pt x="2198" y="5185"/>
                </a:cubicBezTo>
                <a:cubicBezTo>
                  <a:pt x="1994" y="5343"/>
                  <a:pt x="1803" y="5492"/>
                  <a:pt x="1614" y="5635"/>
                </a:cubicBezTo>
                <a:cubicBezTo>
                  <a:pt x="1410" y="5793"/>
                  <a:pt x="1199" y="5955"/>
                  <a:pt x="974" y="6131"/>
                </a:cubicBezTo>
                <a:cubicBezTo>
                  <a:pt x="937" y="6161"/>
                  <a:pt x="897" y="6192"/>
                  <a:pt x="859" y="6226"/>
                </a:cubicBezTo>
                <a:lnTo>
                  <a:pt x="840" y="827"/>
                </a:lnTo>
                <a:cubicBezTo>
                  <a:pt x="2237" y="784"/>
                  <a:pt x="3642" y="762"/>
                  <a:pt x="5048" y="762"/>
                </a:cubicBezTo>
                <a:close/>
                <a:moveTo>
                  <a:pt x="3534" y="6878"/>
                </a:moveTo>
                <a:lnTo>
                  <a:pt x="3563" y="6945"/>
                </a:lnTo>
                <a:lnTo>
                  <a:pt x="3204" y="7229"/>
                </a:lnTo>
                <a:lnTo>
                  <a:pt x="3204" y="7229"/>
                </a:lnTo>
                <a:lnTo>
                  <a:pt x="3303" y="6907"/>
                </a:lnTo>
                <a:lnTo>
                  <a:pt x="3305" y="6907"/>
                </a:lnTo>
                <a:cubicBezTo>
                  <a:pt x="3315" y="6907"/>
                  <a:pt x="3326" y="6905"/>
                  <a:pt x="3336" y="6905"/>
                </a:cubicBezTo>
                <a:lnTo>
                  <a:pt x="3534" y="6878"/>
                </a:lnTo>
                <a:close/>
                <a:moveTo>
                  <a:pt x="3767" y="6478"/>
                </a:moveTo>
                <a:lnTo>
                  <a:pt x="3984" y="6701"/>
                </a:lnTo>
                <a:lnTo>
                  <a:pt x="3839" y="7336"/>
                </a:lnTo>
                <a:lnTo>
                  <a:pt x="3612" y="6834"/>
                </a:lnTo>
                <a:cubicBezTo>
                  <a:pt x="3612" y="6834"/>
                  <a:pt x="3612" y="6832"/>
                  <a:pt x="3610" y="6830"/>
                </a:cubicBezTo>
                <a:lnTo>
                  <a:pt x="3767" y="6478"/>
                </a:lnTo>
                <a:close/>
                <a:moveTo>
                  <a:pt x="11143" y="289"/>
                </a:moveTo>
                <a:lnTo>
                  <a:pt x="11385" y="7423"/>
                </a:lnTo>
                <a:lnTo>
                  <a:pt x="10527" y="6914"/>
                </a:lnTo>
                <a:lnTo>
                  <a:pt x="10594" y="831"/>
                </a:lnTo>
                <a:lnTo>
                  <a:pt x="10596" y="829"/>
                </a:lnTo>
                <a:lnTo>
                  <a:pt x="11143" y="289"/>
                </a:lnTo>
                <a:close/>
                <a:moveTo>
                  <a:pt x="245" y="369"/>
                </a:moveTo>
                <a:lnTo>
                  <a:pt x="659" y="777"/>
                </a:lnTo>
                <a:cubicBezTo>
                  <a:pt x="665" y="783"/>
                  <a:pt x="672" y="787"/>
                  <a:pt x="678" y="789"/>
                </a:cubicBezTo>
                <a:lnTo>
                  <a:pt x="697" y="6363"/>
                </a:lnTo>
                <a:cubicBezTo>
                  <a:pt x="697" y="6373"/>
                  <a:pt x="699" y="6384"/>
                  <a:pt x="703" y="6392"/>
                </a:cubicBezTo>
                <a:cubicBezTo>
                  <a:pt x="697" y="6401"/>
                  <a:pt x="693" y="6407"/>
                  <a:pt x="688" y="6413"/>
                </a:cubicBezTo>
                <a:cubicBezTo>
                  <a:pt x="560" y="6613"/>
                  <a:pt x="556" y="6853"/>
                  <a:pt x="564" y="7059"/>
                </a:cubicBezTo>
                <a:cubicBezTo>
                  <a:pt x="552" y="7063"/>
                  <a:pt x="543" y="7069"/>
                  <a:pt x="533" y="7078"/>
                </a:cubicBezTo>
                <a:lnTo>
                  <a:pt x="160" y="7477"/>
                </a:lnTo>
                <a:cubicBezTo>
                  <a:pt x="173" y="6380"/>
                  <a:pt x="186" y="5227"/>
                  <a:pt x="198" y="4074"/>
                </a:cubicBezTo>
                <a:cubicBezTo>
                  <a:pt x="213" y="2853"/>
                  <a:pt x="226" y="1631"/>
                  <a:pt x="240" y="474"/>
                </a:cubicBezTo>
                <a:cubicBezTo>
                  <a:pt x="240" y="438"/>
                  <a:pt x="242" y="402"/>
                  <a:pt x="245" y="369"/>
                </a:cubicBezTo>
                <a:close/>
                <a:moveTo>
                  <a:pt x="10466" y="7065"/>
                </a:moveTo>
                <a:lnTo>
                  <a:pt x="11141" y="7465"/>
                </a:lnTo>
                <a:lnTo>
                  <a:pt x="6068" y="7484"/>
                </a:lnTo>
                <a:cubicBezTo>
                  <a:pt x="6062" y="7351"/>
                  <a:pt x="6049" y="7221"/>
                  <a:pt x="6030" y="7092"/>
                </a:cubicBezTo>
                <a:lnTo>
                  <a:pt x="10445" y="7069"/>
                </a:lnTo>
                <a:cubicBezTo>
                  <a:pt x="10451" y="7069"/>
                  <a:pt x="10460" y="7067"/>
                  <a:pt x="10466" y="7065"/>
                </a:cubicBezTo>
                <a:close/>
                <a:moveTo>
                  <a:pt x="3025" y="6480"/>
                </a:moveTo>
                <a:lnTo>
                  <a:pt x="3183" y="6811"/>
                </a:lnTo>
                <a:cubicBezTo>
                  <a:pt x="3191" y="6832"/>
                  <a:pt x="3204" y="6851"/>
                  <a:pt x="3218" y="6867"/>
                </a:cubicBezTo>
                <a:lnTo>
                  <a:pt x="3010" y="7551"/>
                </a:lnTo>
                <a:cubicBezTo>
                  <a:pt x="2926" y="7301"/>
                  <a:pt x="2844" y="7050"/>
                  <a:pt x="2768" y="6796"/>
                </a:cubicBezTo>
                <a:lnTo>
                  <a:pt x="3025" y="6480"/>
                </a:lnTo>
                <a:close/>
                <a:moveTo>
                  <a:pt x="571" y="7271"/>
                </a:moveTo>
                <a:lnTo>
                  <a:pt x="581" y="7595"/>
                </a:lnTo>
                <a:lnTo>
                  <a:pt x="266" y="7597"/>
                </a:lnTo>
                <a:lnTo>
                  <a:pt x="571" y="7271"/>
                </a:lnTo>
                <a:close/>
                <a:moveTo>
                  <a:pt x="3603" y="7031"/>
                </a:moveTo>
                <a:lnTo>
                  <a:pt x="3690" y="7221"/>
                </a:lnTo>
                <a:lnTo>
                  <a:pt x="3073" y="7728"/>
                </a:lnTo>
                <a:cubicBezTo>
                  <a:pt x="3069" y="7717"/>
                  <a:pt x="3065" y="7709"/>
                  <a:pt x="3063" y="7698"/>
                </a:cubicBezTo>
                <a:lnTo>
                  <a:pt x="3162" y="7374"/>
                </a:lnTo>
                <a:cubicBezTo>
                  <a:pt x="3168" y="7374"/>
                  <a:pt x="3174" y="7370"/>
                  <a:pt x="3178" y="7366"/>
                </a:cubicBezTo>
                <a:lnTo>
                  <a:pt x="3603" y="7031"/>
                </a:lnTo>
                <a:close/>
                <a:moveTo>
                  <a:pt x="3727" y="7307"/>
                </a:moveTo>
                <a:lnTo>
                  <a:pt x="3807" y="7482"/>
                </a:lnTo>
                <a:lnTo>
                  <a:pt x="3757" y="7690"/>
                </a:lnTo>
                <a:cubicBezTo>
                  <a:pt x="3751" y="7690"/>
                  <a:pt x="3744" y="7692"/>
                  <a:pt x="3740" y="7696"/>
                </a:cubicBezTo>
                <a:lnTo>
                  <a:pt x="3202" y="8083"/>
                </a:lnTo>
                <a:cubicBezTo>
                  <a:pt x="3168" y="7995"/>
                  <a:pt x="3136" y="7906"/>
                  <a:pt x="3105" y="7818"/>
                </a:cubicBezTo>
                <a:lnTo>
                  <a:pt x="3727" y="7307"/>
                </a:lnTo>
                <a:close/>
                <a:moveTo>
                  <a:pt x="3727" y="7818"/>
                </a:moveTo>
                <a:lnTo>
                  <a:pt x="3652" y="8144"/>
                </a:lnTo>
                <a:cubicBezTo>
                  <a:pt x="3641" y="8144"/>
                  <a:pt x="3631" y="8148"/>
                  <a:pt x="3622" y="8155"/>
                </a:cubicBezTo>
                <a:lnTo>
                  <a:pt x="3315" y="8388"/>
                </a:lnTo>
                <a:cubicBezTo>
                  <a:pt x="3288" y="8317"/>
                  <a:pt x="3261" y="8245"/>
                  <a:pt x="3233" y="8171"/>
                </a:cubicBezTo>
                <a:lnTo>
                  <a:pt x="3727" y="7818"/>
                </a:lnTo>
                <a:close/>
                <a:moveTo>
                  <a:pt x="4440" y="5444"/>
                </a:moveTo>
                <a:lnTo>
                  <a:pt x="4811" y="6657"/>
                </a:lnTo>
                <a:lnTo>
                  <a:pt x="4308" y="6956"/>
                </a:lnTo>
                <a:cubicBezTo>
                  <a:pt x="4285" y="6968"/>
                  <a:pt x="4270" y="6992"/>
                  <a:pt x="4268" y="7017"/>
                </a:cubicBezTo>
                <a:cubicBezTo>
                  <a:pt x="4266" y="7042"/>
                  <a:pt x="4276" y="7067"/>
                  <a:pt x="4295" y="7084"/>
                </a:cubicBezTo>
                <a:lnTo>
                  <a:pt x="4295" y="7082"/>
                </a:lnTo>
                <a:lnTo>
                  <a:pt x="4724" y="7465"/>
                </a:lnTo>
                <a:lnTo>
                  <a:pt x="3664" y="8807"/>
                </a:lnTo>
                <a:lnTo>
                  <a:pt x="4440" y="5444"/>
                </a:lnTo>
                <a:close/>
                <a:moveTo>
                  <a:pt x="3624" y="8268"/>
                </a:moveTo>
                <a:lnTo>
                  <a:pt x="3492" y="8834"/>
                </a:lnTo>
                <a:cubicBezTo>
                  <a:pt x="3443" y="8716"/>
                  <a:pt x="3397" y="8596"/>
                  <a:pt x="3349" y="8476"/>
                </a:cubicBezTo>
                <a:lnTo>
                  <a:pt x="3624" y="8268"/>
                </a:lnTo>
                <a:close/>
                <a:moveTo>
                  <a:pt x="2262" y="5521"/>
                </a:moveTo>
                <a:cubicBezTo>
                  <a:pt x="2535" y="6678"/>
                  <a:pt x="2901" y="7812"/>
                  <a:pt x="3353" y="8912"/>
                </a:cubicBezTo>
                <a:cubicBezTo>
                  <a:pt x="2876" y="8563"/>
                  <a:pt x="2394" y="8138"/>
                  <a:pt x="1826" y="7559"/>
                </a:cubicBezTo>
                <a:lnTo>
                  <a:pt x="2093" y="7267"/>
                </a:lnTo>
                <a:cubicBezTo>
                  <a:pt x="2102" y="7259"/>
                  <a:pt x="2116" y="7242"/>
                  <a:pt x="2133" y="7221"/>
                </a:cubicBezTo>
                <a:cubicBezTo>
                  <a:pt x="2230" y="7103"/>
                  <a:pt x="2293" y="7034"/>
                  <a:pt x="2322" y="7017"/>
                </a:cubicBezTo>
                <a:cubicBezTo>
                  <a:pt x="2426" y="7017"/>
                  <a:pt x="2428" y="6859"/>
                  <a:pt x="2322" y="6859"/>
                </a:cubicBezTo>
                <a:lnTo>
                  <a:pt x="2322" y="6857"/>
                </a:lnTo>
                <a:lnTo>
                  <a:pt x="1797" y="6788"/>
                </a:lnTo>
                <a:lnTo>
                  <a:pt x="2262" y="5521"/>
                </a:lnTo>
                <a:close/>
                <a:moveTo>
                  <a:pt x="4600" y="5427"/>
                </a:moveTo>
                <a:lnTo>
                  <a:pt x="4600" y="5427"/>
                </a:lnTo>
                <a:cubicBezTo>
                  <a:pt x="5147" y="5831"/>
                  <a:pt x="5599" y="6232"/>
                  <a:pt x="5793" y="6790"/>
                </a:cubicBezTo>
                <a:cubicBezTo>
                  <a:pt x="5910" y="7132"/>
                  <a:pt x="5915" y="7505"/>
                  <a:pt x="5919" y="7864"/>
                </a:cubicBezTo>
                <a:lnTo>
                  <a:pt x="5946" y="10111"/>
                </a:lnTo>
                <a:cubicBezTo>
                  <a:pt x="5946" y="10224"/>
                  <a:pt x="5944" y="10325"/>
                  <a:pt x="5896" y="10397"/>
                </a:cubicBezTo>
                <a:cubicBezTo>
                  <a:pt x="5816" y="10516"/>
                  <a:pt x="5639" y="10533"/>
                  <a:pt x="5456" y="10535"/>
                </a:cubicBezTo>
                <a:lnTo>
                  <a:pt x="5130" y="10537"/>
                </a:lnTo>
                <a:lnTo>
                  <a:pt x="5151" y="8239"/>
                </a:lnTo>
                <a:cubicBezTo>
                  <a:pt x="5153" y="8195"/>
                  <a:pt x="5118" y="8159"/>
                  <a:pt x="5073" y="8159"/>
                </a:cubicBezTo>
                <a:cubicBezTo>
                  <a:pt x="5029" y="8159"/>
                  <a:pt x="4994" y="8195"/>
                  <a:pt x="4994" y="8239"/>
                </a:cubicBezTo>
                <a:lnTo>
                  <a:pt x="4972" y="10540"/>
                </a:lnTo>
                <a:lnTo>
                  <a:pt x="1694" y="10567"/>
                </a:lnTo>
                <a:lnTo>
                  <a:pt x="1603" y="8354"/>
                </a:lnTo>
                <a:cubicBezTo>
                  <a:pt x="1600" y="8303"/>
                  <a:pt x="1561" y="8279"/>
                  <a:pt x="1523" y="8279"/>
                </a:cubicBezTo>
                <a:cubicBezTo>
                  <a:pt x="1482" y="8279"/>
                  <a:pt x="1441" y="8307"/>
                  <a:pt x="1443" y="8361"/>
                </a:cubicBezTo>
                <a:lnTo>
                  <a:pt x="1534" y="10567"/>
                </a:lnTo>
                <a:lnTo>
                  <a:pt x="1429" y="10567"/>
                </a:lnTo>
                <a:cubicBezTo>
                  <a:pt x="1415" y="10567"/>
                  <a:pt x="1401" y="10567"/>
                  <a:pt x="1387" y="10567"/>
                </a:cubicBezTo>
                <a:cubicBezTo>
                  <a:pt x="1211" y="10567"/>
                  <a:pt x="1040" y="10552"/>
                  <a:pt x="937" y="10443"/>
                </a:cubicBezTo>
                <a:cubicBezTo>
                  <a:pt x="842" y="10342"/>
                  <a:pt x="827" y="10180"/>
                  <a:pt x="823" y="10010"/>
                </a:cubicBezTo>
                <a:lnTo>
                  <a:pt x="726" y="7105"/>
                </a:lnTo>
                <a:cubicBezTo>
                  <a:pt x="718" y="6867"/>
                  <a:pt x="720" y="6659"/>
                  <a:pt x="823" y="6497"/>
                </a:cubicBezTo>
                <a:cubicBezTo>
                  <a:pt x="884" y="6403"/>
                  <a:pt x="981" y="6327"/>
                  <a:pt x="1073" y="6255"/>
                </a:cubicBezTo>
                <a:cubicBezTo>
                  <a:pt x="1296" y="6081"/>
                  <a:pt x="1506" y="5919"/>
                  <a:pt x="1710" y="5761"/>
                </a:cubicBezTo>
                <a:cubicBezTo>
                  <a:pt x="1843" y="5660"/>
                  <a:pt x="1978" y="5557"/>
                  <a:pt x="2116" y="5450"/>
                </a:cubicBezTo>
                <a:lnTo>
                  <a:pt x="2116" y="5450"/>
                </a:lnTo>
                <a:lnTo>
                  <a:pt x="1612" y="6827"/>
                </a:lnTo>
                <a:cubicBezTo>
                  <a:pt x="1593" y="6876"/>
                  <a:pt x="1624" y="6928"/>
                  <a:pt x="1677" y="6935"/>
                </a:cubicBezTo>
                <a:lnTo>
                  <a:pt x="2116" y="6992"/>
                </a:lnTo>
                <a:cubicBezTo>
                  <a:pt x="2085" y="7025"/>
                  <a:pt x="2049" y="7069"/>
                  <a:pt x="2009" y="7118"/>
                </a:cubicBezTo>
                <a:cubicBezTo>
                  <a:pt x="1994" y="7137"/>
                  <a:pt x="1982" y="7151"/>
                  <a:pt x="1975" y="7158"/>
                </a:cubicBezTo>
                <a:lnTo>
                  <a:pt x="1658" y="7507"/>
                </a:lnTo>
                <a:cubicBezTo>
                  <a:pt x="1628" y="7538"/>
                  <a:pt x="1628" y="7587"/>
                  <a:pt x="1658" y="7616"/>
                </a:cubicBezTo>
                <a:cubicBezTo>
                  <a:pt x="2333" y="8304"/>
                  <a:pt x="2884" y="8786"/>
                  <a:pt x="3446" y="9175"/>
                </a:cubicBezTo>
                <a:cubicBezTo>
                  <a:pt x="3450" y="9179"/>
                  <a:pt x="3456" y="9185"/>
                  <a:pt x="3460" y="9189"/>
                </a:cubicBezTo>
                <a:cubicBezTo>
                  <a:pt x="3475" y="9200"/>
                  <a:pt x="3492" y="9206"/>
                  <a:pt x="3511" y="9206"/>
                </a:cubicBezTo>
                <a:cubicBezTo>
                  <a:pt x="3534" y="9206"/>
                  <a:pt x="3557" y="9196"/>
                  <a:pt x="3574" y="9177"/>
                </a:cubicBezTo>
                <a:lnTo>
                  <a:pt x="4895" y="7505"/>
                </a:lnTo>
                <a:cubicBezTo>
                  <a:pt x="4922" y="7473"/>
                  <a:pt x="4918" y="7425"/>
                  <a:pt x="4884" y="7395"/>
                </a:cubicBezTo>
                <a:lnTo>
                  <a:pt x="4480" y="7036"/>
                </a:lnTo>
                <a:lnTo>
                  <a:pt x="4945" y="6762"/>
                </a:lnTo>
                <a:cubicBezTo>
                  <a:pt x="4979" y="6743"/>
                  <a:pt x="4994" y="6706"/>
                  <a:pt x="4981" y="6670"/>
                </a:cubicBezTo>
                <a:lnTo>
                  <a:pt x="4600" y="5427"/>
                </a:lnTo>
                <a:close/>
                <a:moveTo>
                  <a:pt x="11206" y="1"/>
                </a:moveTo>
                <a:cubicBezTo>
                  <a:pt x="11072" y="7"/>
                  <a:pt x="6960" y="28"/>
                  <a:pt x="5198" y="36"/>
                </a:cubicBezTo>
                <a:lnTo>
                  <a:pt x="4220" y="41"/>
                </a:lnTo>
                <a:cubicBezTo>
                  <a:pt x="4087" y="41"/>
                  <a:pt x="3953" y="42"/>
                  <a:pt x="3819" y="42"/>
                </a:cubicBezTo>
                <a:cubicBezTo>
                  <a:pt x="3238" y="42"/>
                  <a:pt x="2652" y="35"/>
                  <a:pt x="2083" y="30"/>
                </a:cubicBezTo>
                <a:cubicBezTo>
                  <a:pt x="1603" y="24"/>
                  <a:pt x="1107" y="17"/>
                  <a:pt x="619" y="15"/>
                </a:cubicBezTo>
                <a:cubicBezTo>
                  <a:pt x="510" y="15"/>
                  <a:pt x="249" y="15"/>
                  <a:pt x="137" y="200"/>
                </a:cubicBezTo>
                <a:cubicBezTo>
                  <a:pt x="85" y="289"/>
                  <a:pt x="85" y="388"/>
                  <a:pt x="83" y="468"/>
                </a:cubicBezTo>
                <a:cubicBezTo>
                  <a:pt x="68" y="1626"/>
                  <a:pt x="55" y="2848"/>
                  <a:pt x="41" y="4070"/>
                </a:cubicBezTo>
                <a:cubicBezTo>
                  <a:pt x="26" y="5290"/>
                  <a:pt x="15" y="6514"/>
                  <a:pt x="1" y="7671"/>
                </a:cubicBezTo>
                <a:cubicBezTo>
                  <a:pt x="1" y="7715"/>
                  <a:pt x="34" y="7753"/>
                  <a:pt x="81" y="7753"/>
                </a:cubicBezTo>
                <a:lnTo>
                  <a:pt x="587" y="7751"/>
                </a:lnTo>
                <a:lnTo>
                  <a:pt x="661" y="10012"/>
                </a:lnTo>
                <a:cubicBezTo>
                  <a:pt x="667" y="10165"/>
                  <a:pt x="674" y="10397"/>
                  <a:pt x="819" y="10550"/>
                </a:cubicBezTo>
                <a:cubicBezTo>
                  <a:pt x="964" y="10704"/>
                  <a:pt x="1189" y="10725"/>
                  <a:pt x="1395" y="10725"/>
                </a:cubicBezTo>
                <a:lnTo>
                  <a:pt x="1429" y="10725"/>
                </a:lnTo>
                <a:lnTo>
                  <a:pt x="5458" y="10691"/>
                </a:lnTo>
                <a:cubicBezTo>
                  <a:pt x="5599" y="10691"/>
                  <a:pt x="5894" y="10687"/>
                  <a:pt x="6028" y="10481"/>
                </a:cubicBezTo>
                <a:cubicBezTo>
                  <a:pt x="6108" y="10361"/>
                  <a:pt x="6106" y="10214"/>
                  <a:pt x="6104" y="10104"/>
                </a:cubicBezTo>
                <a:lnTo>
                  <a:pt x="6079" y="7858"/>
                </a:lnTo>
                <a:cubicBezTo>
                  <a:pt x="6079" y="7784"/>
                  <a:pt x="6077" y="7711"/>
                  <a:pt x="6075" y="7637"/>
                </a:cubicBezTo>
                <a:lnTo>
                  <a:pt x="11469" y="7618"/>
                </a:lnTo>
                <a:cubicBezTo>
                  <a:pt x="11492" y="7618"/>
                  <a:pt x="11511" y="7610"/>
                  <a:pt x="11528" y="7593"/>
                </a:cubicBezTo>
                <a:cubicBezTo>
                  <a:pt x="11543" y="7578"/>
                  <a:pt x="11549" y="7557"/>
                  <a:pt x="11549" y="7536"/>
                </a:cubicBezTo>
                <a:lnTo>
                  <a:pt x="11292" y="78"/>
                </a:lnTo>
                <a:cubicBezTo>
                  <a:pt x="11292" y="36"/>
                  <a:pt x="11257" y="1"/>
                  <a:pt x="11215"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2467;p77"/>
          <p:cNvGrpSpPr/>
          <p:nvPr/>
        </p:nvGrpSpPr>
        <p:grpSpPr>
          <a:xfrm>
            <a:off x="5814634" y="2719860"/>
            <a:ext cx="520381" cy="590724"/>
            <a:chOff x="-6750949" y="-1671833"/>
            <a:chExt cx="510043" cy="478835"/>
          </a:xfrm>
          <a:solidFill>
            <a:srgbClr val="0070C0"/>
          </a:solidFill>
        </p:grpSpPr>
        <p:sp>
          <p:nvSpPr>
            <p:cNvPr id="70" name="Google Shape;2468;p77"/>
            <p:cNvSpPr/>
            <p:nvPr/>
          </p:nvSpPr>
          <p:spPr>
            <a:xfrm>
              <a:off x="-6434388" y="-1501065"/>
              <a:ext cx="51562" cy="66487"/>
            </a:xfrm>
            <a:custGeom>
              <a:avLst/>
              <a:gdLst/>
              <a:ahLst/>
              <a:cxnLst/>
              <a:rect l="l" t="t" r="r" b="b"/>
              <a:pathLst>
                <a:path w="1026" h="1323" extrusionOk="0">
                  <a:moveTo>
                    <a:pt x="96" y="111"/>
                  </a:moveTo>
                  <a:lnTo>
                    <a:pt x="840" y="451"/>
                  </a:lnTo>
                  <a:lnTo>
                    <a:pt x="684" y="662"/>
                  </a:lnTo>
                  <a:cubicBezTo>
                    <a:pt x="672" y="676"/>
                    <a:pt x="672" y="697"/>
                    <a:pt x="684" y="712"/>
                  </a:cubicBezTo>
                  <a:lnTo>
                    <a:pt x="918" y="996"/>
                  </a:lnTo>
                  <a:lnTo>
                    <a:pt x="569" y="1225"/>
                  </a:lnTo>
                  <a:lnTo>
                    <a:pt x="390" y="904"/>
                  </a:lnTo>
                  <a:cubicBezTo>
                    <a:pt x="386" y="895"/>
                    <a:pt x="377" y="887"/>
                    <a:pt x="367" y="885"/>
                  </a:cubicBezTo>
                  <a:cubicBezTo>
                    <a:pt x="363" y="882"/>
                    <a:pt x="361" y="882"/>
                    <a:pt x="356" y="882"/>
                  </a:cubicBezTo>
                  <a:cubicBezTo>
                    <a:pt x="350" y="882"/>
                    <a:pt x="342" y="885"/>
                    <a:pt x="337" y="889"/>
                  </a:cubicBezTo>
                  <a:lnTo>
                    <a:pt x="169" y="981"/>
                  </a:lnTo>
                  <a:cubicBezTo>
                    <a:pt x="165" y="939"/>
                    <a:pt x="163" y="897"/>
                    <a:pt x="161" y="855"/>
                  </a:cubicBezTo>
                  <a:cubicBezTo>
                    <a:pt x="154" y="727"/>
                    <a:pt x="148" y="596"/>
                    <a:pt x="131" y="466"/>
                  </a:cubicBezTo>
                  <a:cubicBezTo>
                    <a:pt x="129" y="449"/>
                    <a:pt x="125" y="403"/>
                    <a:pt x="119" y="348"/>
                  </a:cubicBezTo>
                  <a:cubicBezTo>
                    <a:pt x="110" y="233"/>
                    <a:pt x="102" y="159"/>
                    <a:pt x="96" y="111"/>
                  </a:cubicBezTo>
                  <a:close/>
                  <a:moveTo>
                    <a:pt x="44" y="0"/>
                  </a:moveTo>
                  <a:cubicBezTo>
                    <a:pt x="29" y="0"/>
                    <a:pt x="13" y="8"/>
                    <a:pt x="7" y="22"/>
                  </a:cubicBezTo>
                  <a:cubicBezTo>
                    <a:pt x="1" y="35"/>
                    <a:pt x="1" y="50"/>
                    <a:pt x="7" y="60"/>
                  </a:cubicBezTo>
                  <a:cubicBezTo>
                    <a:pt x="16" y="92"/>
                    <a:pt x="30" y="262"/>
                    <a:pt x="39" y="355"/>
                  </a:cubicBezTo>
                  <a:cubicBezTo>
                    <a:pt x="43" y="411"/>
                    <a:pt x="49" y="458"/>
                    <a:pt x="51" y="477"/>
                  </a:cubicBezTo>
                  <a:cubicBezTo>
                    <a:pt x="66" y="601"/>
                    <a:pt x="75" y="733"/>
                    <a:pt x="81" y="859"/>
                  </a:cubicBezTo>
                  <a:cubicBezTo>
                    <a:pt x="85" y="920"/>
                    <a:pt x="87" y="986"/>
                    <a:pt x="91" y="1049"/>
                  </a:cubicBezTo>
                  <a:cubicBezTo>
                    <a:pt x="93" y="1063"/>
                    <a:pt x="100" y="1076"/>
                    <a:pt x="112" y="1082"/>
                  </a:cubicBezTo>
                  <a:cubicBezTo>
                    <a:pt x="119" y="1085"/>
                    <a:pt x="126" y="1087"/>
                    <a:pt x="132" y="1087"/>
                  </a:cubicBezTo>
                  <a:cubicBezTo>
                    <a:pt x="139" y="1087"/>
                    <a:pt x="145" y="1085"/>
                    <a:pt x="150" y="1082"/>
                  </a:cubicBezTo>
                  <a:lnTo>
                    <a:pt x="340" y="977"/>
                  </a:lnTo>
                  <a:lnTo>
                    <a:pt x="518" y="1303"/>
                  </a:lnTo>
                  <a:cubicBezTo>
                    <a:pt x="525" y="1312"/>
                    <a:pt x="533" y="1320"/>
                    <a:pt x="546" y="1322"/>
                  </a:cubicBezTo>
                  <a:cubicBezTo>
                    <a:pt x="548" y="1323"/>
                    <a:pt x="551" y="1323"/>
                    <a:pt x="554" y="1323"/>
                  </a:cubicBezTo>
                  <a:cubicBezTo>
                    <a:pt x="561" y="1323"/>
                    <a:pt x="569" y="1320"/>
                    <a:pt x="577" y="1316"/>
                  </a:cubicBezTo>
                  <a:lnTo>
                    <a:pt x="1000" y="1036"/>
                  </a:lnTo>
                  <a:cubicBezTo>
                    <a:pt x="1021" y="1023"/>
                    <a:pt x="1025" y="996"/>
                    <a:pt x="1010" y="977"/>
                  </a:cubicBezTo>
                  <a:lnTo>
                    <a:pt x="766" y="683"/>
                  </a:lnTo>
                  <a:lnTo>
                    <a:pt x="935" y="460"/>
                  </a:lnTo>
                  <a:cubicBezTo>
                    <a:pt x="941" y="449"/>
                    <a:pt x="943" y="437"/>
                    <a:pt x="941" y="424"/>
                  </a:cubicBezTo>
                  <a:cubicBezTo>
                    <a:pt x="937" y="413"/>
                    <a:pt x="928" y="403"/>
                    <a:pt x="918" y="399"/>
                  </a:cubicBezTo>
                  <a:lnTo>
                    <a:pt x="60" y="3"/>
                  </a:lnTo>
                  <a:cubicBezTo>
                    <a:pt x="55" y="1"/>
                    <a:pt x="49" y="0"/>
                    <a:pt x="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69;p77"/>
            <p:cNvSpPr/>
            <p:nvPr/>
          </p:nvSpPr>
          <p:spPr>
            <a:xfrm>
              <a:off x="-6727027" y="-1650877"/>
              <a:ext cx="412895" cy="234791"/>
            </a:xfrm>
            <a:custGeom>
              <a:avLst/>
              <a:gdLst/>
              <a:ahLst/>
              <a:cxnLst/>
              <a:rect l="l" t="t" r="r" b="b"/>
              <a:pathLst>
                <a:path w="8216" h="4672" extrusionOk="0">
                  <a:moveTo>
                    <a:pt x="4845" y="141"/>
                  </a:moveTo>
                  <a:cubicBezTo>
                    <a:pt x="4955" y="141"/>
                    <a:pt x="5065" y="141"/>
                    <a:pt x="5174" y="143"/>
                  </a:cubicBezTo>
                  <a:lnTo>
                    <a:pt x="5225" y="143"/>
                  </a:lnTo>
                  <a:cubicBezTo>
                    <a:pt x="5971" y="160"/>
                    <a:pt x="6730" y="172"/>
                    <a:pt x="7464" y="183"/>
                  </a:cubicBezTo>
                  <a:lnTo>
                    <a:pt x="8070" y="193"/>
                  </a:lnTo>
                  <a:cubicBezTo>
                    <a:pt x="8070" y="223"/>
                    <a:pt x="8068" y="265"/>
                    <a:pt x="8068" y="311"/>
                  </a:cubicBezTo>
                  <a:cubicBezTo>
                    <a:pt x="8064" y="429"/>
                    <a:pt x="8060" y="591"/>
                    <a:pt x="8055" y="770"/>
                  </a:cubicBezTo>
                  <a:cubicBezTo>
                    <a:pt x="8047" y="1129"/>
                    <a:pt x="8036" y="1558"/>
                    <a:pt x="8032" y="1838"/>
                  </a:cubicBezTo>
                  <a:cubicBezTo>
                    <a:pt x="8028" y="1983"/>
                    <a:pt x="8026" y="2088"/>
                    <a:pt x="8026" y="2122"/>
                  </a:cubicBezTo>
                  <a:lnTo>
                    <a:pt x="8011" y="2700"/>
                  </a:lnTo>
                  <a:cubicBezTo>
                    <a:pt x="8009" y="2778"/>
                    <a:pt x="8001" y="2856"/>
                    <a:pt x="7992" y="2932"/>
                  </a:cubicBezTo>
                  <a:cubicBezTo>
                    <a:pt x="7982" y="3016"/>
                    <a:pt x="7973" y="3102"/>
                    <a:pt x="7971" y="3190"/>
                  </a:cubicBezTo>
                  <a:cubicBezTo>
                    <a:pt x="7969" y="3445"/>
                    <a:pt x="7978" y="3704"/>
                    <a:pt x="7986" y="3952"/>
                  </a:cubicBezTo>
                  <a:cubicBezTo>
                    <a:pt x="7990" y="4076"/>
                    <a:pt x="7994" y="4206"/>
                    <a:pt x="7999" y="4332"/>
                  </a:cubicBezTo>
                  <a:cubicBezTo>
                    <a:pt x="8001" y="4436"/>
                    <a:pt x="7984" y="4484"/>
                    <a:pt x="7935" y="4509"/>
                  </a:cubicBezTo>
                  <a:cubicBezTo>
                    <a:pt x="7899" y="4528"/>
                    <a:pt x="7855" y="4530"/>
                    <a:pt x="7812" y="4530"/>
                  </a:cubicBezTo>
                  <a:cubicBezTo>
                    <a:pt x="7797" y="4530"/>
                    <a:pt x="7783" y="4530"/>
                    <a:pt x="7769" y="4530"/>
                  </a:cubicBezTo>
                  <a:lnTo>
                    <a:pt x="208" y="4391"/>
                  </a:lnTo>
                  <a:lnTo>
                    <a:pt x="202" y="4122"/>
                  </a:lnTo>
                  <a:cubicBezTo>
                    <a:pt x="198" y="3962"/>
                    <a:pt x="204" y="3796"/>
                    <a:pt x="208" y="3636"/>
                  </a:cubicBezTo>
                  <a:cubicBezTo>
                    <a:pt x="215" y="3493"/>
                    <a:pt x="219" y="3344"/>
                    <a:pt x="219" y="3199"/>
                  </a:cubicBezTo>
                  <a:cubicBezTo>
                    <a:pt x="215" y="2869"/>
                    <a:pt x="208" y="2528"/>
                    <a:pt x="202" y="2187"/>
                  </a:cubicBezTo>
                  <a:cubicBezTo>
                    <a:pt x="190" y="1558"/>
                    <a:pt x="169" y="896"/>
                    <a:pt x="143" y="219"/>
                  </a:cubicBezTo>
                  <a:lnTo>
                    <a:pt x="2671" y="185"/>
                  </a:lnTo>
                  <a:cubicBezTo>
                    <a:pt x="2962" y="181"/>
                    <a:pt x="3258" y="172"/>
                    <a:pt x="3544" y="164"/>
                  </a:cubicBezTo>
                  <a:cubicBezTo>
                    <a:pt x="3970" y="152"/>
                    <a:pt x="4410" y="141"/>
                    <a:pt x="4845" y="141"/>
                  </a:cubicBezTo>
                  <a:close/>
                  <a:moveTo>
                    <a:pt x="4789" y="1"/>
                  </a:moveTo>
                  <a:cubicBezTo>
                    <a:pt x="4370" y="1"/>
                    <a:pt x="3949" y="12"/>
                    <a:pt x="3540" y="23"/>
                  </a:cubicBezTo>
                  <a:cubicBezTo>
                    <a:pt x="3254" y="32"/>
                    <a:pt x="2959" y="40"/>
                    <a:pt x="2669" y="44"/>
                  </a:cubicBezTo>
                  <a:lnTo>
                    <a:pt x="894" y="69"/>
                  </a:lnTo>
                  <a:lnTo>
                    <a:pt x="882" y="69"/>
                  </a:lnTo>
                  <a:lnTo>
                    <a:pt x="70" y="82"/>
                  </a:lnTo>
                  <a:cubicBezTo>
                    <a:pt x="30" y="82"/>
                    <a:pt x="0" y="116"/>
                    <a:pt x="2" y="156"/>
                  </a:cubicBezTo>
                  <a:lnTo>
                    <a:pt x="2" y="196"/>
                  </a:lnTo>
                  <a:cubicBezTo>
                    <a:pt x="30" y="881"/>
                    <a:pt x="51" y="1554"/>
                    <a:pt x="63" y="2194"/>
                  </a:cubicBezTo>
                  <a:lnTo>
                    <a:pt x="63" y="2191"/>
                  </a:lnTo>
                  <a:cubicBezTo>
                    <a:pt x="70" y="2532"/>
                    <a:pt x="76" y="2873"/>
                    <a:pt x="80" y="3201"/>
                  </a:cubicBezTo>
                  <a:cubicBezTo>
                    <a:pt x="80" y="3344"/>
                    <a:pt x="76" y="3491"/>
                    <a:pt x="72" y="3632"/>
                  </a:cubicBezTo>
                  <a:cubicBezTo>
                    <a:pt x="65" y="3794"/>
                    <a:pt x="59" y="3962"/>
                    <a:pt x="63" y="4128"/>
                  </a:cubicBezTo>
                  <a:lnTo>
                    <a:pt x="72" y="4465"/>
                  </a:lnTo>
                  <a:cubicBezTo>
                    <a:pt x="72" y="4501"/>
                    <a:pt x="103" y="4532"/>
                    <a:pt x="141" y="4532"/>
                  </a:cubicBezTo>
                  <a:lnTo>
                    <a:pt x="7767" y="4671"/>
                  </a:lnTo>
                  <a:lnTo>
                    <a:pt x="7805" y="4671"/>
                  </a:lnTo>
                  <a:cubicBezTo>
                    <a:pt x="7811" y="4671"/>
                    <a:pt x="7816" y="4671"/>
                    <a:pt x="7822" y="4671"/>
                  </a:cubicBezTo>
                  <a:cubicBezTo>
                    <a:pt x="7883" y="4671"/>
                    <a:pt x="7945" y="4660"/>
                    <a:pt x="8001" y="4635"/>
                  </a:cubicBezTo>
                  <a:cubicBezTo>
                    <a:pt x="8144" y="4560"/>
                    <a:pt x="8142" y="4398"/>
                    <a:pt x="8139" y="4330"/>
                  </a:cubicBezTo>
                  <a:cubicBezTo>
                    <a:pt x="8135" y="4202"/>
                    <a:pt x="8131" y="4074"/>
                    <a:pt x="8127" y="3950"/>
                  </a:cubicBezTo>
                  <a:cubicBezTo>
                    <a:pt x="8118" y="3699"/>
                    <a:pt x="8110" y="3443"/>
                    <a:pt x="8112" y="3190"/>
                  </a:cubicBezTo>
                  <a:cubicBezTo>
                    <a:pt x="8112" y="3113"/>
                    <a:pt x="8123" y="3031"/>
                    <a:pt x="8131" y="2946"/>
                  </a:cubicBezTo>
                  <a:cubicBezTo>
                    <a:pt x="8139" y="2869"/>
                    <a:pt x="8150" y="2787"/>
                    <a:pt x="8152" y="2705"/>
                  </a:cubicBezTo>
                  <a:lnTo>
                    <a:pt x="8165" y="2126"/>
                  </a:lnTo>
                  <a:cubicBezTo>
                    <a:pt x="8165" y="2093"/>
                    <a:pt x="8169" y="1985"/>
                    <a:pt x="8173" y="1840"/>
                  </a:cubicBezTo>
                  <a:cubicBezTo>
                    <a:pt x="8184" y="1354"/>
                    <a:pt x="8207" y="223"/>
                    <a:pt x="8215" y="137"/>
                  </a:cubicBezTo>
                  <a:cubicBezTo>
                    <a:pt x="8215" y="132"/>
                    <a:pt x="8215" y="128"/>
                    <a:pt x="8215" y="124"/>
                  </a:cubicBezTo>
                  <a:cubicBezTo>
                    <a:pt x="8215" y="86"/>
                    <a:pt x="8186" y="55"/>
                    <a:pt x="8146" y="55"/>
                  </a:cubicBezTo>
                  <a:lnTo>
                    <a:pt x="7469" y="42"/>
                  </a:lnTo>
                  <a:cubicBezTo>
                    <a:pt x="6735" y="32"/>
                    <a:pt x="5973" y="19"/>
                    <a:pt x="5229" y="4"/>
                  </a:cubicBezTo>
                  <a:lnTo>
                    <a:pt x="5176" y="4"/>
                  </a:lnTo>
                  <a:cubicBezTo>
                    <a:pt x="5047" y="2"/>
                    <a:pt x="4918" y="1"/>
                    <a:pt x="4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70;p77"/>
            <p:cNvSpPr/>
            <p:nvPr/>
          </p:nvSpPr>
          <p:spPr>
            <a:xfrm>
              <a:off x="-6542689" y="-1396634"/>
              <a:ext cx="44476" cy="38998"/>
            </a:xfrm>
            <a:custGeom>
              <a:avLst/>
              <a:gdLst/>
              <a:ahLst/>
              <a:cxnLst/>
              <a:rect l="l" t="t" r="r" b="b"/>
              <a:pathLst>
                <a:path w="885" h="776" extrusionOk="0">
                  <a:moveTo>
                    <a:pt x="412" y="140"/>
                  </a:moveTo>
                  <a:cubicBezTo>
                    <a:pt x="500" y="140"/>
                    <a:pt x="581" y="190"/>
                    <a:pt x="621" y="268"/>
                  </a:cubicBezTo>
                  <a:cubicBezTo>
                    <a:pt x="669" y="365"/>
                    <a:pt x="654" y="479"/>
                    <a:pt x="583" y="559"/>
                  </a:cubicBezTo>
                  <a:lnTo>
                    <a:pt x="585" y="556"/>
                  </a:lnTo>
                  <a:lnTo>
                    <a:pt x="585" y="556"/>
                  </a:lnTo>
                  <a:cubicBezTo>
                    <a:pt x="532" y="612"/>
                    <a:pt x="467" y="637"/>
                    <a:pt x="403" y="637"/>
                  </a:cubicBezTo>
                  <a:cubicBezTo>
                    <a:pt x="266" y="637"/>
                    <a:pt x="136" y="525"/>
                    <a:pt x="152" y="363"/>
                  </a:cubicBezTo>
                  <a:cubicBezTo>
                    <a:pt x="162" y="251"/>
                    <a:pt x="244" y="163"/>
                    <a:pt x="354" y="144"/>
                  </a:cubicBezTo>
                  <a:cubicBezTo>
                    <a:pt x="370" y="142"/>
                    <a:pt x="389" y="140"/>
                    <a:pt x="406" y="140"/>
                  </a:cubicBezTo>
                  <a:cubicBezTo>
                    <a:pt x="408" y="140"/>
                    <a:pt x="410" y="140"/>
                    <a:pt x="412" y="140"/>
                  </a:cubicBezTo>
                  <a:close/>
                  <a:moveTo>
                    <a:pt x="410" y="0"/>
                  </a:moveTo>
                  <a:cubicBezTo>
                    <a:pt x="382" y="0"/>
                    <a:pt x="354" y="3"/>
                    <a:pt x="326" y="10"/>
                  </a:cubicBezTo>
                  <a:lnTo>
                    <a:pt x="326" y="7"/>
                  </a:lnTo>
                  <a:cubicBezTo>
                    <a:pt x="156" y="37"/>
                    <a:pt x="28" y="178"/>
                    <a:pt x="13" y="350"/>
                  </a:cubicBezTo>
                  <a:cubicBezTo>
                    <a:pt x="0" y="514"/>
                    <a:pt x="91" y="672"/>
                    <a:pt x="242" y="741"/>
                  </a:cubicBezTo>
                  <a:cubicBezTo>
                    <a:pt x="290" y="765"/>
                    <a:pt x="343" y="775"/>
                    <a:pt x="398" y="775"/>
                  </a:cubicBezTo>
                  <a:cubicBezTo>
                    <a:pt x="401" y="775"/>
                    <a:pt x="404" y="775"/>
                    <a:pt x="406" y="775"/>
                  </a:cubicBezTo>
                  <a:cubicBezTo>
                    <a:pt x="698" y="775"/>
                    <a:pt x="884" y="463"/>
                    <a:pt x="747" y="203"/>
                  </a:cubicBezTo>
                  <a:cubicBezTo>
                    <a:pt x="680" y="77"/>
                    <a:pt x="54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71;p77"/>
            <p:cNvSpPr/>
            <p:nvPr/>
          </p:nvSpPr>
          <p:spPr>
            <a:xfrm>
              <a:off x="-6686672" y="-1255415"/>
              <a:ext cx="334145" cy="58195"/>
            </a:xfrm>
            <a:custGeom>
              <a:avLst/>
              <a:gdLst/>
              <a:ahLst/>
              <a:cxnLst/>
              <a:rect l="l" t="t" r="r" b="b"/>
              <a:pathLst>
                <a:path w="6649" h="1158" extrusionOk="0">
                  <a:moveTo>
                    <a:pt x="489" y="144"/>
                  </a:moveTo>
                  <a:lnTo>
                    <a:pt x="865" y="155"/>
                  </a:lnTo>
                  <a:lnTo>
                    <a:pt x="882" y="352"/>
                  </a:lnTo>
                  <a:lnTo>
                    <a:pt x="499" y="352"/>
                  </a:lnTo>
                  <a:lnTo>
                    <a:pt x="489" y="144"/>
                  </a:lnTo>
                  <a:close/>
                  <a:moveTo>
                    <a:pt x="947" y="157"/>
                  </a:moveTo>
                  <a:lnTo>
                    <a:pt x="1263" y="167"/>
                  </a:lnTo>
                  <a:lnTo>
                    <a:pt x="1267" y="356"/>
                  </a:lnTo>
                  <a:lnTo>
                    <a:pt x="964" y="352"/>
                  </a:lnTo>
                  <a:lnTo>
                    <a:pt x="947" y="157"/>
                  </a:lnTo>
                  <a:close/>
                  <a:moveTo>
                    <a:pt x="1342" y="169"/>
                  </a:moveTo>
                  <a:lnTo>
                    <a:pt x="1654" y="178"/>
                  </a:lnTo>
                  <a:cubicBezTo>
                    <a:pt x="1660" y="239"/>
                    <a:pt x="1662" y="300"/>
                    <a:pt x="1658" y="363"/>
                  </a:cubicBezTo>
                  <a:lnTo>
                    <a:pt x="1565" y="361"/>
                  </a:lnTo>
                  <a:lnTo>
                    <a:pt x="1347" y="359"/>
                  </a:lnTo>
                  <a:lnTo>
                    <a:pt x="1347" y="356"/>
                  </a:lnTo>
                  <a:lnTo>
                    <a:pt x="1342" y="169"/>
                  </a:lnTo>
                  <a:close/>
                  <a:moveTo>
                    <a:pt x="1734" y="180"/>
                  </a:moveTo>
                  <a:lnTo>
                    <a:pt x="2066" y="190"/>
                  </a:lnTo>
                  <a:lnTo>
                    <a:pt x="2060" y="298"/>
                  </a:lnTo>
                  <a:cubicBezTo>
                    <a:pt x="2055" y="319"/>
                    <a:pt x="2058" y="342"/>
                    <a:pt x="2062" y="365"/>
                  </a:cubicBezTo>
                  <a:cubicBezTo>
                    <a:pt x="1955" y="363"/>
                    <a:pt x="1847" y="363"/>
                    <a:pt x="1738" y="361"/>
                  </a:cubicBezTo>
                  <a:cubicBezTo>
                    <a:pt x="1742" y="302"/>
                    <a:pt x="1740" y="241"/>
                    <a:pt x="1734" y="180"/>
                  </a:cubicBezTo>
                  <a:close/>
                  <a:moveTo>
                    <a:pt x="2146" y="192"/>
                  </a:moveTo>
                  <a:lnTo>
                    <a:pt x="2442" y="201"/>
                  </a:lnTo>
                  <a:lnTo>
                    <a:pt x="2436" y="371"/>
                  </a:lnTo>
                  <a:cubicBezTo>
                    <a:pt x="2344" y="369"/>
                    <a:pt x="2249" y="367"/>
                    <a:pt x="2154" y="367"/>
                  </a:cubicBezTo>
                  <a:cubicBezTo>
                    <a:pt x="2152" y="363"/>
                    <a:pt x="2150" y="361"/>
                    <a:pt x="2146" y="356"/>
                  </a:cubicBezTo>
                  <a:cubicBezTo>
                    <a:pt x="2135" y="348"/>
                    <a:pt x="2137" y="314"/>
                    <a:pt x="2137" y="302"/>
                  </a:cubicBezTo>
                  <a:lnTo>
                    <a:pt x="2146" y="192"/>
                  </a:lnTo>
                  <a:close/>
                  <a:moveTo>
                    <a:pt x="2522" y="203"/>
                  </a:moveTo>
                  <a:lnTo>
                    <a:pt x="2903" y="213"/>
                  </a:lnTo>
                  <a:cubicBezTo>
                    <a:pt x="2899" y="270"/>
                    <a:pt x="2895" y="327"/>
                    <a:pt x="2886" y="382"/>
                  </a:cubicBezTo>
                  <a:cubicBezTo>
                    <a:pt x="2762" y="380"/>
                    <a:pt x="2640" y="375"/>
                    <a:pt x="2516" y="373"/>
                  </a:cubicBezTo>
                  <a:lnTo>
                    <a:pt x="2522" y="203"/>
                  </a:lnTo>
                  <a:close/>
                  <a:moveTo>
                    <a:pt x="2983" y="216"/>
                  </a:moveTo>
                  <a:lnTo>
                    <a:pt x="2983" y="218"/>
                  </a:lnTo>
                  <a:lnTo>
                    <a:pt x="3315" y="226"/>
                  </a:lnTo>
                  <a:lnTo>
                    <a:pt x="3309" y="394"/>
                  </a:lnTo>
                  <a:cubicBezTo>
                    <a:pt x="3195" y="390"/>
                    <a:pt x="3082" y="386"/>
                    <a:pt x="2968" y="384"/>
                  </a:cubicBezTo>
                  <a:cubicBezTo>
                    <a:pt x="2975" y="327"/>
                    <a:pt x="2981" y="272"/>
                    <a:pt x="2983" y="216"/>
                  </a:cubicBezTo>
                  <a:close/>
                  <a:moveTo>
                    <a:pt x="3395" y="228"/>
                  </a:moveTo>
                  <a:lnTo>
                    <a:pt x="3709" y="239"/>
                  </a:lnTo>
                  <a:lnTo>
                    <a:pt x="3709" y="409"/>
                  </a:lnTo>
                  <a:cubicBezTo>
                    <a:pt x="3601" y="405"/>
                    <a:pt x="3494" y="401"/>
                    <a:pt x="3387" y="396"/>
                  </a:cubicBezTo>
                  <a:lnTo>
                    <a:pt x="3395" y="228"/>
                  </a:lnTo>
                  <a:close/>
                  <a:moveTo>
                    <a:pt x="3791" y="241"/>
                  </a:moveTo>
                  <a:lnTo>
                    <a:pt x="4133" y="249"/>
                  </a:lnTo>
                  <a:lnTo>
                    <a:pt x="4129" y="426"/>
                  </a:lnTo>
                  <a:cubicBezTo>
                    <a:pt x="4016" y="420"/>
                    <a:pt x="3902" y="415"/>
                    <a:pt x="3788" y="411"/>
                  </a:cubicBezTo>
                  <a:lnTo>
                    <a:pt x="3791" y="241"/>
                  </a:lnTo>
                  <a:close/>
                  <a:moveTo>
                    <a:pt x="4213" y="253"/>
                  </a:moveTo>
                  <a:lnTo>
                    <a:pt x="4604" y="264"/>
                  </a:lnTo>
                  <a:cubicBezTo>
                    <a:pt x="4604" y="325"/>
                    <a:pt x="4598" y="386"/>
                    <a:pt x="4588" y="447"/>
                  </a:cubicBezTo>
                  <a:lnTo>
                    <a:pt x="4504" y="443"/>
                  </a:lnTo>
                  <a:lnTo>
                    <a:pt x="4209" y="430"/>
                  </a:lnTo>
                  <a:lnTo>
                    <a:pt x="4213" y="253"/>
                  </a:lnTo>
                  <a:close/>
                  <a:moveTo>
                    <a:pt x="4684" y="266"/>
                  </a:moveTo>
                  <a:lnTo>
                    <a:pt x="4991" y="274"/>
                  </a:lnTo>
                  <a:lnTo>
                    <a:pt x="4970" y="468"/>
                  </a:lnTo>
                  <a:lnTo>
                    <a:pt x="4668" y="451"/>
                  </a:lnTo>
                  <a:cubicBezTo>
                    <a:pt x="4678" y="390"/>
                    <a:pt x="4682" y="329"/>
                    <a:pt x="4684" y="268"/>
                  </a:cubicBezTo>
                  <a:lnTo>
                    <a:pt x="4684" y="266"/>
                  </a:lnTo>
                  <a:close/>
                  <a:moveTo>
                    <a:pt x="5071" y="276"/>
                  </a:moveTo>
                  <a:lnTo>
                    <a:pt x="5439" y="287"/>
                  </a:lnTo>
                  <a:lnTo>
                    <a:pt x="5410" y="487"/>
                  </a:lnTo>
                  <a:cubicBezTo>
                    <a:pt x="5410" y="489"/>
                    <a:pt x="5410" y="491"/>
                    <a:pt x="5410" y="493"/>
                  </a:cubicBezTo>
                  <a:cubicBezTo>
                    <a:pt x="5290" y="487"/>
                    <a:pt x="5170" y="478"/>
                    <a:pt x="5050" y="472"/>
                  </a:cubicBezTo>
                  <a:lnTo>
                    <a:pt x="5071" y="279"/>
                  </a:lnTo>
                  <a:lnTo>
                    <a:pt x="5071" y="276"/>
                  </a:lnTo>
                  <a:close/>
                  <a:moveTo>
                    <a:pt x="5521" y="291"/>
                  </a:moveTo>
                  <a:lnTo>
                    <a:pt x="5877" y="300"/>
                  </a:lnTo>
                  <a:lnTo>
                    <a:pt x="5852" y="523"/>
                  </a:lnTo>
                  <a:cubicBezTo>
                    <a:pt x="5730" y="514"/>
                    <a:pt x="5610" y="506"/>
                    <a:pt x="5490" y="499"/>
                  </a:cubicBezTo>
                  <a:lnTo>
                    <a:pt x="5521" y="291"/>
                  </a:lnTo>
                  <a:close/>
                  <a:moveTo>
                    <a:pt x="591" y="491"/>
                  </a:moveTo>
                  <a:cubicBezTo>
                    <a:pt x="809" y="491"/>
                    <a:pt x="1121" y="493"/>
                    <a:pt x="1563" y="499"/>
                  </a:cubicBezTo>
                  <a:lnTo>
                    <a:pt x="1673" y="499"/>
                  </a:lnTo>
                  <a:cubicBezTo>
                    <a:pt x="2611" y="508"/>
                    <a:pt x="3559" y="535"/>
                    <a:pt x="4495" y="581"/>
                  </a:cubicBezTo>
                  <a:cubicBezTo>
                    <a:pt x="4964" y="605"/>
                    <a:pt x="5437" y="634"/>
                    <a:pt x="5904" y="666"/>
                  </a:cubicBezTo>
                  <a:cubicBezTo>
                    <a:pt x="5938" y="668"/>
                    <a:pt x="5976" y="668"/>
                    <a:pt x="6016" y="668"/>
                  </a:cubicBezTo>
                  <a:cubicBezTo>
                    <a:pt x="6123" y="670"/>
                    <a:pt x="6255" y="672"/>
                    <a:pt x="6327" y="718"/>
                  </a:cubicBezTo>
                  <a:cubicBezTo>
                    <a:pt x="6369" y="750"/>
                    <a:pt x="6401" y="792"/>
                    <a:pt x="6417" y="842"/>
                  </a:cubicBezTo>
                  <a:lnTo>
                    <a:pt x="165" y="716"/>
                  </a:lnTo>
                  <a:cubicBezTo>
                    <a:pt x="154" y="643"/>
                    <a:pt x="154" y="570"/>
                    <a:pt x="164" y="497"/>
                  </a:cubicBezTo>
                  <a:lnTo>
                    <a:pt x="164" y="497"/>
                  </a:lnTo>
                  <a:cubicBezTo>
                    <a:pt x="225" y="494"/>
                    <a:pt x="351" y="491"/>
                    <a:pt x="591" y="491"/>
                  </a:cubicBezTo>
                  <a:close/>
                  <a:moveTo>
                    <a:pt x="186" y="798"/>
                  </a:moveTo>
                  <a:lnTo>
                    <a:pt x="6447" y="924"/>
                  </a:lnTo>
                  <a:cubicBezTo>
                    <a:pt x="6455" y="952"/>
                    <a:pt x="6464" y="981"/>
                    <a:pt x="6472" y="1010"/>
                  </a:cubicBezTo>
                  <a:cubicBezTo>
                    <a:pt x="6472" y="1013"/>
                    <a:pt x="6472" y="1015"/>
                    <a:pt x="6474" y="1019"/>
                  </a:cubicBezTo>
                  <a:lnTo>
                    <a:pt x="535" y="958"/>
                  </a:lnTo>
                  <a:cubicBezTo>
                    <a:pt x="426" y="958"/>
                    <a:pt x="331" y="952"/>
                    <a:pt x="264" y="903"/>
                  </a:cubicBezTo>
                  <a:cubicBezTo>
                    <a:pt x="228" y="876"/>
                    <a:pt x="200" y="840"/>
                    <a:pt x="186" y="798"/>
                  </a:cubicBezTo>
                  <a:close/>
                  <a:moveTo>
                    <a:pt x="419" y="1"/>
                  </a:moveTo>
                  <a:cubicBezTo>
                    <a:pt x="398" y="1"/>
                    <a:pt x="379" y="7"/>
                    <a:pt x="367" y="22"/>
                  </a:cubicBezTo>
                  <a:cubicBezTo>
                    <a:pt x="352" y="37"/>
                    <a:pt x="346" y="56"/>
                    <a:pt x="346" y="75"/>
                  </a:cubicBezTo>
                  <a:lnTo>
                    <a:pt x="358" y="352"/>
                  </a:lnTo>
                  <a:lnTo>
                    <a:pt x="276" y="352"/>
                  </a:lnTo>
                  <a:cubicBezTo>
                    <a:pt x="217" y="352"/>
                    <a:pt x="173" y="354"/>
                    <a:pt x="144" y="356"/>
                  </a:cubicBezTo>
                  <a:cubicBezTo>
                    <a:pt x="102" y="361"/>
                    <a:pt x="36" y="365"/>
                    <a:pt x="30" y="428"/>
                  </a:cubicBezTo>
                  <a:cubicBezTo>
                    <a:pt x="5" y="632"/>
                    <a:pt x="1" y="884"/>
                    <a:pt x="182" y="1017"/>
                  </a:cubicBezTo>
                  <a:cubicBezTo>
                    <a:pt x="291" y="1095"/>
                    <a:pt x="432" y="1095"/>
                    <a:pt x="533" y="1097"/>
                  </a:cubicBezTo>
                  <a:lnTo>
                    <a:pt x="6569" y="1158"/>
                  </a:lnTo>
                  <a:cubicBezTo>
                    <a:pt x="6615" y="1158"/>
                    <a:pt x="6649" y="1111"/>
                    <a:pt x="6634" y="1065"/>
                  </a:cubicBezTo>
                  <a:cubicBezTo>
                    <a:pt x="6626" y="1040"/>
                    <a:pt x="6615" y="1006"/>
                    <a:pt x="6609" y="973"/>
                  </a:cubicBezTo>
                  <a:lnTo>
                    <a:pt x="6607" y="973"/>
                  </a:lnTo>
                  <a:cubicBezTo>
                    <a:pt x="6571" y="842"/>
                    <a:pt x="6527" y="680"/>
                    <a:pt x="6403" y="600"/>
                  </a:cubicBezTo>
                  <a:cubicBezTo>
                    <a:pt x="6298" y="533"/>
                    <a:pt x="6142" y="531"/>
                    <a:pt x="6018" y="531"/>
                  </a:cubicBezTo>
                  <a:lnTo>
                    <a:pt x="5990" y="531"/>
                  </a:lnTo>
                  <a:lnTo>
                    <a:pt x="6026" y="241"/>
                  </a:lnTo>
                  <a:cubicBezTo>
                    <a:pt x="6030" y="199"/>
                    <a:pt x="5999" y="163"/>
                    <a:pt x="5959" y="163"/>
                  </a:cubicBezTo>
                  <a:lnTo>
                    <a:pt x="4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72;p77"/>
            <p:cNvSpPr/>
            <p:nvPr/>
          </p:nvSpPr>
          <p:spPr>
            <a:xfrm>
              <a:off x="-6750949" y="-1671833"/>
              <a:ext cx="460688" cy="398824"/>
            </a:xfrm>
            <a:custGeom>
              <a:avLst/>
              <a:gdLst/>
              <a:ahLst/>
              <a:cxnLst/>
              <a:rect l="l" t="t" r="r" b="b"/>
              <a:pathLst>
                <a:path w="9167" h="7936" extrusionOk="0">
                  <a:moveTo>
                    <a:pt x="5376" y="143"/>
                  </a:moveTo>
                  <a:cubicBezTo>
                    <a:pt x="5510" y="143"/>
                    <a:pt x="5643" y="145"/>
                    <a:pt x="5776" y="148"/>
                  </a:cubicBezTo>
                  <a:lnTo>
                    <a:pt x="5833" y="148"/>
                  </a:lnTo>
                  <a:cubicBezTo>
                    <a:pt x="6666" y="171"/>
                    <a:pt x="7511" y="188"/>
                    <a:pt x="8329" y="205"/>
                  </a:cubicBezTo>
                  <a:lnTo>
                    <a:pt x="9026" y="219"/>
                  </a:lnTo>
                  <a:lnTo>
                    <a:pt x="9026" y="221"/>
                  </a:lnTo>
                  <a:cubicBezTo>
                    <a:pt x="9023" y="270"/>
                    <a:pt x="9023" y="337"/>
                    <a:pt x="9021" y="421"/>
                  </a:cubicBezTo>
                  <a:cubicBezTo>
                    <a:pt x="9017" y="592"/>
                    <a:pt x="9013" y="825"/>
                    <a:pt x="9007" y="1082"/>
                  </a:cubicBezTo>
                  <a:cubicBezTo>
                    <a:pt x="8998" y="1599"/>
                    <a:pt x="8988" y="2217"/>
                    <a:pt x="8981" y="2619"/>
                  </a:cubicBezTo>
                  <a:cubicBezTo>
                    <a:pt x="8977" y="2827"/>
                    <a:pt x="8975" y="2979"/>
                    <a:pt x="8975" y="3029"/>
                  </a:cubicBezTo>
                  <a:lnTo>
                    <a:pt x="8958" y="3860"/>
                  </a:lnTo>
                  <a:cubicBezTo>
                    <a:pt x="8956" y="3971"/>
                    <a:pt x="8946" y="4085"/>
                    <a:pt x="8937" y="4196"/>
                  </a:cubicBezTo>
                  <a:cubicBezTo>
                    <a:pt x="8927" y="4316"/>
                    <a:pt x="8916" y="4440"/>
                    <a:pt x="8914" y="4564"/>
                  </a:cubicBezTo>
                  <a:cubicBezTo>
                    <a:pt x="8912" y="4819"/>
                    <a:pt x="8916" y="5075"/>
                    <a:pt x="8923" y="5330"/>
                  </a:cubicBezTo>
                  <a:cubicBezTo>
                    <a:pt x="7400" y="5260"/>
                    <a:pt x="5866" y="5225"/>
                    <a:pt x="4333" y="5225"/>
                  </a:cubicBezTo>
                  <a:cubicBezTo>
                    <a:pt x="2958" y="5225"/>
                    <a:pt x="1584" y="5253"/>
                    <a:pt x="218" y="5309"/>
                  </a:cubicBezTo>
                  <a:cubicBezTo>
                    <a:pt x="218" y="5273"/>
                    <a:pt x="220" y="5240"/>
                    <a:pt x="222" y="5206"/>
                  </a:cubicBezTo>
                  <a:cubicBezTo>
                    <a:pt x="226" y="5000"/>
                    <a:pt x="232" y="4787"/>
                    <a:pt x="230" y="4577"/>
                  </a:cubicBezTo>
                  <a:cubicBezTo>
                    <a:pt x="226" y="4104"/>
                    <a:pt x="220" y="3614"/>
                    <a:pt x="213" y="3124"/>
                  </a:cubicBezTo>
                  <a:cubicBezTo>
                    <a:pt x="197" y="2209"/>
                    <a:pt x="176" y="1246"/>
                    <a:pt x="146" y="259"/>
                  </a:cubicBezTo>
                  <a:lnTo>
                    <a:pt x="2979" y="207"/>
                  </a:lnTo>
                  <a:cubicBezTo>
                    <a:pt x="3305" y="200"/>
                    <a:pt x="3635" y="188"/>
                    <a:pt x="3955" y="177"/>
                  </a:cubicBezTo>
                  <a:cubicBezTo>
                    <a:pt x="4421" y="161"/>
                    <a:pt x="4901" y="143"/>
                    <a:pt x="5376" y="143"/>
                  </a:cubicBezTo>
                  <a:close/>
                  <a:moveTo>
                    <a:pt x="4331" y="5366"/>
                  </a:moveTo>
                  <a:cubicBezTo>
                    <a:pt x="5866" y="5366"/>
                    <a:pt x="7401" y="5401"/>
                    <a:pt x="8925" y="5471"/>
                  </a:cubicBezTo>
                  <a:cubicBezTo>
                    <a:pt x="8927" y="5536"/>
                    <a:pt x="8929" y="5599"/>
                    <a:pt x="8931" y="5662"/>
                  </a:cubicBezTo>
                  <a:cubicBezTo>
                    <a:pt x="8935" y="5841"/>
                    <a:pt x="8939" y="6028"/>
                    <a:pt x="8944" y="6209"/>
                  </a:cubicBezTo>
                  <a:cubicBezTo>
                    <a:pt x="8946" y="6323"/>
                    <a:pt x="8937" y="6447"/>
                    <a:pt x="8862" y="6497"/>
                  </a:cubicBezTo>
                  <a:cubicBezTo>
                    <a:pt x="8817" y="6527"/>
                    <a:pt x="8752" y="6527"/>
                    <a:pt x="8679" y="6527"/>
                  </a:cubicBezTo>
                  <a:lnTo>
                    <a:pt x="220" y="6329"/>
                  </a:lnTo>
                  <a:lnTo>
                    <a:pt x="211" y="5910"/>
                  </a:lnTo>
                  <a:cubicBezTo>
                    <a:pt x="209" y="5759"/>
                    <a:pt x="211" y="5603"/>
                    <a:pt x="213" y="5450"/>
                  </a:cubicBezTo>
                  <a:cubicBezTo>
                    <a:pt x="1580" y="5394"/>
                    <a:pt x="2956" y="5366"/>
                    <a:pt x="4331" y="5366"/>
                  </a:cubicBezTo>
                  <a:close/>
                  <a:moveTo>
                    <a:pt x="3442" y="6546"/>
                  </a:moveTo>
                  <a:lnTo>
                    <a:pt x="5557" y="6594"/>
                  </a:lnTo>
                  <a:lnTo>
                    <a:pt x="5614" y="7420"/>
                  </a:lnTo>
                  <a:lnTo>
                    <a:pt x="5614" y="7420"/>
                  </a:lnTo>
                  <a:lnTo>
                    <a:pt x="5393" y="7410"/>
                  </a:lnTo>
                  <a:cubicBezTo>
                    <a:pt x="4767" y="7378"/>
                    <a:pt x="4129" y="7359"/>
                    <a:pt x="3501" y="7355"/>
                  </a:cubicBezTo>
                  <a:lnTo>
                    <a:pt x="3320" y="7355"/>
                  </a:lnTo>
                  <a:lnTo>
                    <a:pt x="3442" y="6546"/>
                  </a:lnTo>
                  <a:close/>
                  <a:moveTo>
                    <a:pt x="2783" y="7488"/>
                  </a:moveTo>
                  <a:cubicBezTo>
                    <a:pt x="2928" y="7488"/>
                    <a:pt x="3134" y="7490"/>
                    <a:pt x="3425" y="7494"/>
                  </a:cubicBezTo>
                  <a:lnTo>
                    <a:pt x="3499" y="7494"/>
                  </a:lnTo>
                  <a:cubicBezTo>
                    <a:pt x="4125" y="7498"/>
                    <a:pt x="4760" y="7517"/>
                    <a:pt x="5387" y="7549"/>
                  </a:cubicBezTo>
                  <a:cubicBezTo>
                    <a:pt x="5701" y="7563"/>
                    <a:pt x="6018" y="7582"/>
                    <a:pt x="6329" y="7606"/>
                  </a:cubicBezTo>
                  <a:cubicBezTo>
                    <a:pt x="6352" y="7606"/>
                    <a:pt x="6378" y="7608"/>
                    <a:pt x="6405" y="7608"/>
                  </a:cubicBezTo>
                  <a:cubicBezTo>
                    <a:pt x="6474" y="7608"/>
                    <a:pt x="6561" y="7610"/>
                    <a:pt x="6601" y="7637"/>
                  </a:cubicBezTo>
                  <a:cubicBezTo>
                    <a:pt x="6643" y="7664"/>
                    <a:pt x="6664" y="7732"/>
                    <a:pt x="6681" y="7795"/>
                  </a:cubicBezTo>
                  <a:lnTo>
                    <a:pt x="2737" y="7755"/>
                  </a:lnTo>
                  <a:cubicBezTo>
                    <a:pt x="2668" y="7755"/>
                    <a:pt x="2609" y="7751"/>
                    <a:pt x="2569" y="7723"/>
                  </a:cubicBezTo>
                  <a:cubicBezTo>
                    <a:pt x="2508" y="7679"/>
                    <a:pt x="2502" y="7582"/>
                    <a:pt x="2510" y="7492"/>
                  </a:cubicBezTo>
                  <a:cubicBezTo>
                    <a:pt x="2555" y="7490"/>
                    <a:pt x="2638" y="7488"/>
                    <a:pt x="2783" y="7488"/>
                  </a:cubicBezTo>
                  <a:close/>
                  <a:moveTo>
                    <a:pt x="5375" y="0"/>
                  </a:moveTo>
                  <a:cubicBezTo>
                    <a:pt x="4896" y="0"/>
                    <a:pt x="4416" y="18"/>
                    <a:pt x="3946" y="34"/>
                  </a:cubicBezTo>
                  <a:cubicBezTo>
                    <a:pt x="3629" y="47"/>
                    <a:pt x="3299" y="57"/>
                    <a:pt x="2975" y="64"/>
                  </a:cubicBezTo>
                  <a:lnTo>
                    <a:pt x="977" y="102"/>
                  </a:lnTo>
                  <a:lnTo>
                    <a:pt x="79" y="118"/>
                  </a:lnTo>
                  <a:lnTo>
                    <a:pt x="70" y="118"/>
                  </a:lnTo>
                  <a:cubicBezTo>
                    <a:pt x="30" y="118"/>
                    <a:pt x="1" y="152"/>
                    <a:pt x="1" y="190"/>
                  </a:cubicBezTo>
                  <a:lnTo>
                    <a:pt x="3" y="249"/>
                  </a:lnTo>
                  <a:cubicBezTo>
                    <a:pt x="33" y="1237"/>
                    <a:pt x="56" y="2205"/>
                    <a:pt x="70" y="3124"/>
                  </a:cubicBezTo>
                  <a:cubicBezTo>
                    <a:pt x="79" y="3614"/>
                    <a:pt x="85" y="4102"/>
                    <a:pt x="89" y="4577"/>
                  </a:cubicBezTo>
                  <a:cubicBezTo>
                    <a:pt x="91" y="4783"/>
                    <a:pt x="85" y="4996"/>
                    <a:pt x="79" y="5200"/>
                  </a:cubicBezTo>
                  <a:cubicBezTo>
                    <a:pt x="72" y="5433"/>
                    <a:pt x="66" y="5675"/>
                    <a:pt x="70" y="5910"/>
                  </a:cubicBezTo>
                  <a:lnTo>
                    <a:pt x="81" y="6394"/>
                  </a:lnTo>
                  <a:cubicBezTo>
                    <a:pt x="81" y="6432"/>
                    <a:pt x="110" y="6461"/>
                    <a:pt x="148" y="6461"/>
                  </a:cubicBezTo>
                  <a:lnTo>
                    <a:pt x="3301" y="6535"/>
                  </a:lnTo>
                  <a:lnTo>
                    <a:pt x="3179" y="7351"/>
                  </a:lnTo>
                  <a:cubicBezTo>
                    <a:pt x="3074" y="7351"/>
                    <a:pt x="2956" y="7349"/>
                    <a:pt x="2844" y="7349"/>
                  </a:cubicBezTo>
                  <a:lnTo>
                    <a:pt x="2565" y="7349"/>
                  </a:lnTo>
                  <a:cubicBezTo>
                    <a:pt x="2441" y="7353"/>
                    <a:pt x="2384" y="7353"/>
                    <a:pt x="2378" y="7420"/>
                  </a:cubicBezTo>
                  <a:cubicBezTo>
                    <a:pt x="2359" y="7563"/>
                    <a:pt x="2357" y="7740"/>
                    <a:pt x="2487" y="7835"/>
                  </a:cubicBezTo>
                  <a:cubicBezTo>
                    <a:pt x="2567" y="7892"/>
                    <a:pt x="2664" y="7894"/>
                    <a:pt x="2735" y="7894"/>
                  </a:cubicBezTo>
                  <a:lnTo>
                    <a:pt x="6775" y="7936"/>
                  </a:lnTo>
                  <a:cubicBezTo>
                    <a:pt x="6796" y="7936"/>
                    <a:pt x="6817" y="7925"/>
                    <a:pt x="6832" y="7906"/>
                  </a:cubicBezTo>
                  <a:cubicBezTo>
                    <a:pt x="6845" y="7887"/>
                    <a:pt x="6849" y="7864"/>
                    <a:pt x="6840" y="7843"/>
                  </a:cubicBezTo>
                  <a:cubicBezTo>
                    <a:pt x="6834" y="7824"/>
                    <a:pt x="6830" y="7803"/>
                    <a:pt x="6824" y="7782"/>
                  </a:cubicBezTo>
                  <a:cubicBezTo>
                    <a:pt x="6796" y="7690"/>
                    <a:pt x="6767" y="7576"/>
                    <a:pt x="6676" y="7519"/>
                  </a:cubicBezTo>
                  <a:cubicBezTo>
                    <a:pt x="6601" y="7469"/>
                    <a:pt x="6493" y="7469"/>
                    <a:pt x="6407" y="7467"/>
                  </a:cubicBezTo>
                  <a:cubicBezTo>
                    <a:pt x="6382" y="7467"/>
                    <a:pt x="6359" y="7467"/>
                    <a:pt x="6340" y="7465"/>
                  </a:cubicBezTo>
                  <a:cubicBezTo>
                    <a:pt x="6146" y="7450"/>
                    <a:pt x="5949" y="7437"/>
                    <a:pt x="5753" y="7427"/>
                  </a:cubicBezTo>
                  <a:lnTo>
                    <a:pt x="5698" y="6592"/>
                  </a:lnTo>
                  <a:lnTo>
                    <a:pt x="5698" y="6592"/>
                  </a:lnTo>
                  <a:lnTo>
                    <a:pt x="8674" y="6663"/>
                  </a:lnTo>
                  <a:lnTo>
                    <a:pt x="8719" y="6663"/>
                  </a:lnTo>
                  <a:cubicBezTo>
                    <a:pt x="8788" y="6663"/>
                    <a:pt x="8870" y="6655"/>
                    <a:pt x="8937" y="6611"/>
                  </a:cubicBezTo>
                  <a:cubicBezTo>
                    <a:pt x="9070" y="6522"/>
                    <a:pt x="9084" y="6354"/>
                    <a:pt x="9082" y="6203"/>
                  </a:cubicBezTo>
                  <a:cubicBezTo>
                    <a:pt x="9080" y="6020"/>
                    <a:pt x="9074" y="5835"/>
                    <a:pt x="9070" y="5656"/>
                  </a:cubicBezTo>
                  <a:cubicBezTo>
                    <a:pt x="9059" y="5296"/>
                    <a:pt x="9051" y="4926"/>
                    <a:pt x="9053" y="4562"/>
                  </a:cubicBezTo>
                  <a:cubicBezTo>
                    <a:pt x="9053" y="4445"/>
                    <a:pt x="9063" y="4329"/>
                    <a:pt x="9074" y="4207"/>
                  </a:cubicBezTo>
                  <a:cubicBezTo>
                    <a:pt x="9084" y="4093"/>
                    <a:pt x="9093" y="3978"/>
                    <a:pt x="9095" y="3862"/>
                  </a:cubicBezTo>
                  <a:lnTo>
                    <a:pt x="9112" y="3031"/>
                  </a:lnTo>
                  <a:cubicBezTo>
                    <a:pt x="9112" y="2981"/>
                    <a:pt x="9116" y="2829"/>
                    <a:pt x="9118" y="2621"/>
                  </a:cubicBezTo>
                  <a:cubicBezTo>
                    <a:pt x="9131" y="1912"/>
                    <a:pt x="9160" y="263"/>
                    <a:pt x="9167" y="162"/>
                  </a:cubicBezTo>
                  <a:cubicBezTo>
                    <a:pt x="9167" y="158"/>
                    <a:pt x="9167" y="154"/>
                    <a:pt x="9167" y="150"/>
                  </a:cubicBezTo>
                  <a:cubicBezTo>
                    <a:pt x="9167" y="112"/>
                    <a:pt x="9137" y="80"/>
                    <a:pt x="9099" y="80"/>
                  </a:cubicBezTo>
                  <a:lnTo>
                    <a:pt x="8329" y="64"/>
                  </a:lnTo>
                  <a:cubicBezTo>
                    <a:pt x="7511" y="47"/>
                    <a:pt x="6666" y="30"/>
                    <a:pt x="5835" y="7"/>
                  </a:cubicBezTo>
                  <a:lnTo>
                    <a:pt x="5778" y="5"/>
                  </a:lnTo>
                  <a:cubicBezTo>
                    <a:pt x="5644" y="2"/>
                    <a:pt x="5509" y="0"/>
                    <a:pt x="5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73;p77"/>
            <p:cNvSpPr/>
            <p:nvPr/>
          </p:nvSpPr>
          <p:spPr>
            <a:xfrm>
              <a:off x="-6339757" y="-1274613"/>
              <a:ext cx="98852" cy="81614"/>
            </a:xfrm>
            <a:custGeom>
              <a:avLst/>
              <a:gdLst/>
              <a:ahLst/>
              <a:cxnLst/>
              <a:rect l="l" t="t" r="r" b="b"/>
              <a:pathLst>
                <a:path w="1967" h="1624" extrusionOk="0">
                  <a:moveTo>
                    <a:pt x="976" y="141"/>
                  </a:moveTo>
                  <a:cubicBezTo>
                    <a:pt x="1052" y="141"/>
                    <a:pt x="1105" y="230"/>
                    <a:pt x="1056" y="299"/>
                  </a:cubicBezTo>
                  <a:cubicBezTo>
                    <a:pt x="1054" y="299"/>
                    <a:pt x="1052" y="303"/>
                    <a:pt x="1052" y="305"/>
                  </a:cubicBezTo>
                  <a:cubicBezTo>
                    <a:pt x="1025" y="303"/>
                    <a:pt x="998" y="302"/>
                    <a:pt x="972" y="302"/>
                  </a:cubicBezTo>
                  <a:cubicBezTo>
                    <a:pt x="934" y="302"/>
                    <a:pt x="897" y="304"/>
                    <a:pt x="858" y="309"/>
                  </a:cubicBezTo>
                  <a:cubicBezTo>
                    <a:pt x="856" y="280"/>
                    <a:pt x="860" y="250"/>
                    <a:pt x="871" y="221"/>
                  </a:cubicBezTo>
                  <a:cubicBezTo>
                    <a:pt x="884" y="187"/>
                    <a:pt x="911" y="158"/>
                    <a:pt x="947" y="145"/>
                  </a:cubicBezTo>
                  <a:cubicBezTo>
                    <a:pt x="957" y="142"/>
                    <a:pt x="967" y="141"/>
                    <a:pt x="976" y="141"/>
                  </a:cubicBezTo>
                  <a:close/>
                  <a:moveTo>
                    <a:pt x="1035" y="444"/>
                  </a:moveTo>
                  <a:cubicBezTo>
                    <a:pt x="1157" y="450"/>
                    <a:pt x="1277" y="484"/>
                    <a:pt x="1384" y="543"/>
                  </a:cubicBezTo>
                  <a:cubicBezTo>
                    <a:pt x="1615" y="680"/>
                    <a:pt x="1771" y="915"/>
                    <a:pt x="1803" y="1182"/>
                  </a:cubicBezTo>
                  <a:cubicBezTo>
                    <a:pt x="1598" y="1227"/>
                    <a:pt x="1390" y="1245"/>
                    <a:pt x="1179" y="1245"/>
                  </a:cubicBezTo>
                  <a:cubicBezTo>
                    <a:pt x="855" y="1245"/>
                    <a:pt x="520" y="1203"/>
                    <a:pt x="166" y="1151"/>
                  </a:cubicBezTo>
                  <a:cubicBezTo>
                    <a:pt x="173" y="1100"/>
                    <a:pt x="185" y="1048"/>
                    <a:pt x="202" y="997"/>
                  </a:cubicBezTo>
                  <a:cubicBezTo>
                    <a:pt x="259" y="835"/>
                    <a:pt x="364" y="692"/>
                    <a:pt x="503" y="591"/>
                  </a:cubicBezTo>
                  <a:cubicBezTo>
                    <a:pt x="635" y="499"/>
                    <a:pt x="793" y="448"/>
                    <a:pt x="955" y="444"/>
                  </a:cubicBezTo>
                  <a:lnTo>
                    <a:pt x="955" y="444"/>
                  </a:lnTo>
                  <a:lnTo>
                    <a:pt x="949" y="633"/>
                  </a:lnTo>
                  <a:lnTo>
                    <a:pt x="902" y="631"/>
                  </a:lnTo>
                  <a:cubicBezTo>
                    <a:pt x="858" y="635"/>
                    <a:pt x="856" y="701"/>
                    <a:pt x="900" y="709"/>
                  </a:cubicBezTo>
                  <a:lnTo>
                    <a:pt x="1085" y="717"/>
                  </a:lnTo>
                  <a:lnTo>
                    <a:pt x="1088" y="717"/>
                  </a:lnTo>
                  <a:cubicBezTo>
                    <a:pt x="1132" y="711"/>
                    <a:pt x="1134" y="646"/>
                    <a:pt x="1090" y="637"/>
                  </a:cubicBezTo>
                  <a:lnTo>
                    <a:pt x="1029" y="635"/>
                  </a:lnTo>
                  <a:lnTo>
                    <a:pt x="1035" y="444"/>
                  </a:lnTo>
                  <a:close/>
                  <a:moveTo>
                    <a:pt x="160" y="1233"/>
                  </a:moveTo>
                  <a:cubicBezTo>
                    <a:pt x="516" y="1285"/>
                    <a:pt x="850" y="1325"/>
                    <a:pt x="1176" y="1325"/>
                  </a:cubicBezTo>
                  <a:cubicBezTo>
                    <a:pt x="1185" y="1325"/>
                    <a:pt x="1195" y="1325"/>
                    <a:pt x="1205" y="1325"/>
                  </a:cubicBezTo>
                  <a:cubicBezTo>
                    <a:pt x="1406" y="1325"/>
                    <a:pt x="1608" y="1304"/>
                    <a:pt x="1807" y="1262"/>
                  </a:cubicBezTo>
                  <a:lnTo>
                    <a:pt x="1807" y="1262"/>
                  </a:lnTo>
                  <a:cubicBezTo>
                    <a:pt x="1807" y="1281"/>
                    <a:pt x="1807" y="1302"/>
                    <a:pt x="1805" y="1321"/>
                  </a:cubicBezTo>
                  <a:lnTo>
                    <a:pt x="1807" y="1321"/>
                  </a:lnTo>
                  <a:cubicBezTo>
                    <a:pt x="1803" y="1390"/>
                    <a:pt x="1786" y="1439"/>
                    <a:pt x="1756" y="1460"/>
                  </a:cubicBezTo>
                  <a:cubicBezTo>
                    <a:pt x="1731" y="1480"/>
                    <a:pt x="1685" y="1486"/>
                    <a:pt x="1636" y="1486"/>
                  </a:cubicBezTo>
                  <a:cubicBezTo>
                    <a:pt x="1628" y="1486"/>
                    <a:pt x="1620" y="1485"/>
                    <a:pt x="1611" y="1485"/>
                  </a:cubicBezTo>
                  <a:cubicBezTo>
                    <a:pt x="1475" y="1481"/>
                    <a:pt x="1336" y="1479"/>
                    <a:pt x="1201" y="1479"/>
                  </a:cubicBezTo>
                  <a:cubicBezTo>
                    <a:pt x="934" y="1475"/>
                    <a:pt x="656" y="1472"/>
                    <a:pt x="387" y="1456"/>
                  </a:cubicBezTo>
                  <a:cubicBezTo>
                    <a:pt x="297" y="1451"/>
                    <a:pt x="234" y="1422"/>
                    <a:pt x="198" y="1367"/>
                  </a:cubicBezTo>
                  <a:cubicBezTo>
                    <a:pt x="173" y="1327"/>
                    <a:pt x="160" y="1279"/>
                    <a:pt x="160" y="1233"/>
                  </a:cubicBezTo>
                  <a:close/>
                  <a:moveTo>
                    <a:pt x="980" y="0"/>
                  </a:moveTo>
                  <a:cubicBezTo>
                    <a:pt x="956" y="0"/>
                    <a:pt x="930" y="4"/>
                    <a:pt x="905" y="13"/>
                  </a:cubicBezTo>
                  <a:cubicBezTo>
                    <a:pt x="829" y="38"/>
                    <a:pt x="768" y="95"/>
                    <a:pt x="741" y="171"/>
                  </a:cubicBezTo>
                  <a:cubicBezTo>
                    <a:pt x="720" y="223"/>
                    <a:pt x="713" y="280"/>
                    <a:pt x="722" y="337"/>
                  </a:cubicBezTo>
                  <a:cubicBezTo>
                    <a:pt x="614" y="366"/>
                    <a:pt x="511" y="412"/>
                    <a:pt x="421" y="478"/>
                  </a:cubicBezTo>
                  <a:cubicBezTo>
                    <a:pt x="259" y="595"/>
                    <a:pt x="137" y="762"/>
                    <a:pt x="72" y="951"/>
                  </a:cubicBezTo>
                  <a:cubicBezTo>
                    <a:pt x="0" y="1153"/>
                    <a:pt x="4" y="1329"/>
                    <a:pt x="82" y="1445"/>
                  </a:cubicBezTo>
                  <a:cubicBezTo>
                    <a:pt x="124" y="1508"/>
                    <a:pt x="211" y="1584"/>
                    <a:pt x="379" y="1594"/>
                  </a:cubicBezTo>
                  <a:cubicBezTo>
                    <a:pt x="652" y="1611"/>
                    <a:pt x="932" y="1615"/>
                    <a:pt x="1201" y="1618"/>
                  </a:cubicBezTo>
                  <a:cubicBezTo>
                    <a:pt x="1334" y="1620"/>
                    <a:pt x="1472" y="1620"/>
                    <a:pt x="1607" y="1624"/>
                  </a:cubicBezTo>
                  <a:lnTo>
                    <a:pt x="1643" y="1624"/>
                  </a:lnTo>
                  <a:cubicBezTo>
                    <a:pt x="1704" y="1624"/>
                    <a:pt x="1780" y="1618"/>
                    <a:pt x="1843" y="1571"/>
                  </a:cubicBezTo>
                  <a:cubicBezTo>
                    <a:pt x="1904" y="1525"/>
                    <a:pt x="1939" y="1443"/>
                    <a:pt x="1948" y="1329"/>
                  </a:cubicBezTo>
                  <a:cubicBezTo>
                    <a:pt x="1967" y="959"/>
                    <a:pt x="1777" y="608"/>
                    <a:pt x="1454" y="423"/>
                  </a:cubicBezTo>
                  <a:lnTo>
                    <a:pt x="1454" y="421"/>
                  </a:lnTo>
                  <a:cubicBezTo>
                    <a:pt x="1374" y="377"/>
                    <a:pt x="1287" y="345"/>
                    <a:pt x="1197" y="324"/>
                  </a:cubicBezTo>
                  <a:cubicBezTo>
                    <a:pt x="1262" y="164"/>
                    <a:pt x="1139" y="0"/>
                    <a:pt x="9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147;p52"/>
          <p:cNvGrpSpPr/>
          <p:nvPr/>
        </p:nvGrpSpPr>
        <p:grpSpPr>
          <a:xfrm rot="16200000" flipH="1">
            <a:off x="5494420" y="-267743"/>
            <a:ext cx="1156144" cy="3275640"/>
            <a:chOff x="4889942" y="1492301"/>
            <a:chExt cx="3091311" cy="1339485"/>
          </a:xfrm>
          <a:solidFill>
            <a:srgbClr val="B7ECFF"/>
          </a:solidFill>
        </p:grpSpPr>
        <p:sp>
          <p:nvSpPr>
            <p:cNvPr id="85" name="Google Shape;1148;p52"/>
            <p:cNvSpPr/>
            <p:nvPr/>
          </p:nvSpPr>
          <p:spPr>
            <a:xfrm rot="16146192" flipH="1">
              <a:off x="5784179" y="634713"/>
              <a:ext cx="1328109" cy="3066038"/>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49;p52"/>
            <p:cNvSpPr/>
            <p:nvPr/>
          </p:nvSpPr>
          <p:spPr>
            <a:xfrm rot="16146192" flipH="1">
              <a:off x="5770694" y="611549"/>
              <a:ext cx="1304531" cy="3066035"/>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r>
                <a:rPr lang="es-EC" sz="1200" dirty="0">
                  <a:latin typeface="Titillium Web"/>
                </a:rPr>
                <a:t>Conocer el desarrollo de comprensión y expresión del lenguaje en niños de 4 a 5 años de la Unidad Educativa “Volcán Cotopaxi” en relación al currículo de Educación Inicial. </a:t>
              </a:r>
              <a:endParaRPr sz="1200" dirty="0">
                <a:latin typeface="Titillium Web"/>
              </a:endParaRPr>
            </a:p>
          </p:txBody>
        </p:sp>
      </p:grpSp>
      <p:sp>
        <p:nvSpPr>
          <p:cNvPr id="90" name="Google Shape;1081;p49"/>
          <p:cNvSpPr/>
          <p:nvPr/>
        </p:nvSpPr>
        <p:spPr>
          <a:xfrm>
            <a:off x="1525703" y="1126933"/>
            <a:ext cx="2238453" cy="476833"/>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C" b="1" dirty="0" smtClean="0">
                <a:latin typeface="Titillium Web"/>
              </a:rPr>
              <a:t>OBJETIVO</a:t>
            </a:r>
            <a:r>
              <a:rPr lang="es-EC" dirty="0" smtClean="0"/>
              <a:t> </a:t>
            </a:r>
            <a:r>
              <a:rPr lang="es-EC" b="1" dirty="0" smtClean="0">
                <a:latin typeface="Titillium Web"/>
              </a:rPr>
              <a:t>GENERAL</a:t>
            </a:r>
            <a:endParaRPr b="1" dirty="0">
              <a:latin typeface="Titillium Web"/>
            </a:endParaRPr>
          </a:p>
        </p:txBody>
      </p:sp>
      <p:sp>
        <p:nvSpPr>
          <p:cNvPr id="91" name="Google Shape;1081;p49"/>
          <p:cNvSpPr/>
          <p:nvPr/>
        </p:nvSpPr>
        <p:spPr>
          <a:xfrm>
            <a:off x="3254698" y="2762959"/>
            <a:ext cx="2156983" cy="476833"/>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b="1" dirty="0" smtClean="0">
                <a:latin typeface="Titillium Web"/>
              </a:rPr>
              <a:t>OBJETIVOS</a:t>
            </a:r>
            <a:r>
              <a:rPr lang="es-EC" sz="1200" dirty="0" smtClean="0"/>
              <a:t> </a:t>
            </a:r>
            <a:r>
              <a:rPr lang="es-EC" sz="1200" b="1" dirty="0" smtClean="0">
                <a:latin typeface="Titillium Web"/>
              </a:rPr>
              <a:t>ESPECÍFICOS</a:t>
            </a:r>
            <a:endParaRPr sz="1200" b="1" dirty="0">
              <a:latin typeface="Titillium Web"/>
            </a:endParaRPr>
          </a:p>
        </p:txBody>
      </p:sp>
      <p:grpSp>
        <p:nvGrpSpPr>
          <p:cNvPr id="93" name="Google Shape;1182;p52"/>
          <p:cNvGrpSpPr/>
          <p:nvPr/>
        </p:nvGrpSpPr>
        <p:grpSpPr>
          <a:xfrm>
            <a:off x="3754189" y="1347365"/>
            <a:ext cx="686820" cy="45719"/>
            <a:chOff x="6238723" y="2845050"/>
            <a:chExt cx="792852" cy="978813"/>
          </a:xfrm>
        </p:grpSpPr>
        <p:sp>
          <p:nvSpPr>
            <p:cNvPr id="94" name="Google Shape;1183;p52"/>
            <p:cNvSpPr/>
            <p:nvPr/>
          </p:nvSpPr>
          <p:spPr>
            <a:xfrm>
              <a:off x="6279598" y="2845050"/>
              <a:ext cx="751977" cy="978813"/>
            </a:xfrm>
            <a:custGeom>
              <a:avLst/>
              <a:gdLst/>
              <a:ahLst/>
              <a:cxnLst/>
              <a:rect l="l" t="t" r="r" b="b"/>
              <a:pathLst>
                <a:path w="13799" h="23148" extrusionOk="0">
                  <a:moveTo>
                    <a:pt x="13799" y="0"/>
                  </a:moveTo>
                  <a:cubicBezTo>
                    <a:pt x="13799" y="8983"/>
                    <a:pt x="8520" y="20302"/>
                    <a:pt x="0" y="23148"/>
                  </a:cubicBezTo>
                </a:path>
              </a:pathLst>
            </a:custGeom>
            <a:noFill/>
            <a:ln w="9525" cap="flat" cmpd="sng">
              <a:solidFill>
                <a:schemeClr val="dk2"/>
              </a:solidFill>
              <a:prstDash val="solid"/>
              <a:round/>
              <a:headEnd type="none" w="med" len="med"/>
              <a:tailEnd type="none" w="med" len="med"/>
            </a:ln>
          </p:spPr>
        </p:sp>
        <p:sp>
          <p:nvSpPr>
            <p:cNvPr id="95" name="Google Shape;1184;p52"/>
            <p:cNvSpPr/>
            <p:nvPr/>
          </p:nvSpPr>
          <p:spPr>
            <a:xfrm>
              <a:off x="6238723" y="3643385"/>
              <a:ext cx="238364" cy="156500"/>
            </a:xfrm>
            <a:custGeom>
              <a:avLst/>
              <a:gdLst/>
              <a:ahLst/>
              <a:cxnLst/>
              <a:rect l="l" t="t" r="r" b="b"/>
              <a:pathLst>
                <a:path w="7398" h="6260" extrusionOk="0">
                  <a:moveTo>
                    <a:pt x="7398" y="0"/>
                  </a:moveTo>
                  <a:cubicBezTo>
                    <a:pt x="6616" y="3134"/>
                    <a:pt x="2688" y="4469"/>
                    <a:pt x="0" y="6260"/>
                  </a:cubicBezTo>
                </a:path>
              </a:pathLst>
            </a:custGeom>
            <a:noFill/>
            <a:ln w="9525" cap="flat" cmpd="sng">
              <a:solidFill>
                <a:schemeClr val="dk2"/>
              </a:solidFill>
              <a:prstDash val="solid"/>
              <a:round/>
              <a:headEnd type="none" w="med" len="med"/>
              <a:tailEnd type="none" w="med" len="med"/>
            </a:ln>
          </p:spPr>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45"/>
          <p:cNvSpPr txBox="1">
            <a:spLocks noGrp="1"/>
          </p:cNvSpPr>
          <p:nvPr>
            <p:ph type="title"/>
          </p:nvPr>
        </p:nvSpPr>
        <p:spPr>
          <a:xfrm>
            <a:off x="713238" y="0"/>
            <a:ext cx="7717500" cy="6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Justificación</a:t>
            </a:r>
            <a:endParaRPr sz="3200" dirty="0">
              <a:solidFill>
                <a:schemeClr val="lt2"/>
              </a:solidFill>
            </a:endParaRPr>
          </a:p>
        </p:txBody>
      </p:sp>
      <p:sp>
        <p:nvSpPr>
          <p:cNvPr id="1000" name="Google Shape;1000;p45"/>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5" name="Google Shape;1005;p46"/>
          <p:cNvGrpSpPr/>
          <p:nvPr/>
        </p:nvGrpSpPr>
        <p:grpSpPr>
          <a:xfrm>
            <a:off x="3358252" y="1825381"/>
            <a:ext cx="2301715" cy="1683697"/>
            <a:chOff x="3398594" y="2258527"/>
            <a:chExt cx="2301715" cy="1683697"/>
          </a:xfrm>
        </p:grpSpPr>
        <p:sp>
          <p:nvSpPr>
            <p:cNvPr id="6" name="Google Shape;1006;p46"/>
            <p:cNvSpPr/>
            <p:nvPr/>
          </p:nvSpPr>
          <p:spPr>
            <a:xfrm>
              <a:off x="3398594" y="2258527"/>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7;p46"/>
            <p:cNvSpPr/>
            <p:nvPr/>
          </p:nvSpPr>
          <p:spPr>
            <a:xfrm>
              <a:off x="3462675" y="2304429"/>
              <a:ext cx="2237634" cy="1637795"/>
            </a:xfrm>
            <a:custGeom>
              <a:avLst/>
              <a:gdLst/>
              <a:ahLst/>
              <a:cxnLst/>
              <a:rect l="l" t="t" r="r" b="b"/>
              <a:pathLst>
                <a:path w="20640" h="19884" extrusionOk="0">
                  <a:moveTo>
                    <a:pt x="20238" y="1"/>
                  </a:moveTo>
                  <a:cubicBezTo>
                    <a:pt x="20222" y="33"/>
                    <a:pt x="20173" y="65"/>
                    <a:pt x="20125" y="65"/>
                  </a:cubicBezTo>
                  <a:cubicBezTo>
                    <a:pt x="16715" y="290"/>
                    <a:pt x="13320" y="435"/>
                    <a:pt x="9894" y="467"/>
                  </a:cubicBezTo>
                  <a:cubicBezTo>
                    <a:pt x="9433" y="471"/>
                    <a:pt x="8970" y="473"/>
                    <a:pt x="8507" y="473"/>
                  </a:cubicBezTo>
                  <a:cubicBezTo>
                    <a:pt x="7243" y="473"/>
                    <a:pt x="5974" y="459"/>
                    <a:pt x="4714" y="435"/>
                  </a:cubicBezTo>
                  <a:cubicBezTo>
                    <a:pt x="3154" y="403"/>
                    <a:pt x="1529" y="435"/>
                    <a:pt x="0" y="194"/>
                  </a:cubicBezTo>
                  <a:lnTo>
                    <a:pt x="0" y="194"/>
                  </a:lnTo>
                  <a:cubicBezTo>
                    <a:pt x="161" y="3475"/>
                    <a:pt x="81" y="6773"/>
                    <a:pt x="97" y="10055"/>
                  </a:cubicBezTo>
                  <a:cubicBezTo>
                    <a:pt x="129" y="13320"/>
                    <a:pt x="145" y="16570"/>
                    <a:pt x="161" y="19852"/>
                  </a:cubicBezTo>
                  <a:cubicBezTo>
                    <a:pt x="6918" y="19852"/>
                    <a:pt x="13658" y="19852"/>
                    <a:pt x="20415" y="19868"/>
                  </a:cubicBezTo>
                  <a:lnTo>
                    <a:pt x="20431" y="19884"/>
                  </a:lnTo>
                  <a:cubicBezTo>
                    <a:pt x="20415" y="19852"/>
                    <a:pt x="20415" y="19836"/>
                    <a:pt x="20415" y="19803"/>
                  </a:cubicBezTo>
                  <a:cubicBezTo>
                    <a:pt x="20511" y="13192"/>
                    <a:pt x="20640" y="6612"/>
                    <a:pt x="2039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08;p46"/>
          <p:cNvGrpSpPr/>
          <p:nvPr/>
        </p:nvGrpSpPr>
        <p:grpSpPr>
          <a:xfrm>
            <a:off x="5919768" y="2432053"/>
            <a:ext cx="2510970" cy="1683859"/>
            <a:chOff x="5960110" y="2865199"/>
            <a:chExt cx="2298198" cy="1683859"/>
          </a:xfrm>
        </p:grpSpPr>
        <p:sp>
          <p:nvSpPr>
            <p:cNvPr id="9" name="Google Shape;1009;p46"/>
            <p:cNvSpPr/>
            <p:nvPr/>
          </p:nvSpPr>
          <p:spPr>
            <a:xfrm rot="-5386330" flipH="1">
              <a:off x="6268269" y="2564681"/>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0;p46"/>
            <p:cNvSpPr/>
            <p:nvPr/>
          </p:nvSpPr>
          <p:spPr>
            <a:xfrm rot="-5386330" flipH="1">
              <a:off x="6329627" y="2619162"/>
              <a:ext cx="1620522" cy="223041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11;p46"/>
          <p:cNvGrpSpPr/>
          <p:nvPr/>
        </p:nvGrpSpPr>
        <p:grpSpPr>
          <a:xfrm>
            <a:off x="798769" y="1207426"/>
            <a:ext cx="2313261" cy="1700059"/>
            <a:chOff x="839111" y="1640572"/>
            <a:chExt cx="2313261" cy="1700059"/>
          </a:xfrm>
        </p:grpSpPr>
        <p:sp>
          <p:nvSpPr>
            <p:cNvPr id="12" name="Google Shape;1012;p46"/>
            <p:cNvSpPr/>
            <p:nvPr/>
          </p:nvSpPr>
          <p:spPr>
            <a:xfrm rot="5342561">
              <a:off x="1157447" y="1354155"/>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3;p46"/>
            <p:cNvSpPr/>
            <p:nvPr/>
          </p:nvSpPr>
          <p:spPr>
            <a:xfrm rot="5342561">
              <a:off x="1213551" y="1396654"/>
              <a:ext cx="1620485" cy="2230394"/>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25;p46"/>
          <p:cNvGrpSpPr/>
          <p:nvPr/>
        </p:nvGrpSpPr>
        <p:grpSpPr>
          <a:xfrm>
            <a:off x="3269933" y="1169105"/>
            <a:ext cx="2998863" cy="1178034"/>
            <a:chOff x="3310275" y="1602251"/>
            <a:chExt cx="2998863" cy="1178034"/>
          </a:xfrm>
        </p:grpSpPr>
        <p:grpSp>
          <p:nvGrpSpPr>
            <p:cNvPr id="15" name="Google Shape;1026;p46"/>
            <p:cNvGrpSpPr/>
            <p:nvPr/>
          </p:nvGrpSpPr>
          <p:grpSpPr>
            <a:xfrm>
              <a:off x="5317181" y="1754562"/>
              <a:ext cx="263764" cy="369908"/>
              <a:chOff x="5317181" y="1754562"/>
              <a:chExt cx="263764" cy="369908"/>
            </a:xfrm>
          </p:grpSpPr>
          <p:sp>
            <p:nvSpPr>
              <p:cNvPr id="18" name="Google Shape;1027;p46"/>
              <p:cNvSpPr/>
              <p:nvPr/>
            </p:nvSpPr>
            <p:spPr>
              <a:xfrm rot="1744266">
                <a:off x="5336855" y="1803248"/>
                <a:ext cx="202513" cy="127714"/>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8;p46"/>
              <p:cNvSpPr/>
              <p:nvPr/>
            </p:nvSpPr>
            <p:spPr>
              <a:xfrm rot="4444544">
                <a:off x="5344907" y="1803626"/>
                <a:ext cx="175606" cy="190175"/>
              </a:xfrm>
              <a:custGeom>
                <a:avLst/>
                <a:gdLst/>
                <a:ahLst/>
                <a:cxnLst/>
                <a:rect l="l" t="t" r="r" b="b"/>
                <a:pathLst>
                  <a:path w="10474" h="11343" extrusionOk="0">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w="9525" cap="flat" cmpd="sng">
                <a:solidFill>
                  <a:schemeClr val="dk2"/>
                </a:solidFill>
                <a:prstDash val="solid"/>
                <a:round/>
                <a:headEnd type="none" w="med" len="med"/>
                <a:tailEnd type="none" w="med" len="med"/>
              </a:ln>
            </p:spPr>
          </p:sp>
          <p:grpSp>
            <p:nvGrpSpPr>
              <p:cNvPr id="20" name="Google Shape;1029;p46"/>
              <p:cNvGrpSpPr/>
              <p:nvPr/>
            </p:nvGrpSpPr>
            <p:grpSpPr>
              <a:xfrm>
                <a:off x="5526101" y="2021873"/>
                <a:ext cx="54844" cy="102597"/>
                <a:chOff x="6238667" y="1228635"/>
                <a:chExt cx="66818" cy="124997"/>
              </a:xfrm>
            </p:grpSpPr>
            <p:sp>
              <p:nvSpPr>
                <p:cNvPr id="22" name="Google Shape;1030;p46"/>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23" name="Google Shape;1031;p46"/>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21" name="Google Shape;1032;p46"/>
              <p:cNvSpPr/>
              <p:nvPr/>
            </p:nvSpPr>
            <p:spPr>
              <a:xfrm rot="4444542">
                <a:off x="5424822" y="1748207"/>
                <a:ext cx="17380" cy="40547"/>
              </a:xfrm>
              <a:custGeom>
                <a:avLst/>
                <a:gdLst/>
                <a:ahLst/>
                <a:cxnLst/>
                <a:rect l="l" t="t" r="r" b="b"/>
                <a:pathLst>
                  <a:path w="847" h="1976" extrusionOk="0">
                    <a:moveTo>
                      <a:pt x="847" y="0"/>
                    </a:moveTo>
                    <a:cubicBezTo>
                      <a:pt x="424" y="988"/>
                      <a:pt x="424" y="988"/>
                      <a:pt x="0" y="1976"/>
                    </a:cubicBezTo>
                  </a:path>
                </a:pathLst>
              </a:custGeom>
              <a:noFill/>
              <a:ln w="9525" cap="flat" cmpd="sng">
                <a:solidFill>
                  <a:schemeClr val="dk2"/>
                </a:solidFill>
                <a:prstDash val="solid"/>
                <a:round/>
                <a:headEnd type="none" w="med" len="med"/>
                <a:tailEnd type="none" w="med" len="med"/>
              </a:ln>
            </p:spPr>
          </p:sp>
        </p:grpSp>
        <p:sp>
          <p:nvSpPr>
            <p:cNvPr id="16" name="Google Shape;1033;p46"/>
            <p:cNvSpPr/>
            <p:nvPr/>
          </p:nvSpPr>
          <p:spPr>
            <a:xfrm>
              <a:off x="3310275" y="1602251"/>
              <a:ext cx="1906226" cy="228141"/>
            </a:xfrm>
            <a:custGeom>
              <a:avLst/>
              <a:gdLst/>
              <a:ahLst/>
              <a:cxnLst/>
              <a:rect l="l" t="t" r="r" b="b"/>
              <a:pathLst>
                <a:path w="92896" h="11118" extrusionOk="0">
                  <a:moveTo>
                    <a:pt x="92896" y="11118"/>
                  </a:moveTo>
                  <a:cubicBezTo>
                    <a:pt x="65156" y="-2752"/>
                    <a:pt x="29821" y="-2615"/>
                    <a:pt x="0" y="5905"/>
                  </a:cubicBezTo>
                </a:path>
              </a:pathLst>
            </a:custGeom>
            <a:noFill/>
            <a:ln w="9525" cap="flat" cmpd="sng">
              <a:solidFill>
                <a:schemeClr val="dk2"/>
              </a:solidFill>
              <a:prstDash val="solid"/>
              <a:round/>
              <a:headEnd type="none" w="med" len="med"/>
              <a:tailEnd type="none" w="med" len="med"/>
            </a:ln>
          </p:spPr>
        </p:sp>
        <p:sp>
          <p:nvSpPr>
            <p:cNvPr id="17" name="Google Shape;1034;p46"/>
            <p:cNvSpPr/>
            <p:nvPr/>
          </p:nvSpPr>
          <p:spPr>
            <a:xfrm>
              <a:off x="5651041" y="2076797"/>
              <a:ext cx="658097" cy="703487"/>
            </a:xfrm>
            <a:custGeom>
              <a:avLst/>
              <a:gdLst/>
              <a:ahLst/>
              <a:cxnLst/>
              <a:rect l="l" t="t" r="r" b="b"/>
              <a:pathLst>
                <a:path w="32071" h="34283" extrusionOk="0">
                  <a:moveTo>
                    <a:pt x="0" y="0"/>
                  </a:moveTo>
                  <a:cubicBezTo>
                    <a:pt x="13418" y="8051"/>
                    <a:pt x="25907" y="19900"/>
                    <a:pt x="32071" y="34283"/>
                  </a:cubicBezTo>
                </a:path>
              </a:pathLst>
            </a:custGeom>
            <a:noFill/>
            <a:ln w="9525" cap="flat" cmpd="sng">
              <a:solidFill>
                <a:schemeClr val="dk2"/>
              </a:solidFill>
              <a:prstDash val="solid"/>
              <a:round/>
              <a:headEnd type="none" w="med" len="med"/>
              <a:tailEnd type="none" w="med" len="med"/>
            </a:ln>
          </p:spPr>
        </p:sp>
      </p:grpSp>
      <p:grpSp>
        <p:nvGrpSpPr>
          <p:cNvPr id="24" name="Google Shape;1035;p46"/>
          <p:cNvGrpSpPr/>
          <p:nvPr/>
        </p:nvGrpSpPr>
        <p:grpSpPr>
          <a:xfrm>
            <a:off x="5104259" y="3606733"/>
            <a:ext cx="665462" cy="357205"/>
            <a:chOff x="5144601" y="4039879"/>
            <a:chExt cx="665462" cy="357205"/>
          </a:xfrm>
        </p:grpSpPr>
        <p:sp>
          <p:nvSpPr>
            <p:cNvPr id="25" name="Google Shape;1036;p46"/>
            <p:cNvSpPr/>
            <p:nvPr/>
          </p:nvSpPr>
          <p:spPr>
            <a:xfrm>
              <a:off x="5144601" y="4039879"/>
              <a:ext cx="665462" cy="357205"/>
            </a:xfrm>
            <a:custGeom>
              <a:avLst/>
              <a:gdLst/>
              <a:ahLst/>
              <a:cxnLst/>
              <a:rect l="l" t="t" r="r" b="b"/>
              <a:pathLst>
                <a:path w="62913" h="25213" extrusionOk="0">
                  <a:moveTo>
                    <a:pt x="62913" y="22877"/>
                  </a:moveTo>
                  <a:cubicBezTo>
                    <a:pt x="41744" y="29933"/>
                    <a:pt x="9979" y="19959"/>
                    <a:pt x="0" y="0"/>
                  </a:cubicBezTo>
                </a:path>
              </a:pathLst>
            </a:custGeom>
            <a:noFill/>
            <a:ln w="9525" cap="flat" cmpd="sng">
              <a:solidFill>
                <a:schemeClr val="dk2"/>
              </a:solidFill>
              <a:prstDash val="solid"/>
              <a:round/>
              <a:headEnd type="none" w="med" len="med"/>
              <a:tailEnd type="none" w="med" len="med"/>
            </a:ln>
          </p:spPr>
        </p:sp>
        <p:sp>
          <p:nvSpPr>
            <p:cNvPr id="26" name="Google Shape;1037;p46"/>
            <p:cNvSpPr/>
            <p:nvPr/>
          </p:nvSpPr>
          <p:spPr>
            <a:xfrm>
              <a:off x="5539903" y="4322328"/>
              <a:ext cx="172936" cy="29530"/>
            </a:xfrm>
            <a:custGeom>
              <a:avLst/>
              <a:gdLst/>
              <a:ahLst/>
              <a:cxnLst/>
              <a:rect l="l" t="t" r="r" b="b"/>
              <a:pathLst>
                <a:path w="12954" h="2212" extrusionOk="0">
                  <a:moveTo>
                    <a:pt x="12954" y="2212"/>
                  </a:moveTo>
                  <a:cubicBezTo>
                    <a:pt x="8573" y="2212"/>
                    <a:pt x="3918" y="1959"/>
                    <a:pt x="0" y="0"/>
                  </a:cubicBezTo>
                </a:path>
              </a:pathLst>
            </a:custGeom>
            <a:noFill/>
            <a:ln w="9525" cap="flat" cmpd="sng">
              <a:solidFill>
                <a:schemeClr val="dk2"/>
              </a:solidFill>
              <a:prstDash val="solid"/>
              <a:round/>
              <a:headEnd type="none" w="med" len="med"/>
              <a:tailEnd type="none" w="med" len="med"/>
            </a:ln>
          </p:spPr>
        </p:sp>
      </p:grpSp>
      <p:grpSp>
        <p:nvGrpSpPr>
          <p:cNvPr id="27" name="Google Shape;1038;p46"/>
          <p:cNvGrpSpPr/>
          <p:nvPr/>
        </p:nvGrpSpPr>
        <p:grpSpPr>
          <a:xfrm>
            <a:off x="2160808" y="2939468"/>
            <a:ext cx="1152750" cy="357175"/>
            <a:chOff x="2201150" y="3372614"/>
            <a:chExt cx="1152750" cy="357175"/>
          </a:xfrm>
        </p:grpSpPr>
        <p:sp>
          <p:nvSpPr>
            <p:cNvPr id="28" name="Google Shape;1039;p46"/>
            <p:cNvSpPr/>
            <p:nvPr/>
          </p:nvSpPr>
          <p:spPr>
            <a:xfrm>
              <a:off x="2276025" y="3372614"/>
              <a:ext cx="1077875" cy="357175"/>
            </a:xfrm>
            <a:custGeom>
              <a:avLst/>
              <a:gdLst/>
              <a:ahLst/>
              <a:cxnLst/>
              <a:rect l="l" t="t" r="r" b="b"/>
              <a:pathLst>
                <a:path w="43115" h="14287" extrusionOk="0">
                  <a:moveTo>
                    <a:pt x="43115" y="13199"/>
                  </a:moveTo>
                  <a:cubicBezTo>
                    <a:pt x="28534" y="16844"/>
                    <a:pt x="10628" y="10628"/>
                    <a:pt x="0" y="0"/>
                  </a:cubicBezTo>
                </a:path>
              </a:pathLst>
            </a:custGeom>
            <a:noFill/>
            <a:ln w="9525" cap="flat" cmpd="sng">
              <a:solidFill>
                <a:schemeClr val="dk2"/>
              </a:solidFill>
              <a:prstDash val="solid"/>
              <a:round/>
              <a:headEnd type="none" w="med" len="med"/>
              <a:tailEnd type="none" w="med" len="med"/>
            </a:ln>
          </p:spPr>
        </p:sp>
        <p:sp>
          <p:nvSpPr>
            <p:cNvPr id="29" name="Google Shape;1040;p46"/>
            <p:cNvSpPr/>
            <p:nvPr/>
          </p:nvSpPr>
          <p:spPr>
            <a:xfrm>
              <a:off x="2201150" y="3446914"/>
              <a:ext cx="244875" cy="189575"/>
            </a:xfrm>
            <a:custGeom>
              <a:avLst/>
              <a:gdLst/>
              <a:ahLst/>
              <a:cxnLst/>
              <a:rect l="l" t="t" r="r" b="b"/>
              <a:pathLst>
                <a:path w="9795" h="7583" extrusionOk="0">
                  <a:moveTo>
                    <a:pt x="9795" y="7583"/>
                  </a:moveTo>
                  <a:cubicBezTo>
                    <a:pt x="5812" y="6496"/>
                    <a:pt x="1534" y="3834"/>
                    <a:pt x="0" y="0"/>
                  </a:cubicBezTo>
                </a:path>
              </a:pathLst>
            </a:custGeom>
            <a:noFill/>
            <a:ln w="9525" cap="flat" cmpd="sng">
              <a:solidFill>
                <a:schemeClr val="dk2"/>
              </a:solidFill>
              <a:prstDash val="solid"/>
              <a:round/>
              <a:headEnd type="none" w="med" len="med"/>
              <a:tailEnd type="none" w="med" len="med"/>
            </a:ln>
          </p:spPr>
        </p:sp>
      </p:grpSp>
      <p:sp>
        <p:nvSpPr>
          <p:cNvPr id="40" name="Google Shape;1015;p46"/>
          <p:cNvSpPr txBox="1">
            <a:spLocks/>
          </p:cNvSpPr>
          <p:nvPr/>
        </p:nvSpPr>
        <p:spPr>
          <a:xfrm>
            <a:off x="840059" y="1823194"/>
            <a:ext cx="2156400" cy="48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Char char="●"/>
              <a:defRPr sz="1200" b="0" i="0" u="none" strike="noStrike" cap="none">
                <a:solidFill>
                  <a:schemeClr val="dk2"/>
                </a:solidFill>
                <a:latin typeface="Titillium Web"/>
                <a:ea typeface="Titillium Web"/>
                <a:cs typeface="Titillium Web"/>
                <a:sym typeface="Titillium Web"/>
              </a:defRPr>
            </a:lvl1pPr>
            <a:lvl2pPr marL="914400" marR="0" lvl="1"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2"/>
                </a:solidFill>
                <a:latin typeface="Titillium Web"/>
                <a:ea typeface="Titillium Web"/>
                <a:cs typeface="Titillium Web"/>
                <a:sym typeface="Titillium Web"/>
              </a:defRPr>
            </a:lvl2pPr>
            <a:lvl3pPr marL="1371600" marR="0" lvl="2"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3pPr>
            <a:lvl4pPr marL="1828800" marR="0" lvl="3"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4pPr>
            <a:lvl5pPr marL="2286000" marR="0" lvl="4"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5pPr>
            <a:lvl6pPr marL="2743200" marR="0" lvl="5"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6pPr>
            <a:lvl7pPr marL="3200400" marR="0" lvl="6"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7pPr>
            <a:lvl8pPr marL="3657600" marR="0" lvl="7"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8pPr>
            <a:lvl9pPr marL="4114800" marR="0" lvl="8"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2"/>
                </a:solidFill>
                <a:latin typeface="Titillium Web"/>
                <a:ea typeface="Titillium Web"/>
                <a:cs typeface="Titillium Web"/>
                <a:sym typeface="Titillium Web"/>
              </a:defRPr>
            </a:lvl9pPr>
          </a:lstStyle>
          <a:p>
            <a:pPr marL="0" indent="0" algn="ctr">
              <a:spcAft>
                <a:spcPts val="1200"/>
              </a:spcAft>
              <a:buNone/>
            </a:pPr>
            <a:r>
              <a:rPr lang="es-EC" sz="1400" dirty="0"/>
              <a:t>D</a:t>
            </a:r>
            <a:r>
              <a:rPr lang="es-EC" sz="1400" dirty="0" smtClean="0"/>
              <a:t>esarrollo </a:t>
            </a:r>
            <a:r>
              <a:rPr lang="es-EC" sz="1400" dirty="0"/>
              <a:t>del ámbito de expresión y comunicación del lenguaje, en esta nueva modalidad de aula virtual</a:t>
            </a:r>
            <a:endParaRPr lang="en-US" sz="1400" dirty="0"/>
          </a:p>
        </p:txBody>
      </p:sp>
      <p:sp>
        <p:nvSpPr>
          <p:cNvPr id="43" name="Google Shape;1018;p46"/>
          <p:cNvSpPr txBox="1">
            <a:spLocks/>
          </p:cNvSpPr>
          <p:nvPr/>
        </p:nvSpPr>
        <p:spPr>
          <a:xfrm>
            <a:off x="3358252" y="2525923"/>
            <a:ext cx="2347063" cy="48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s-EC" dirty="0"/>
              <a:t>E</a:t>
            </a:r>
            <a:r>
              <a:rPr lang="es-EC" dirty="0" smtClean="0"/>
              <a:t>l </a:t>
            </a:r>
            <a:r>
              <a:rPr lang="es-EC" dirty="0"/>
              <a:t>cambio de escenario que ha tenido la </a:t>
            </a:r>
            <a:r>
              <a:rPr lang="es-EC" dirty="0" smtClean="0"/>
              <a:t>educación, ha </a:t>
            </a:r>
            <a:r>
              <a:rPr lang="es-EC" dirty="0"/>
              <a:t>generado que los docentes busquen maneras de llevar a cabo su </a:t>
            </a:r>
            <a:r>
              <a:rPr lang="es-EC" dirty="0" smtClean="0"/>
              <a:t>labor.</a:t>
            </a:r>
            <a:endParaRPr lang="en-US" dirty="0"/>
          </a:p>
        </p:txBody>
      </p:sp>
      <p:sp>
        <p:nvSpPr>
          <p:cNvPr id="46" name="Google Shape;1021;p46"/>
          <p:cNvSpPr txBox="1">
            <a:spLocks/>
          </p:cNvSpPr>
          <p:nvPr/>
        </p:nvSpPr>
        <p:spPr>
          <a:xfrm>
            <a:off x="6029820" y="3129284"/>
            <a:ext cx="2369393" cy="48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s-EC" dirty="0" smtClean="0"/>
              <a:t>Contribuir al conocimiento de los docentes sobre las principales falencias.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grpSp>
        <p:nvGrpSpPr>
          <p:cNvPr id="31" name="Google Shape;1086;p49"/>
          <p:cNvGrpSpPr/>
          <p:nvPr/>
        </p:nvGrpSpPr>
        <p:grpSpPr>
          <a:xfrm>
            <a:off x="595924" y="3123494"/>
            <a:ext cx="5022759" cy="1269752"/>
            <a:chOff x="5148410" y="3290908"/>
            <a:chExt cx="1252190" cy="1382724"/>
          </a:xfrm>
          <a:solidFill>
            <a:srgbClr val="B7ECFF"/>
          </a:solidFill>
        </p:grpSpPr>
        <p:sp>
          <p:nvSpPr>
            <p:cNvPr id="42" name="Google Shape;1088;p49"/>
            <p:cNvSpPr/>
            <p:nvPr/>
          </p:nvSpPr>
          <p:spPr>
            <a:xfrm>
              <a:off x="5148410" y="3745351"/>
              <a:ext cx="482352" cy="473839"/>
            </a:xfrm>
            <a:custGeom>
              <a:avLst/>
              <a:gdLst/>
              <a:ahLst/>
              <a:cxnLst/>
              <a:rect l="l" t="t" r="r" b="b"/>
              <a:pathLst>
                <a:path w="24067" h="22812" extrusionOk="0">
                  <a:moveTo>
                    <a:pt x="10457" y="1"/>
                  </a:moveTo>
                  <a:cubicBezTo>
                    <a:pt x="8768" y="1"/>
                    <a:pt x="7079" y="17"/>
                    <a:pt x="5373" y="49"/>
                  </a:cubicBezTo>
                  <a:cubicBezTo>
                    <a:pt x="4149" y="73"/>
                    <a:pt x="2908" y="142"/>
                    <a:pt x="1674" y="142"/>
                  </a:cubicBezTo>
                  <a:cubicBezTo>
                    <a:pt x="1255" y="142"/>
                    <a:pt x="836" y="134"/>
                    <a:pt x="419" y="113"/>
                  </a:cubicBezTo>
                  <a:lnTo>
                    <a:pt x="419" y="113"/>
                  </a:lnTo>
                  <a:cubicBezTo>
                    <a:pt x="0" y="1947"/>
                    <a:pt x="387" y="3990"/>
                    <a:pt x="483" y="5840"/>
                  </a:cubicBezTo>
                  <a:cubicBezTo>
                    <a:pt x="580" y="7706"/>
                    <a:pt x="644" y="9589"/>
                    <a:pt x="708" y="11455"/>
                  </a:cubicBezTo>
                  <a:cubicBezTo>
                    <a:pt x="805" y="15251"/>
                    <a:pt x="837" y="19031"/>
                    <a:pt x="773" y="22812"/>
                  </a:cubicBezTo>
                  <a:cubicBezTo>
                    <a:pt x="8543" y="22796"/>
                    <a:pt x="16296" y="22780"/>
                    <a:pt x="24066" y="22764"/>
                  </a:cubicBezTo>
                  <a:cubicBezTo>
                    <a:pt x="23889" y="22040"/>
                    <a:pt x="23922" y="21251"/>
                    <a:pt x="23873" y="20511"/>
                  </a:cubicBezTo>
                  <a:cubicBezTo>
                    <a:pt x="23841" y="19771"/>
                    <a:pt x="23809" y="19015"/>
                    <a:pt x="23777" y="18259"/>
                  </a:cubicBezTo>
                  <a:cubicBezTo>
                    <a:pt x="23729" y="16715"/>
                    <a:pt x="23664" y="15155"/>
                    <a:pt x="23632" y="13610"/>
                  </a:cubicBezTo>
                  <a:cubicBezTo>
                    <a:pt x="23552" y="10473"/>
                    <a:pt x="23519" y="7352"/>
                    <a:pt x="23535" y="4232"/>
                  </a:cubicBezTo>
                  <a:cubicBezTo>
                    <a:pt x="22812" y="4232"/>
                    <a:pt x="22088" y="4248"/>
                    <a:pt x="21364" y="4248"/>
                  </a:cubicBezTo>
                  <a:cubicBezTo>
                    <a:pt x="21287" y="4248"/>
                    <a:pt x="21209" y="4252"/>
                    <a:pt x="21135" y="4252"/>
                  </a:cubicBezTo>
                  <a:cubicBezTo>
                    <a:pt x="20962" y="4252"/>
                    <a:pt x="20806" y="4228"/>
                    <a:pt x="20704" y="4071"/>
                  </a:cubicBezTo>
                  <a:cubicBezTo>
                    <a:pt x="20608" y="3894"/>
                    <a:pt x="20704" y="3492"/>
                    <a:pt x="20704" y="3315"/>
                  </a:cubicBezTo>
                  <a:cubicBezTo>
                    <a:pt x="20720" y="2945"/>
                    <a:pt x="20704" y="2575"/>
                    <a:pt x="20688" y="2205"/>
                  </a:cubicBezTo>
                  <a:cubicBezTo>
                    <a:pt x="20672" y="1513"/>
                    <a:pt x="20592" y="821"/>
                    <a:pt x="20511" y="146"/>
                  </a:cubicBezTo>
                  <a:cubicBezTo>
                    <a:pt x="17165" y="65"/>
                    <a:pt x="13819" y="1"/>
                    <a:pt x="10457" y="1"/>
                  </a:cubicBezTo>
                  <a:close/>
                </a:path>
              </a:pathLst>
            </a:cu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C" b="1" dirty="0" smtClean="0">
                  <a:solidFill>
                    <a:schemeClr val="tx1"/>
                  </a:solidFill>
                </a:rPr>
                <a:t>Tipos de lenguaje </a:t>
              </a:r>
              <a:endParaRPr b="1" dirty="0">
                <a:solidFill>
                  <a:schemeClr val="tx1"/>
                </a:solidFill>
              </a:endParaRPr>
            </a:p>
          </p:txBody>
        </p:sp>
        <p:sp>
          <p:nvSpPr>
            <p:cNvPr id="52" name="Google Shape;1088;p49"/>
            <p:cNvSpPr/>
            <p:nvPr/>
          </p:nvSpPr>
          <p:spPr>
            <a:xfrm>
              <a:off x="5798925" y="3290908"/>
              <a:ext cx="601675" cy="1382724"/>
            </a:xfrm>
            <a:custGeom>
              <a:avLst/>
              <a:gdLst/>
              <a:ahLst/>
              <a:cxnLst/>
              <a:rect l="l" t="t" r="r" b="b"/>
              <a:pathLst>
                <a:path w="24067" h="22812" extrusionOk="0">
                  <a:moveTo>
                    <a:pt x="10457" y="1"/>
                  </a:moveTo>
                  <a:cubicBezTo>
                    <a:pt x="8768" y="1"/>
                    <a:pt x="7079" y="17"/>
                    <a:pt x="5373" y="49"/>
                  </a:cubicBezTo>
                  <a:cubicBezTo>
                    <a:pt x="4149" y="73"/>
                    <a:pt x="2908" y="142"/>
                    <a:pt x="1674" y="142"/>
                  </a:cubicBezTo>
                  <a:cubicBezTo>
                    <a:pt x="1255" y="142"/>
                    <a:pt x="836" y="134"/>
                    <a:pt x="419" y="113"/>
                  </a:cubicBezTo>
                  <a:lnTo>
                    <a:pt x="419" y="113"/>
                  </a:lnTo>
                  <a:cubicBezTo>
                    <a:pt x="0" y="1947"/>
                    <a:pt x="387" y="3990"/>
                    <a:pt x="483" y="5840"/>
                  </a:cubicBezTo>
                  <a:cubicBezTo>
                    <a:pt x="580" y="7706"/>
                    <a:pt x="644" y="9589"/>
                    <a:pt x="708" y="11455"/>
                  </a:cubicBezTo>
                  <a:cubicBezTo>
                    <a:pt x="805" y="15251"/>
                    <a:pt x="837" y="19031"/>
                    <a:pt x="773" y="22812"/>
                  </a:cubicBezTo>
                  <a:cubicBezTo>
                    <a:pt x="8543" y="22796"/>
                    <a:pt x="16296" y="22780"/>
                    <a:pt x="24066" y="22764"/>
                  </a:cubicBezTo>
                  <a:cubicBezTo>
                    <a:pt x="23889" y="22040"/>
                    <a:pt x="23922" y="21251"/>
                    <a:pt x="23873" y="20511"/>
                  </a:cubicBezTo>
                  <a:cubicBezTo>
                    <a:pt x="23841" y="19771"/>
                    <a:pt x="23809" y="19015"/>
                    <a:pt x="23777" y="18259"/>
                  </a:cubicBezTo>
                  <a:cubicBezTo>
                    <a:pt x="23729" y="16715"/>
                    <a:pt x="23664" y="15155"/>
                    <a:pt x="23632" y="13610"/>
                  </a:cubicBezTo>
                  <a:cubicBezTo>
                    <a:pt x="23552" y="10473"/>
                    <a:pt x="23519" y="7352"/>
                    <a:pt x="23535" y="4232"/>
                  </a:cubicBezTo>
                  <a:cubicBezTo>
                    <a:pt x="22812" y="4232"/>
                    <a:pt x="22088" y="4248"/>
                    <a:pt x="21364" y="4248"/>
                  </a:cubicBezTo>
                  <a:cubicBezTo>
                    <a:pt x="21287" y="4248"/>
                    <a:pt x="21209" y="4252"/>
                    <a:pt x="21135" y="4252"/>
                  </a:cubicBezTo>
                  <a:cubicBezTo>
                    <a:pt x="20962" y="4252"/>
                    <a:pt x="20806" y="4228"/>
                    <a:pt x="20704" y="4071"/>
                  </a:cubicBezTo>
                  <a:cubicBezTo>
                    <a:pt x="20608" y="3894"/>
                    <a:pt x="20704" y="3492"/>
                    <a:pt x="20704" y="3315"/>
                  </a:cubicBezTo>
                  <a:cubicBezTo>
                    <a:pt x="20720" y="2945"/>
                    <a:pt x="20704" y="2575"/>
                    <a:pt x="20688" y="2205"/>
                  </a:cubicBezTo>
                  <a:cubicBezTo>
                    <a:pt x="20672" y="1513"/>
                    <a:pt x="20592" y="821"/>
                    <a:pt x="20511" y="146"/>
                  </a:cubicBezTo>
                  <a:cubicBezTo>
                    <a:pt x="17165" y="65"/>
                    <a:pt x="13819" y="1"/>
                    <a:pt x="10457" y="1"/>
                  </a:cubicBezTo>
                  <a:close/>
                </a:path>
              </a:pathLst>
            </a:cu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85750" lvl="0" indent="-285750" rtl="0">
                <a:lnSpc>
                  <a:spcPct val="150000"/>
                </a:lnSpc>
                <a:spcBef>
                  <a:spcPts val="0"/>
                </a:spcBef>
                <a:spcAft>
                  <a:spcPts val="0"/>
                </a:spcAft>
                <a:buFont typeface="Arial" panose="020B0604020202020204" pitchFamily="34" charset="0"/>
                <a:buChar char="•"/>
              </a:pPr>
              <a:r>
                <a:rPr lang="es-EC" dirty="0" smtClean="0">
                  <a:solidFill>
                    <a:schemeClr val="tx1"/>
                  </a:solidFill>
                </a:rPr>
                <a:t>Lenguaje oral</a:t>
              </a:r>
            </a:p>
            <a:p>
              <a:pPr marL="285750" lvl="0" indent="-285750" rtl="0">
                <a:lnSpc>
                  <a:spcPct val="150000"/>
                </a:lnSpc>
                <a:spcBef>
                  <a:spcPts val="0"/>
                </a:spcBef>
                <a:spcAft>
                  <a:spcPts val="0"/>
                </a:spcAft>
                <a:buFont typeface="Arial" panose="020B0604020202020204" pitchFamily="34" charset="0"/>
                <a:buChar char="•"/>
              </a:pPr>
              <a:r>
                <a:rPr lang="es-EC" dirty="0" smtClean="0">
                  <a:solidFill>
                    <a:schemeClr val="tx1"/>
                  </a:solidFill>
                </a:rPr>
                <a:t>Lenguaje escrito</a:t>
              </a:r>
            </a:p>
            <a:p>
              <a:pPr marL="285750" lvl="0" indent="-285750" rtl="0">
                <a:lnSpc>
                  <a:spcPct val="150000"/>
                </a:lnSpc>
                <a:spcBef>
                  <a:spcPts val="0"/>
                </a:spcBef>
                <a:spcAft>
                  <a:spcPts val="0"/>
                </a:spcAft>
                <a:buFont typeface="Arial" panose="020B0604020202020204" pitchFamily="34" charset="0"/>
                <a:buChar char="•"/>
              </a:pPr>
              <a:r>
                <a:rPr lang="es-EC" dirty="0" smtClean="0">
                  <a:solidFill>
                    <a:schemeClr val="tx1"/>
                  </a:solidFill>
                </a:rPr>
                <a:t>Lenguaje mímico</a:t>
              </a:r>
            </a:p>
            <a:p>
              <a:pPr marL="285750" lvl="0" indent="-285750" rtl="0">
                <a:lnSpc>
                  <a:spcPct val="150000"/>
                </a:lnSpc>
                <a:spcBef>
                  <a:spcPts val="0"/>
                </a:spcBef>
                <a:spcAft>
                  <a:spcPts val="0"/>
                </a:spcAft>
                <a:buFont typeface="Arial" panose="020B0604020202020204" pitchFamily="34" charset="0"/>
                <a:buChar char="•"/>
              </a:pPr>
              <a:r>
                <a:rPr lang="es-EC" dirty="0" smtClean="0">
                  <a:solidFill>
                    <a:schemeClr val="tx1"/>
                  </a:solidFill>
                </a:rPr>
                <a:t>Lenguaje pictórico</a:t>
              </a:r>
            </a:p>
          </p:txBody>
        </p:sp>
      </p:grpSp>
      <p:grpSp>
        <p:nvGrpSpPr>
          <p:cNvPr id="1060" name="Google Shape;1060;p48"/>
          <p:cNvGrpSpPr/>
          <p:nvPr/>
        </p:nvGrpSpPr>
        <p:grpSpPr>
          <a:xfrm>
            <a:off x="2936227" y="786597"/>
            <a:ext cx="2533089" cy="1465434"/>
            <a:chOff x="2518750" y="1164350"/>
            <a:chExt cx="4095145" cy="2920400"/>
          </a:xfrm>
        </p:grpSpPr>
        <p:grpSp>
          <p:nvGrpSpPr>
            <p:cNvPr id="1061" name="Google Shape;1061;p48"/>
            <p:cNvGrpSpPr/>
            <p:nvPr/>
          </p:nvGrpSpPr>
          <p:grpSpPr>
            <a:xfrm>
              <a:off x="2518750" y="1164350"/>
              <a:ext cx="4095145" cy="2920400"/>
              <a:chOff x="2518750" y="1164350"/>
              <a:chExt cx="4095145" cy="2920400"/>
            </a:xfrm>
          </p:grpSpPr>
          <p:grpSp>
            <p:nvGrpSpPr>
              <p:cNvPr id="1062" name="Google Shape;1062;p48"/>
              <p:cNvGrpSpPr/>
              <p:nvPr/>
            </p:nvGrpSpPr>
            <p:grpSpPr>
              <a:xfrm>
                <a:off x="2518750" y="1164350"/>
                <a:ext cx="4042020" cy="2885370"/>
                <a:chOff x="2518750" y="1164350"/>
                <a:chExt cx="4042020" cy="2885370"/>
              </a:xfrm>
            </p:grpSpPr>
            <p:sp>
              <p:nvSpPr>
                <p:cNvPr id="1063" name="Google Shape;1063;p48"/>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48"/>
              <p:cNvSpPr/>
              <p:nvPr/>
            </p:nvSpPr>
            <p:spPr>
              <a:xfrm>
                <a:off x="2572895" y="1630240"/>
                <a:ext cx="4041000" cy="2454510"/>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48"/>
            <p:cNvSpPr/>
            <p:nvPr/>
          </p:nvSpPr>
          <p:spPr>
            <a:xfrm>
              <a:off x="2583326" y="1195015"/>
              <a:ext cx="4005377"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48"/>
          <p:cNvSpPr/>
          <p:nvPr/>
        </p:nvSpPr>
        <p:spPr>
          <a:xfrm>
            <a:off x="179503" y="1016703"/>
            <a:ext cx="2405816" cy="345983"/>
          </a:xfrm>
          <a:custGeom>
            <a:avLst/>
            <a:gdLst/>
            <a:ahLst/>
            <a:cxnLst/>
            <a:rect l="l" t="t" r="r" b="b"/>
            <a:pathLst>
              <a:path w="12621" h="3137" extrusionOk="0">
                <a:moveTo>
                  <a:pt x="9" y="0"/>
                </a:moveTo>
                <a:lnTo>
                  <a:pt x="1" y="3137"/>
                </a:lnTo>
                <a:lnTo>
                  <a:pt x="5752" y="2988"/>
                </a:lnTo>
                <a:lnTo>
                  <a:pt x="11462" y="3054"/>
                </a:lnTo>
                <a:lnTo>
                  <a:pt x="12621" y="1565"/>
                </a:lnTo>
                <a:lnTo>
                  <a:pt x="11454" y="108"/>
                </a:lnTo>
                <a:lnTo>
                  <a:pt x="5752" y="58"/>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179502" y="1049584"/>
            <a:ext cx="2405817" cy="313102"/>
          </a:xfrm>
          <a:custGeom>
            <a:avLst/>
            <a:gdLst/>
            <a:ahLst/>
            <a:cxnLst/>
            <a:rect l="l" t="t" r="r" b="b"/>
            <a:pathLst>
              <a:path w="12621" h="3137" fill="none" extrusionOk="0">
                <a:moveTo>
                  <a:pt x="9" y="1"/>
                </a:moveTo>
                <a:lnTo>
                  <a:pt x="1" y="3137"/>
                </a:lnTo>
                <a:lnTo>
                  <a:pt x="5752" y="2988"/>
                </a:lnTo>
                <a:lnTo>
                  <a:pt x="11462" y="3054"/>
                </a:lnTo>
                <a:lnTo>
                  <a:pt x="12621" y="1565"/>
                </a:lnTo>
                <a:lnTo>
                  <a:pt x="11454" y="108"/>
                </a:lnTo>
                <a:lnTo>
                  <a:pt x="5752" y="59"/>
                </a:lnTo>
                <a:close/>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txBox="1">
            <a:spLocks noGrp="1"/>
          </p:cNvSpPr>
          <p:nvPr>
            <p:ph type="title"/>
          </p:nvPr>
        </p:nvSpPr>
        <p:spPr>
          <a:xfrm>
            <a:off x="-320849" y="1016703"/>
            <a:ext cx="3018000" cy="3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LENGUAJE</a:t>
            </a:r>
            <a:endParaRPr dirty="0"/>
          </a:p>
        </p:txBody>
      </p:sp>
      <p:sp>
        <p:nvSpPr>
          <p:cNvPr id="1070" name="Google Shape;1070;p48"/>
          <p:cNvSpPr txBox="1">
            <a:spLocks noGrp="1"/>
          </p:cNvSpPr>
          <p:nvPr>
            <p:ph type="subTitle" idx="1"/>
          </p:nvPr>
        </p:nvSpPr>
        <p:spPr>
          <a:xfrm>
            <a:off x="3048111" y="1049584"/>
            <a:ext cx="2301857" cy="1061590"/>
          </a:xfrm>
          <a:prstGeom prst="rect">
            <a:avLst/>
          </a:prstGeom>
        </p:spPr>
        <p:txBody>
          <a:bodyPr spcFirstLastPara="1" wrap="square" lIns="91425" tIns="91425" rIns="91425" bIns="91425" anchor="ctr" anchorCtr="0">
            <a:noAutofit/>
          </a:bodyPr>
          <a:lstStyle/>
          <a:p>
            <a:pPr marL="0" lvl="0" indent="0"/>
            <a:r>
              <a:rPr lang="es-EC" sz="1600" dirty="0" smtClean="0"/>
              <a:t>Según </a:t>
            </a:r>
            <a:r>
              <a:rPr lang="es-EC" sz="1600" b="1" dirty="0" smtClean="0"/>
              <a:t>González </a:t>
            </a:r>
            <a:r>
              <a:rPr lang="es-EC" sz="1600" b="1" dirty="0"/>
              <a:t>y García (2019</a:t>
            </a:r>
            <a:r>
              <a:rPr lang="es-EC" sz="1600" b="1" dirty="0" smtClean="0"/>
              <a:t>): </a:t>
            </a:r>
            <a:r>
              <a:rPr lang="es-EC" sz="1600" dirty="0"/>
              <a:t>rasgos más característicos de la especie </a:t>
            </a:r>
            <a:r>
              <a:rPr lang="es-EC" sz="1600" dirty="0" smtClean="0"/>
              <a:t>humana…</a:t>
            </a:r>
            <a:endParaRPr sz="1600" dirty="0"/>
          </a:p>
        </p:txBody>
      </p:sp>
      <p:sp>
        <p:nvSpPr>
          <p:cNvPr id="1071" name="Google Shape;1071;p48"/>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8" name="Google Shape;1134;p51"/>
          <p:cNvSpPr txBox="1">
            <a:spLocks/>
          </p:cNvSpPr>
          <p:nvPr/>
        </p:nvSpPr>
        <p:spPr>
          <a:xfrm>
            <a:off x="515830" y="-52190"/>
            <a:ext cx="8220308" cy="67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chitects Daughter"/>
              <a:buNone/>
              <a:defRPr sz="2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4200"/>
              <a:buFont typeface="Architects Daughter"/>
              <a:buNone/>
              <a:defRPr sz="4200" b="0" i="0" u="none" strike="noStrike" cap="none">
                <a:solidFill>
                  <a:schemeClr val="dk1"/>
                </a:solidFill>
                <a:latin typeface="Architects Daughter"/>
                <a:ea typeface="Architects Daughter"/>
                <a:cs typeface="Architects Daughter"/>
                <a:sym typeface="Architects Daughter"/>
              </a:defRPr>
            </a:lvl9pPr>
          </a:lstStyle>
          <a:p>
            <a:r>
              <a:rPr lang="es-EC" sz="3200" dirty="0" smtClean="0"/>
              <a:t>Marco </a:t>
            </a:r>
            <a:r>
              <a:rPr lang="es-EC" sz="3200" dirty="0" smtClean="0">
                <a:solidFill>
                  <a:schemeClr val="lt2"/>
                </a:solidFill>
              </a:rPr>
              <a:t>teórico</a:t>
            </a:r>
            <a:endParaRPr lang="es-EC" sz="3200" dirty="0">
              <a:solidFill>
                <a:schemeClr val="lt2"/>
              </a:solidFill>
            </a:endParaRPr>
          </a:p>
        </p:txBody>
      </p:sp>
      <p:grpSp>
        <p:nvGrpSpPr>
          <p:cNvPr id="19" name="Google Shape;1060;p48"/>
          <p:cNvGrpSpPr/>
          <p:nvPr/>
        </p:nvGrpSpPr>
        <p:grpSpPr>
          <a:xfrm>
            <a:off x="5826582" y="799272"/>
            <a:ext cx="2606949" cy="1470281"/>
            <a:chOff x="2518750" y="1164350"/>
            <a:chExt cx="4095145" cy="2920400"/>
          </a:xfrm>
        </p:grpSpPr>
        <p:grpSp>
          <p:nvGrpSpPr>
            <p:cNvPr id="20" name="Google Shape;1061;p48"/>
            <p:cNvGrpSpPr/>
            <p:nvPr/>
          </p:nvGrpSpPr>
          <p:grpSpPr>
            <a:xfrm>
              <a:off x="2518750" y="1164350"/>
              <a:ext cx="4095145" cy="2920400"/>
              <a:chOff x="2518750" y="1164350"/>
              <a:chExt cx="4095145" cy="2920400"/>
            </a:xfrm>
          </p:grpSpPr>
          <p:grpSp>
            <p:nvGrpSpPr>
              <p:cNvPr id="22" name="Google Shape;1062;p48"/>
              <p:cNvGrpSpPr/>
              <p:nvPr/>
            </p:nvGrpSpPr>
            <p:grpSpPr>
              <a:xfrm>
                <a:off x="2518750" y="1164350"/>
                <a:ext cx="4042020" cy="2885370"/>
                <a:chOff x="2518750" y="1164350"/>
                <a:chExt cx="4042020" cy="2885370"/>
              </a:xfrm>
            </p:grpSpPr>
            <p:sp>
              <p:nvSpPr>
                <p:cNvPr id="24" name="Google Shape;1063;p48"/>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64;p48"/>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065;p48"/>
              <p:cNvSpPr/>
              <p:nvPr/>
            </p:nvSpPr>
            <p:spPr>
              <a:xfrm>
                <a:off x="2572895" y="1630240"/>
                <a:ext cx="4041000" cy="2454510"/>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066;p48"/>
            <p:cNvSpPr/>
            <p:nvPr/>
          </p:nvSpPr>
          <p:spPr>
            <a:xfrm>
              <a:off x="2583326" y="1195015"/>
              <a:ext cx="4005377"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070;p48"/>
          <p:cNvSpPr txBox="1">
            <a:spLocks/>
          </p:cNvSpPr>
          <p:nvPr/>
        </p:nvSpPr>
        <p:spPr>
          <a:xfrm>
            <a:off x="5798325" y="1103304"/>
            <a:ext cx="2688534" cy="10615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100"/>
              <a:buFont typeface="Titillium Web"/>
              <a:buNone/>
              <a:defRPr sz="2000" b="0" i="0" u="none" strike="noStrike" cap="none">
                <a:solidFill>
                  <a:schemeClr val="dk1"/>
                </a:solidFill>
                <a:latin typeface="Titillium Web"/>
                <a:ea typeface="Titillium Web"/>
                <a:cs typeface="Titillium Web"/>
                <a:sym typeface="Titillium Web"/>
              </a:defRPr>
            </a:lvl1pPr>
            <a:lvl2pPr marL="914400" marR="0" lvl="1"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2pPr>
            <a:lvl3pPr marL="1371600" marR="0" lvl="2"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3pPr>
            <a:lvl4pPr marL="1828800" marR="0" lvl="3"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4pPr>
            <a:lvl5pPr marL="2286000" marR="0" lvl="4"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5pPr>
            <a:lvl6pPr marL="2743200" marR="0" lvl="5"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6pPr>
            <a:lvl7pPr marL="3200400" marR="0" lvl="6"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7pPr>
            <a:lvl8pPr marL="3657600" marR="0" lvl="7"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8pPr>
            <a:lvl9pPr marL="4114800" marR="0" lvl="8" indent="-317500" algn="ctr" rtl="0">
              <a:lnSpc>
                <a:spcPct val="100000"/>
              </a:lnSpc>
              <a:spcBef>
                <a:spcPts val="0"/>
              </a:spcBef>
              <a:spcAft>
                <a:spcPts val="0"/>
              </a:spcAft>
              <a:buClr>
                <a:schemeClr val="dk2"/>
              </a:buClr>
              <a:buSzPts val="2100"/>
              <a:buFont typeface="Titillium Web"/>
              <a:buNone/>
              <a:defRPr sz="2100" b="0" i="0" u="none" strike="noStrike" cap="none">
                <a:solidFill>
                  <a:schemeClr val="dk2"/>
                </a:solidFill>
                <a:latin typeface="Titillium Web"/>
                <a:ea typeface="Titillium Web"/>
                <a:cs typeface="Titillium Web"/>
                <a:sym typeface="Titillium Web"/>
              </a:defRPr>
            </a:lvl9pPr>
          </a:lstStyle>
          <a:p>
            <a:pPr marL="0" indent="0"/>
            <a:r>
              <a:rPr lang="es-EC" sz="1600" b="1" dirty="0" smtClean="0"/>
              <a:t>Gómez</a:t>
            </a:r>
            <a:r>
              <a:rPr lang="es-EC" sz="1600" b="1" dirty="0"/>
              <a:t>, </a:t>
            </a:r>
            <a:r>
              <a:rPr lang="es-EC" sz="1600" b="1" dirty="0" smtClean="0"/>
              <a:t>(2016) </a:t>
            </a:r>
            <a:r>
              <a:rPr lang="es-EC" sz="1600" dirty="0"/>
              <a:t>medio usado para expresar o comunicar un contenido relacionado con el </a:t>
            </a:r>
            <a:r>
              <a:rPr lang="es-EC" sz="1600" dirty="0" smtClean="0"/>
              <a:t>pensamiento.</a:t>
            </a:r>
            <a:endParaRPr lang="es-EC" sz="1600" dirty="0"/>
          </a:p>
        </p:txBody>
      </p:sp>
      <p:sp>
        <p:nvSpPr>
          <p:cNvPr id="2" name="Forma libre 1"/>
          <p:cNvSpPr/>
          <p:nvPr/>
        </p:nvSpPr>
        <p:spPr>
          <a:xfrm>
            <a:off x="2578740" y="1197271"/>
            <a:ext cx="361813" cy="13158"/>
          </a:xfrm>
          <a:custGeom>
            <a:avLst/>
            <a:gdLst>
              <a:gd name="connsiteX0" fmla="*/ 0 w 361813"/>
              <a:gd name="connsiteY0" fmla="*/ 13158 h 13158"/>
              <a:gd name="connsiteX1" fmla="*/ 361813 w 361813"/>
              <a:gd name="connsiteY1" fmla="*/ 1 h 13158"/>
            </a:gdLst>
            <a:ahLst/>
            <a:cxnLst>
              <a:cxn ang="0">
                <a:pos x="connsiteX0" y="connsiteY0"/>
              </a:cxn>
              <a:cxn ang="0">
                <a:pos x="connsiteX1" y="connsiteY1"/>
              </a:cxn>
            </a:cxnLst>
            <a:rect l="l" t="t" r="r" b="b"/>
            <a:pathLst>
              <a:path w="361813" h="13158">
                <a:moveTo>
                  <a:pt x="0" y="13158"/>
                </a:moveTo>
                <a:cubicBezTo>
                  <a:pt x="339876" y="-437"/>
                  <a:pt x="219192" y="1"/>
                  <a:pt x="361813" y="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Forma libre 2"/>
          <p:cNvSpPr/>
          <p:nvPr/>
        </p:nvSpPr>
        <p:spPr>
          <a:xfrm>
            <a:off x="5466665" y="1328837"/>
            <a:ext cx="374970" cy="6582"/>
          </a:xfrm>
          <a:custGeom>
            <a:avLst/>
            <a:gdLst>
              <a:gd name="connsiteX0" fmla="*/ 0 w 374970"/>
              <a:gd name="connsiteY0" fmla="*/ 6582 h 6582"/>
              <a:gd name="connsiteX1" fmla="*/ 374970 w 374970"/>
              <a:gd name="connsiteY1" fmla="*/ 3 h 6582"/>
            </a:gdLst>
            <a:ahLst/>
            <a:cxnLst>
              <a:cxn ang="0">
                <a:pos x="connsiteX0" y="connsiteY0"/>
              </a:cxn>
              <a:cxn ang="0">
                <a:pos x="connsiteX1" y="connsiteY1"/>
              </a:cxn>
            </a:cxnLst>
            <a:rect l="l" t="t" r="r" b="b"/>
            <a:pathLst>
              <a:path w="374970" h="6582">
                <a:moveTo>
                  <a:pt x="0" y="6582"/>
                </a:moveTo>
                <a:cubicBezTo>
                  <a:pt x="339881" y="-355"/>
                  <a:pt x="214872" y="3"/>
                  <a:pt x="374970" y="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3" name="Conector recto de flecha 52"/>
          <p:cNvCxnSpPr/>
          <p:nvPr/>
        </p:nvCxnSpPr>
        <p:spPr>
          <a:xfrm flipV="1">
            <a:off x="2621316" y="3758540"/>
            <a:ext cx="583942" cy="25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Google Shape;1087;p49"/>
          <p:cNvSpPr/>
          <p:nvPr/>
        </p:nvSpPr>
        <p:spPr>
          <a:xfrm>
            <a:off x="2264485" y="3506791"/>
            <a:ext cx="266242" cy="88708"/>
          </a:xfrm>
          <a:custGeom>
            <a:avLst/>
            <a:gdLst/>
            <a:ahLst/>
            <a:cxnLst/>
            <a:rect l="l" t="t" r="r" b="b"/>
            <a:pathLst>
              <a:path w="2655" h="3864" extrusionOk="0">
                <a:moveTo>
                  <a:pt x="48" y="0"/>
                </a:moveTo>
                <a:cubicBezTo>
                  <a:pt x="32" y="16"/>
                  <a:pt x="16" y="16"/>
                  <a:pt x="0" y="33"/>
                </a:cubicBezTo>
                <a:cubicBezTo>
                  <a:pt x="209" y="982"/>
                  <a:pt x="322" y="1963"/>
                  <a:pt x="306" y="2944"/>
                </a:cubicBezTo>
                <a:cubicBezTo>
                  <a:pt x="306" y="3121"/>
                  <a:pt x="241" y="3716"/>
                  <a:pt x="370" y="3845"/>
                </a:cubicBezTo>
                <a:cubicBezTo>
                  <a:pt x="388" y="3858"/>
                  <a:pt x="452" y="3863"/>
                  <a:pt x="538" y="3863"/>
                </a:cubicBezTo>
                <a:cubicBezTo>
                  <a:pt x="767" y="3863"/>
                  <a:pt x="1153" y="3829"/>
                  <a:pt x="1223" y="3829"/>
                </a:cubicBezTo>
                <a:lnTo>
                  <a:pt x="2654" y="3829"/>
                </a:lnTo>
                <a:cubicBezTo>
                  <a:pt x="1673" y="2622"/>
                  <a:pt x="804" y="1352"/>
                  <a:pt x="48" y="0"/>
                </a:cubicBezTo>
                <a:close/>
              </a:path>
            </a:pathLst>
          </a:cu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5" name="Google Shape;1087;p49"/>
          <p:cNvSpPr/>
          <p:nvPr/>
        </p:nvSpPr>
        <p:spPr>
          <a:xfrm>
            <a:off x="5287446" y="3123494"/>
            <a:ext cx="266242" cy="149013"/>
          </a:xfrm>
          <a:custGeom>
            <a:avLst/>
            <a:gdLst/>
            <a:ahLst/>
            <a:cxnLst/>
            <a:rect l="l" t="t" r="r" b="b"/>
            <a:pathLst>
              <a:path w="2655" h="3864" extrusionOk="0">
                <a:moveTo>
                  <a:pt x="48" y="0"/>
                </a:moveTo>
                <a:cubicBezTo>
                  <a:pt x="32" y="16"/>
                  <a:pt x="16" y="16"/>
                  <a:pt x="0" y="33"/>
                </a:cubicBezTo>
                <a:cubicBezTo>
                  <a:pt x="209" y="982"/>
                  <a:pt x="322" y="1963"/>
                  <a:pt x="306" y="2944"/>
                </a:cubicBezTo>
                <a:cubicBezTo>
                  <a:pt x="306" y="3121"/>
                  <a:pt x="241" y="3716"/>
                  <a:pt x="370" y="3845"/>
                </a:cubicBezTo>
                <a:cubicBezTo>
                  <a:pt x="388" y="3858"/>
                  <a:pt x="452" y="3863"/>
                  <a:pt x="538" y="3863"/>
                </a:cubicBezTo>
                <a:cubicBezTo>
                  <a:pt x="767" y="3863"/>
                  <a:pt x="1153" y="3829"/>
                  <a:pt x="1223" y="3829"/>
                </a:cubicBezTo>
                <a:lnTo>
                  <a:pt x="2654" y="3829"/>
                </a:lnTo>
                <a:cubicBezTo>
                  <a:pt x="1673" y="2622"/>
                  <a:pt x="804" y="1352"/>
                  <a:pt x="48" y="0"/>
                </a:cubicBezTo>
                <a:close/>
              </a:path>
            </a:pathLst>
          </a:cu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tx1"/>
              </a:solidFill>
            </a:endParaRPr>
          </a:p>
        </p:txBody>
      </p:sp>
      <p:pic>
        <p:nvPicPr>
          <p:cNvPr id="2050" name="Picture 2" descr="Lenguaje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13" y="2471146"/>
            <a:ext cx="2298324" cy="2263623"/>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ector recto de flecha 38"/>
          <p:cNvCxnSpPr/>
          <p:nvPr/>
        </p:nvCxnSpPr>
        <p:spPr>
          <a:xfrm>
            <a:off x="1293407" y="1362686"/>
            <a:ext cx="0" cy="21370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12" name="Google Shape;1812;p67"/>
          <p:cNvGrpSpPr/>
          <p:nvPr/>
        </p:nvGrpSpPr>
        <p:grpSpPr>
          <a:xfrm>
            <a:off x="374416" y="1746421"/>
            <a:ext cx="2674738" cy="1766124"/>
            <a:chOff x="2518750" y="1164350"/>
            <a:chExt cx="4095145" cy="2920400"/>
          </a:xfrm>
        </p:grpSpPr>
        <p:grpSp>
          <p:nvGrpSpPr>
            <p:cNvPr id="1813" name="Google Shape;1813;p67"/>
            <p:cNvGrpSpPr/>
            <p:nvPr/>
          </p:nvGrpSpPr>
          <p:grpSpPr>
            <a:xfrm>
              <a:off x="2518750" y="1164350"/>
              <a:ext cx="4095145" cy="2920400"/>
              <a:chOff x="2518750" y="1164350"/>
              <a:chExt cx="4095145" cy="2920400"/>
            </a:xfrm>
          </p:grpSpPr>
          <p:grpSp>
            <p:nvGrpSpPr>
              <p:cNvPr id="1814" name="Google Shape;1814;p67"/>
              <p:cNvGrpSpPr/>
              <p:nvPr/>
            </p:nvGrpSpPr>
            <p:grpSpPr>
              <a:xfrm>
                <a:off x="2518750" y="1164350"/>
                <a:ext cx="4042020" cy="2885370"/>
                <a:chOff x="2518750" y="1164350"/>
                <a:chExt cx="4042020" cy="2885370"/>
              </a:xfrm>
            </p:grpSpPr>
            <p:sp>
              <p:nvSpPr>
                <p:cNvPr id="1815" name="Google Shape;1815;p67"/>
                <p:cNvSpPr/>
                <p:nvPr/>
              </p:nvSpPr>
              <p:spPr>
                <a:xfrm rot="-1452">
                  <a:off x="2519260" y="1573629"/>
                  <a:ext cx="4041000" cy="2475238"/>
                </a:xfrm>
                <a:custGeom>
                  <a:avLst/>
                  <a:gdLst/>
                  <a:ahLst/>
                  <a:cxnLst/>
                  <a:rect l="l" t="t" r="r" b="b"/>
                  <a:pathLst>
                    <a:path w="15881" h="8682" extrusionOk="0">
                      <a:moveTo>
                        <a:pt x="83" y="1"/>
                      </a:moveTo>
                      <a:cubicBezTo>
                        <a:pt x="83" y="2128"/>
                        <a:pt x="0" y="2128"/>
                        <a:pt x="0" y="4254"/>
                      </a:cubicBezTo>
                      <a:lnTo>
                        <a:pt x="0" y="8516"/>
                      </a:lnTo>
                      <a:cubicBezTo>
                        <a:pt x="0" y="8543"/>
                        <a:pt x="20" y="8550"/>
                        <a:pt x="47" y="8550"/>
                      </a:cubicBezTo>
                      <a:cubicBezTo>
                        <a:pt x="78" y="8550"/>
                        <a:pt x="118"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lnTo>
                        <a:pt x="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7"/>
                <p:cNvSpPr/>
                <p:nvPr/>
              </p:nvSpPr>
              <p:spPr>
                <a:xfrm>
                  <a:off x="2529707" y="1164350"/>
                  <a:ext cx="4005376" cy="448391"/>
                </a:xfrm>
                <a:custGeom>
                  <a:avLst/>
                  <a:gdLst/>
                  <a:ahLst/>
                  <a:cxnLst/>
                  <a:rect l="l" t="t" r="r" b="b"/>
                  <a:pathLst>
                    <a:path w="15741" h="1855" extrusionOk="0">
                      <a:moveTo>
                        <a:pt x="249" y="1"/>
                      </a:moveTo>
                      <a:lnTo>
                        <a:pt x="249" y="812"/>
                      </a:lnTo>
                      <a:cubicBezTo>
                        <a:pt x="406" y="903"/>
                        <a:pt x="505" y="1076"/>
                        <a:pt x="505" y="1258"/>
                      </a:cubicBezTo>
                      <a:cubicBezTo>
                        <a:pt x="514" y="1540"/>
                        <a:pt x="282" y="1772"/>
                        <a:pt x="0" y="1772"/>
                      </a:cubicBezTo>
                      <a:lnTo>
                        <a:pt x="1294" y="1778"/>
                      </a:lnTo>
                      <a:lnTo>
                        <a:pt x="1294" y="1778"/>
                      </a:lnTo>
                      <a:cubicBezTo>
                        <a:pt x="1104" y="1680"/>
                        <a:pt x="974" y="1483"/>
                        <a:pt x="969" y="1258"/>
                      </a:cubicBezTo>
                      <a:cubicBezTo>
                        <a:pt x="960" y="994"/>
                        <a:pt x="1134" y="762"/>
                        <a:pt x="1382" y="696"/>
                      </a:cubicBezTo>
                      <a:lnTo>
                        <a:pt x="1325" y="1"/>
                      </a:lnTo>
                      <a:close/>
                      <a:moveTo>
                        <a:pt x="1780" y="1"/>
                      </a:moveTo>
                      <a:lnTo>
                        <a:pt x="1838" y="737"/>
                      </a:lnTo>
                      <a:cubicBezTo>
                        <a:pt x="2028" y="845"/>
                        <a:pt x="2144" y="1043"/>
                        <a:pt x="2152" y="1258"/>
                      </a:cubicBezTo>
                      <a:cubicBezTo>
                        <a:pt x="2158" y="1482"/>
                        <a:pt x="2032" y="1683"/>
                        <a:pt x="1847" y="1781"/>
                      </a:cubicBezTo>
                      <a:lnTo>
                        <a:pt x="1847" y="1781"/>
                      </a:lnTo>
                      <a:lnTo>
                        <a:pt x="3047" y="1788"/>
                      </a:lnTo>
                      <a:lnTo>
                        <a:pt x="3047" y="1788"/>
                      </a:lnTo>
                      <a:cubicBezTo>
                        <a:pt x="2796" y="1742"/>
                        <a:pt x="2606" y="1523"/>
                        <a:pt x="2599" y="1258"/>
                      </a:cubicBezTo>
                      <a:cubicBezTo>
                        <a:pt x="2591" y="1027"/>
                        <a:pt x="2740" y="820"/>
                        <a:pt x="2955" y="745"/>
                      </a:cubicBezTo>
                      <a:lnTo>
                        <a:pt x="2905" y="1"/>
                      </a:lnTo>
                      <a:close/>
                      <a:moveTo>
                        <a:pt x="3360" y="1"/>
                      </a:moveTo>
                      <a:lnTo>
                        <a:pt x="3410" y="795"/>
                      </a:lnTo>
                      <a:cubicBezTo>
                        <a:pt x="3575" y="894"/>
                        <a:pt x="3675" y="1068"/>
                        <a:pt x="3675" y="1258"/>
                      </a:cubicBezTo>
                      <a:cubicBezTo>
                        <a:pt x="3682" y="1525"/>
                        <a:pt x="3491" y="1745"/>
                        <a:pt x="3237" y="1789"/>
                      </a:cubicBezTo>
                      <a:lnTo>
                        <a:pt x="3237" y="1789"/>
                      </a:lnTo>
                      <a:lnTo>
                        <a:pt x="4708" y="1796"/>
                      </a:lnTo>
                      <a:lnTo>
                        <a:pt x="4708" y="1796"/>
                      </a:lnTo>
                      <a:cubicBezTo>
                        <a:pt x="4415" y="1792"/>
                        <a:pt x="4179" y="1553"/>
                        <a:pt x="4171" y="1258"/>
                      </a:cubicBezTo>
                      <a:cubicBezTo>
                        <a:pt x="4171" y="1035"/>
                        <a:pt x="4312" y="828"/>
                        <a:pt x="4519" y="754"/>
                      </a:cubicBezTo>
                      <a:lnTo>
                        <a:pt x="4486" y="1"/>
                      </a:lnTo>
                      <a:close/>
                      <a:moveTo>
                        <a:pt x="3047" y="1788"/>
                      </a:moveTo>
                      <a:cubicBezTo>
                        <a:pt x="3079" y="1793"/>
                        <a:pt x="3112" y="1796"/>
                        <a:pt x="3145" y="1796"/>
                      </a:cubicBezTo>
                      <a:cubicBezTo>
                        <a:pt x="3177" y="1796"/>
                        <a:pt x="3207" y="1794"/>
                        <a:pt x="3237" y="1789"/>
                      </a:cubicBezTo>
                      <a:lnTo>
                        <a:pt x="3237" y="1789"/>
                      </a:lnTo>
                      <a:lnTo>
                        <a:pt x="3047" y="1788"/>
                      </a:lnTo>
                      <a:close/>
                      <a:moveTo>
                        <a:pt x="4708" y="1796"/>
                      </a:moveTo>
                      <a:cubicBezTo>
                        <a:pt x="4711" y="1796"/>
                        <a:pt x="4714" y="1796"/>
                        <a:pt x="4717" y="1796"/>
                      </a:cubicBezTo>
                      <a:cubicBezTo>
                        <a:pt x="4718" y="1796"/>
                        <a:pt x="4720" y="1796"/>
                        <a:pt x="4721" y="1796"/>
                      </a:cubicBezTo>
                      <a:lnTo>
                        <a:pt x="4721" y="1796"/>
                      </a:lnTo>
                      <a:lnTo>
                        <a:pt x="4708" y="1796"/>
                      </a:lnTo>
                      <a:close/>
                      <a:moveTo>
                        <a:pt x="1294" y="1778"/>
                      </a:moveTo>
                      <a:lnTo>
                        <a:pt x="1294" y="1778"/>
                      </a:lnTo>
                      <a:cubicBezTo>
                        <a:pt x="1378" y="1822"/>
                        <a:pt x="1472" y="1846"/>
                        <a:pt x="1573" y="1846"/>
                      </a:cubicBezTo>
                      <a:cubicBezTo>
                        <a:pt x="1578" y="1846"/>
                        <a:pt x="1582" y="1846"/>
                        <a:pt x="1587" y="1846"/>
                      </a:cubicBezTo>
                      <a:cubicBezTo>
                        <a:pt x="1680" y="1846"/>
                        <a:pt x="1769" y="1823"/>
                        <a:pt x="1847" y="1781"/>
                      </a:cubicBezTo>
                      <a:lnTo>
                        <a:pt x="1847" y="1781"/>
                      </a:lnTo>
                      <a:lnTo>
                        <a:pt x="1294" y="1778"/>
                      </a:lnTo>
                      <a:close/>
                      <a:moveTo>
                        <a:pt x="4941" y="1"/>
                      </a:moveTo>
                      <a:lnTo>
                        <a:pt x="4974" y="795"/>
                      </a:lnTo>
                      <a:cubicBezTo>
                        <a:pt x="5139" y="886"/>
                        <a:pt x="5247" y="1068"/>
                        <a:pt x="5247" y="1258"/>
                      </a:cubicBezTo>
                      <a:cubicBezTo>
                        <a:pt x="5255" y="1547"/>
                        <a:pt x="5017" y="1795"/>
                        <a:pt x="4721" y="1796"/>
                      </a:cubicBezTo>
                      <a:lnTo>
                        <a:pt x="4721" y="1796"/>
                      </a:lnTo>
                      <a:lnTo>
                        <a:pt x="15734" y="1854"/>
                      </a:lnTo>
                      <a:lnTo>
                        <a:pt x="15734" y="1854"/>
                      </a:lnTo>
                      <a:cubicBezTo>
                        <a:pt x="15406" y="1851"/>
                        <a:pt x="15136" y="1587"/>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35"/>
                        <a:pt x="8160" y="1763"/>
                        <a:pt x="7885" y="1763"/>
                      </a:cubicBezTo>
                      <a:cubicBezTo>
                        <a:pt x="7880" y="1763"/>
                        <a:pt x="7875" y="1763"/>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close/>
                      <a:moveTo>
                        <a:pt x="15734" y="1854"/>
                      </a:moveTo>
                      <a:cubicBezTo>
                        <a:pt x="15736" y="1854"/>
                        <a:pt x="15738" y="1854"/>
                        <a:pt x="15740" y="1854"/>
                      </a:cubicBezTo>
                      <a:lnTo>
                        <a:pt x="15734" y="185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 name="Google Shape;1817;p67"/>
              <p:cNvSpPr/>
              <p:nvPr/>
            </p:nvSpPr>
            <p:spPr>
              <a:xfrm>
                <a:off x="2572895" y="1630240"/>
                <a:ext cx="4041000" cy="2454510"/>
              </a:xfrm>
              <a:custGeom>
                <a:avLst/>
                <a:gdLst/>
                <a:ahLst/>
                <a:cxnLst/>
                <a:rect l="l" t="t" r="r" b="b"/>
                <a:pathLst>
                  <a:path w="15881" h="8682" fill="none" extrusionOk="0">
                    <a:moveTo>
                      <a:pt x="83" y="1"/>
                    </a:moveTo>
                    <a:cubicBezTo>
                      <a:pt x="83" y="2128"/>
                      <a:pt x="0" y="2128"/>
                      <a:pt x="0" y="4254"/>
                    </a:cubicBezTo>
                    <a:lnTo>
                      <a:pt x="0" y="8516"/>
                    </a:lnTo>
                    <a:cubicBezTo>
                      <a:pt x="0" y="8574"/>
                      <a:pt x="91" y="8541"/>
                      <a:pt x="149" y="8541"/>
                    </a:cubicBezTo>
                    <a:cubicBezTo>
                      <a:pt x="2085" y="8541"/>
                      <a:pt x="2085" y="8673"/>
                      <a:pt x="4030" y="8673"/>
                    </a:cubicBezTo>
                    <a:cubicBezTo>
                      <a:pt x="5967" y="8673"/>
                      <a:pt x="5967" y="8582"/>
                      <a:pt x="7911" y="8582"/>
                    </a:cubicBezTo>
                    <a:cubicBezTo>
                      <a:pt x="9848" y="8582"/>
                      <a:pt x="9848" y="8682"/>
                      <a:pt x="11784" y="8682"/>
                    </a:cubicBezTo>
                    <a:cubicBezTo>
                      <a:pt x="13729" y="8682"/>
                      <a:pt x="13729" y="8591"/>
                      <a:pt x="15665" y="8591"/>
                    </a:cubicBezTo>
                    <a:cubicBezTo>
                      <a:pt x="15723" y="8591"/>
                      <a:pt x="15748" y="8574"/>
                      <a:pt x="15748" y="8516"/>
                    </a:cubicBezTo>
                    <a:cubicBezTo>
                      <a:pt x="15748" y="6406"/>
                      <a:pt x="15872" y="6406"/>
                      <a:pt x="15881" y="4296"/>
                    </a:cubicBezTo>
                    <a:cubicBezTo>
                      <a:pt x="15881" y="2186"/>
                      <a:pt x="15789" y="2186"/>
                      <a:pt x="15789" y="75"/>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8" name="Google Shape;1818;p67"/>
            <p:cNvSpPr/>
            <p:nvPr/>
          </p:nvSpPr>
          <p:spPr>
            <a:xfrm>
              <a:off x="2583327" y="1195014"/>
              <a:ext cx="4005376" cy="448391"/>
            </a:xfrm>
            <a:custGeom>
              <a:avLst/>
              <a:gdLst/>
              <a:ahLst/>
              <a:cxnLst/>
              <a:rect l="l" t="t" r="r" b="b"/>
              <a:pathLst>
                <a:path w="15741" h="1855" fill="none" extrusionOk="0">
                  <a:moveTo>
                    <a:pt x="15740" y="1854"/>
                  </a:moveTo>
                  <a:cubicBezTo>
                    <a:pt x="15409" y="1854"/>
                    <a:pt x="15136" y="1589"/>
                    <a:pt x="15128" y="1258"/>
                  </a:cubicBezTo>
                  <a:cubicBezTo>
                    <a:pt x="15128" y="1010"/>
                    <a:pt x="15277" y="779"/>
                    <a:pt x="15508" y="696"/>
                  </a:cubicBezTo>
                  <a:lnTo>
                    <a:pt x="15508" y="1"/>
                  </a:lnTo>
                  <a:lnTo>
                    <a:pt x="14416" y="1"/>
                  </a:lnTo>
                  <a:lnTo>
                    <a:pt x="14383" y="803"/>
                  </a:lnTo>
                  <a:cubicBezTo>
                    <a:pt x="14557" y="886"/>
                    <a:pt x="14664" y="1060"/>
                    <a:pt x="14673" y="1258"/>
                  </a:cubicBezTo>
                  <a:cubicBezTo>
                    <a:pt x="14673" y="1540"/>
                    <a:pt x="14449" y="1772"/>
                    <a:pt x="14168" y="1772"/>
                  </a:cubicBezTo>
                  <a:cubicBezTo>
                    <a:pt x="13878" y="1772"/>
                    <a:pt x="13655" y="1540"/>
                    <a:pt x="13647" y="1258"/>
                  </a:cubicBezTo>
                  <a:cubicBezTo>
                    <a:pt x="13647" y="1060"/>
                    <a:pt x="13754" y="878"/>
                    <a:pt x="13936" y="795"/>
                  </a:cubicBezTo>
                  <a:lnTo>
                    <a:pt x="13961" y="1"/>
                  </a:lnTo>
                  <a:lnTo>
                    <a:pt x="12827" y="1"/>
                  </a:lnTo>
                  <a:lnTo>
                    <a:pt x="12827" y="803"/>
                  </a:lnTo>
                  <a:cubicBezTo>
                    <a:pt x="12993" y="894"/>
                    <a:pt x="13100" y="1068"/>
                    <a:pt x="13100" y="1258"/>
                  </a:cubicBezTo>
                  <a:cubicBezTo>
                    <a:pt x="13109" y="1540"/>
                    <a:pt x="12877" y="1772"/>
                    <a:pt x="12596" y="1772"/>
                  </a:cubicBezTo>
                  <a:cubicBezTo>
                    <a:pt x="12306" y="1772"/>
                    <a:pt x="12074" y="1540"/>
                    <a:pt x="12066" y="1258"/>
                  </a:cubicBezTo>
                  <a:cubicBezTo>
                    <a:pt x="12066" y="1052"/>
                    <a:pt x="12182" y="861"/>
                    <a:pt x="12372" y="779"/>
                  </a:cubicBezTo>
                  <a:lnTo>
                    <a:pt x="12372" y="1"/>
                  </a:lnTo>
                  <a:lnTo>
                    <a:pt x="11247" y="1"/>
                  </a:lnTo>
                  <a:lnTo>
                    <a:pt x="11263" y="795"/>
                  </a:lnTo>
                  <a:cubicBezTo>
                    <a:pt x="11437" y="886"/>
                    <a:pt x="11545" y="1060"/>
                    <a:pt x="11545" y="1258"/>
                  </a:cubicBezTo>
                  <a:cubicBezTo>
                    <a:pt x="11553" y="1548"/>
                    <a:pt x="11321" y="1788"/>
                    <a:pt x="11032" y="1788"/>
                  </a:cubicBezTo>
                  <a:cubicBezTo>
                    <a:pt x="10734" y="1780"/>
                    <a:pt x="10494" y="1548"/>
                    <a:pt x="10494" y="1258"/>
                  </a:cubicBezTo>
                  <a:cubicBezTo>
                    <a:pt x="10485" y="1043"/>
                    <a:pt x="10609" y="845"/>
                    <a:pt x="10816" y="762"/>
                  </a:cubicBezTo>
                  <a:lnTo>
                    <a:pt x="10800" y="1"/>
                  </a:lnTo>
                  <a:lnTo>
                    <a:pt x="9707" y="1"/>
                  </a:lnTo>
                  <a:lnTo>
                    <a:pt x="9674" y="745"/>
                  </a:lnTo>
                  <a:cubicBezTo>
                    <a:pt x="9873" y="836"/>
                    <a:pt x="9997" y="1035"/>
                    <a:pt x="10005" y="1258"/>
                  </a:cubicBezTo>
                  <a:cubicBezTo>
                    <a:pt x="10014" y="1565"/>
                    <a:pt x="9757" y="1821"/>
                    <a:pt x="9451" y="1821"/>
                  </a:cubicBezTo>
                  <a:cubicBezTo>
                    <a:pt x="9136" y="1821"/>
                    <a:pt x="8880" y="1573"/>
                    <a:pt x="8872" y="1258"/>
                  </a:cubicBezTo>
                  <a:cubicBezTo>
                    <a:pt x="8872" y="1027"/>
                    <a:pt x="9004" y="820"/>
                    <a:pt x="9219" y="737"/>
                  </a:cubicBezTo>
                  <a:lnTo>
                    <a:pt x="9252" y="1"/>
                  </a:lnTo>
                  <a:lnTo>
                    <a:pt x="8152" y="1"/>
                  </a:lnTo>
                  <a:lnTo>
                    <a:pt x="8085" y="795"/>
                  </a:lnTo>
                  <a:cubicBezTo>
                    <a:pt x="8259" y="886"/>
                    <a:pt x="8375" y="1060"/>
                    <a:pt x="8375" y="1258"/>
                  </a:cubicBezTo>
                  <a:cubicBezTo>
                    <a:pt x="8383" y="1540"/>
                    <a:pt x="8152" y="1772"/>
                    <a:pt x="7870" y="1763"/>
                  </a:cubicBezTo>
                  <a:cubicBezTo>
                    <a:pt x="7589" y="1763"/>
                    <a:pt x="7357" y="1540"/>
                    <a:pt x="7357" y="1258"/>
                  </a:cubicBezTo>
                  <a:cubicBezTo>
                    <a:pt x="7349" y="1060"/>
                    <a:pt x="7457" y="886"/>
                    <a:pt x="7630" y="795"/>
                  </a:cubicBezTo>
                  <a:lnTo>
                    <a:pt x="7697" y="1"/>
                  </a:lnTo>
                  <a:lnTo>
                    <a:pt x="6571" y="1"/>
                  </a:lnTo>
                  <a:lnTo>
                    <a:pt x="6521" y="762"/>
                  </a:lnTo>
                  <a:cubicBezTo>
                    <a:pt x="6720" y="853"/>
                    <a:pt x="6836" y="1043"/>
                    <a:pt x="6844" y="1258"/>
                  </a:cubicBezTo>
                  <a:cubicBezTo>
                    <a:pt x="6852" y="1556"/>
                    <a:pt x="6604" y="1805"/>
                    <a:pt x="6298" y="1805"/>
                  </a:cubicBezTo>
                  <a:cubicBezTo>
                    <a:pt x="6000" y="1805"/>
                    <a:pt x="5752" y="1565"/>
                    <a:pt x="5744" y="1258"/>
                  </a:cubicBezTo>
                  <a:cubicBezTo>
                    <a:pt x="5735" y="1035"/>
                    <a:pt x="5868" y="836"/>
                    <a:pt x="6066" y="754"/>
                  </a:cubicBezTo>
                  <a:lnTo>
                    <a:pt x="6116" y="1"/>
                  </a:lnTo>
                  <a:lnTo>
                    <a:pt x="4941" y="1"/>
                  </a:lnTo>
                  <a:lnTo>
                    <a:pt x="4974" y="795"/>
                  </a:lnTo>
                  <a:cubicBezTo>
                    <a:pt x="5139" y="886"/>
                    <a:pt x="5247" y="1068"/>
                    <a:pt x="5247" y="1258"/>
                  </a:cubicBezTo>
                  <a:cubicBezTo>
                    <a:pt x="5255" y="1548"/>
                    <a:pt x="5015" y="1796"/>
                    <a:pt x="4717" y="1796"/>
                  </a:cubicBezTo>
                  <a:cubicBezTo>
                    <a:pt x="4419" y="1796"/>
                    <a:pt x="4180" y="1556"/>
                    <a:pt x="4171" y="1258"/>
                  </a:cubicBezTo>
                  <a:cubicBezTo>
                    <a:pt x="4171" y="1035"/>
                    <a:pt x="4312" y="828"/>
                    <a:pt x="4519" y="754"/>
                  </a:cubicBezTo>
                  <a:lnTo>
                    <a:pt x="4486" y="1"/>
                  </a:lnTo>
                  <a:lnTo>
                    <a:pt x="3360" y="1"/>
                  </a:lnTo>
                  <a:lnTo>
                    <a:pt x="3410" y="795"/>
                  </a:lnTo>
                  <a:cubicBezTo>
                    <a:pt x="3575" y="894"/>
                    <a:pt x="3675" y="1068"/>
                    <a:pt x="3675" y="1258"/>
                  </a:cubicBezTo>
                  <a:cubicBezTo>
                    <a:pt x="3683" y="1556"/>
                    <a:pt x="3443" y="1796"/>
                    <a:pt x="3145" y="1796"/>
                  </a:cubicBezTo>
                  <a:cubicBezTo>
                    <a:pt x="2847" y="1796"/>
                    <a:pt x="2607" y="1556"/>
                    <a:pt x="2599" y="1258"/>
                  </a:cubicBezTo>
                  <a:cubicBezTo>
                    <a:pt x="2591" y="1027"/>
                    <a:pt x="2740" y="820"/>
                    <a:pt x="2955" y="745"/>
                  </a:cubicBezTo>
                  <a:lnTo>
                    <a:pt x="2905" y="1"/>
                  </a:lnTo>
                  <a:lnTo>
                    <a:pt x="1780" y="1"/>
                  </a:lnTo>
                  <a:lnTo>
                    <a:pt x="1838" y="737"/>
                  </a:lnTo>
                  <a:cubicBezTo>
                    <a:pt x="2028" y="845"/>
                    <a:pt x="2144" y="1043"/>
                    <a:pt x="2152" y="1258"/>
                  </a:cubicBezTo>
                  <a:cubicBezTo>
                    <a:pt x="2160" y="1581"/>
                    <a:pt x="1896" y="1854"/>
                    <a:pt x="1573" y="1846"/>
                  </a:cubicBezTo>
                  <a:cubicBezTo>
                    <a:pt x="1242" y="1846"/>
                    <a:pt x="977" y="1581"/>
                    <a:pt x="969" y="1258"/>
                  </a:cubicBezTo>
                  <a:cubicBezTo>
                    <a:pt x="960" y="994"/>
                    <a:pt x="1134" y="762"/>
                    <a:pt x="1382" y="696"/>
                  </a:cubicBezTo>
                  <a:lnTo>
                    <a:pt x="1325" y="1"/>
                  </a:lnTo>
                  <a:lnTo>
                    <a:pt x="249" y="1"/>
                  </a:lnTo>
                  <a:lnTo>
                    <a:pt x="249" y="812"/>
                  </a:lnTo>
                  <a:cubicBezTo>
                    <a:pt x="406" y="903"/>
                    <a:pt x="505" y="1076"/>
                    <a:pt x="505" y="1258"/>
                  </a:cubicBezTo>
                  <a:cubicBezTo>
                    <a:pt x="514" y="1540"/>
                    <a:pt x="282" y="1772"/>
                    <a:pt x="0" y="1772"/>
                  </a:cubicBezTo>
                </a:path>
              </a:pathLst>
            </a:custGeom>
            <a:noFill/>
            <a:ln w="9525" cap="rnd" cmpd="sng">
              <a:solidFill>
                <a:srgbClr val="05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67"/>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latin typeface="Architects Daughter"/>
                <a:ea typeface="Architects Daughter"/>
                <a:cs typeface="Architects Daughter"/>
                <a:sym typeface="Architects Daughter"/>
              </a:rPr>
              <a:t>8</a:t>
            </a:fld>
            <a:endParaRPr sz="1200">
              <a:latin typeface="Architects Daughter"/>
              <a:ea typeface="Architects Daughter"/>
              <a:cs typeface="Architects Daughter"/>
              <a:sym typeface="Architects Daughter"/>
            </a:endParaRPr>
          </a:p>
        </p:txBody>
      </p:sp>
      <p:grpSp>
        <p:nvGrpSpPr>
          <p:cNvPr id="1820" name="Google Shape;1820;p67"/>
          <p:cNvGrpSpPr/>
          <p:nvPr/>
        </p:nvGrpSpPr>
        <p:grpSpPr>
          <a:xfrm rot="5400000">
            <a:off x="6318325" y="1586867"/>
            <a:ext cx="1220070" cy="2545259"/>
            <a:chOff x="748625" y="2845165"/>
            <a:chExt cx="1570491" cy="1537983"/>
          </a:xfrm>
        </p:grpSpPr>
        <p:sp>
          <p:nvSpPr>
            <p:cNvPr id="1821" name="Google Shape;1821;p67"/>
            <p:cNvSpPr/>
            <p:nvPr/>
          </p:nvSpPr>
          <p:spPr>
            <a:xfrm>
              <a:off x="748625" y="2870001"/>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sp>
          <p:nvSpPr>
            <p:cNvPr id="1822" name="Google Shape;1822;p67"/>
            <p:cNvSpPr/>
            <p:nvPr/>
          </p:nvSpPr>
          <p:spPr>
            <a:xfrm>
              <a:off x="800465" y="2845165"/>
              <a:ext cx="1518652" cy="1513147"/>
            </a:xfrm>
            <a:custGeom>
              <a:avLst/>
              <a:gdLst/>
              <a:ahLst/>
              <a:cxnLst/>
              <a:rect l="l" t="t" r="r" b="b"/>
              <a:pathLst>
                <a:path w="45161" h="59820" extrusionOk="0">
                  <a:moveTo>
                    <a:pt x="5791" y="1"/>
                  </a:moveTo>
                  <a:cubicBezTo>
                    <a:pt x="3442" y="1"/>
                    <a:pt x="1713" y="113"/>
                    <a:pt x="1299" y="444"/>
                  </a:cubicBezTo>
                  <a:cubicBezTo>
                    <a:pt x="317" y="1267"/>
                    <a:pt x="570" y="8646"/>
                    <a:pt x="475" y="15962"/>
                  </a:cubicBezTo>
                  <a:cubicBezTo>
                    <a:pt x="348" y="23309"/>
                    <a:pt x="348" y="40822"/>
                    <a:pt x="475" y="44274"/>
                  </a:cubicBezTo>
                  <a:cubicBezTo>
                    <a:pt x="570" y="47726"/>
                    <a:pt x="0" y="57638"/>
                    <a:pt x="824" y="58778"/>
                  </a:cubicBezTo>
                  <a:cubicBezTo>
                    <a:pt x="1472" y="59700"/>
                    <a:pt x="7576" y="59799"/>
                    <a:pt x="11303" y="59799"/>
                  </a:cubicBezTo>
                  <a:cubicBezTo>
                    <a:pt x="12310" y="59799"/>
                    <a:pt x="13144" y="59791"/>
                    <a:pt x="13649" y="59791"/>
                  </a:cubicBezTo>
                  <a:cubicBezTo>
                    <a:pt x="14782" y="59791"/>
                    <a:pt x="17296" y="59819"/>
                    <a:pt x="19908" y="59819"/>
                  </a:cubicBezTo>
                  <a:cubicBezTo>
                    <a:pt x="22847" y="59819"/>
                    <a:pt x="25909" y="59784"/>
                    <a:pt x="27267" y="59633"/>
                  </a:cubicBezTo>
                  <a:cubicBezTo>
                    <a:pt x="27801" y="59574"/>
                    <a:pt x="28810" y="59557"/>
                    <a:pt x="30082" y="59557"/>
                  </a:cubicBezTo>
                  <a:cubicBezTo>
                    <a:pt x="31752" y="59557"/>
                    <a:pt x="33873" y="59586"/>
                    <a:pt x="35960" y="59586"/>
                  </a:cubicBezTo>
                  <a:cubicBezTo>
                    <a:pt x="39927" y="59586"/>
                    <a:pt x="43769" y="59481"/>
                    <a:pt x="44147" y="58873"/>
                  </a:cubicBezTo>
                  <a:cubicBezTo>
                    <a:pt x="44844" y="57733"/>
                    <a:pt x="44717" y="47409"/>
                    <a:pt x="44717" y="41550"/>
                  </a:cubicBezTo>
                  <a:cubicBezTo>
                    <a:pt x="44685" y="33791"/>
                    <a:pt x="44970" y="23024"/>
                    <a:pt x="45065" y="17545"/>
                  </a:cubicBezTo>
                  <a:cubicBezTo>
                    <a:pt x="45160" y="12098"/>
                    <a:pt x="44939" y="1172"/>
                    <a:pt x="44337" y="444"/>
                  </a:cubicBezTo>
                  <a:cubicBezTo>
                    <a:pt x="44105" y="161"/>
                    <a:pt x="41397" y="61"/>
                    <a:pt x="37979" y="61"/>
                  </a:cubicBezTo>
                  <a:cubicBezTo>
                    <a:pt x="32984" y="61"/>
                    <a:pt x="26475" y="275"/>
                    <a:pt x="23974" y="444"/>
                  </a:cubicBezTo>
                  <a:cubicBezTo>
                    <a:pt x="23540" y="476"/>
                    <a:pt x="22974" y="490"/>
                    <a:pt x="22304" y="490"/>
                  </a:cubicBezTo>
                  <a:cubicBezTo>
                    <a:pt x="18323" y="490"/>
                    <a:pt x="10703" y="1"/>
                    <a:pt x="579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tillium Web"/>
                <a:ea typeface="Titillium Web"/>
                <a:cs typeface="Titillium Web"/>
                <a:sym typeface="Titillium Web"/>
              </a:endParaRPr>
            </a:p>
          </p:txBody>
        </p:sp>
      </p:grpSp>
      <p:sp>
        <p:nvSpPr>
          <p:cNvPr id="1823" name="Google Shape;1823;p67"/>
          <p:cNvSpPr txBox="1">
            <a:spLocks noGrp="1"/>
          </p:cNvSpPr>
          <p:nvPr>
            <p:ph type="subTitle" idx="1"/>
          </p:nvPr>
        </p:nvSpPr>
        <p:spPr>
          <a:xfrm flipH="1">
            <a:off x="5865492" y="2618343"/>
            <a:ext cx="2376600" cy="794400"/>
          </a:xfrm>
          <a:prstGeom prst="rect">
            <a:avLst/>
          </a:prstGeom>
        </p:spPr>
        <p:txBody>
          <a:bodyPr spcFirstLastPara="1" wrap="square" lIns="91425" tIns="91425" rIns="91425" bIns="91425" anchor="ctr" anchorCtr="0">
            <a:noAutofit/>
          </a:bodyPr>
          <a:lstStyle/>
          <a:p>
            <a:pPr marL="0" lvl="0" indent="0">
              <a:spcAft>
                <a:spcPts val="1200"/>
              </a:spcAft>
            </a:pPr>
            <a:r>
              <a:rPr lang="en" dirty="0" smtClean="0"/>
              <a:t>“</a:t>
            </a:r>
            <a:r>
              <a:rPr lang="pt-BR" dirty="0"/>
              <a:t>Se </a:t>
            </a:r>
            <a:r>
              <a:rPr lang="pt-BR" dirty="0" smtClean="0"/>
              <a:t>direciona </a:t>
            </a:r>
            <a:r>
              <a:rPr lang="pt-BR" dirty="0"/>
              <a:t>a tratar as </a:t>
            </a:r>
            <a:r>
              <a:rPr lang="pt-BR" dirty="0" smtClean="0"/>
              <a:t>conciencias linguísticas”</a:t>
            </a:r>
          </a:p>
        </p:txBody>
      </p:sp>
      <p:grpSp>
        <p:nvGrpSpPr>
          <p:cNvPr id="1826" name="Google Shape;1826;p67"/>
          <p:cNvGrpSpPr/>
          <p:nvPr/>
        </p:nvGrpSpPr>
        <p:grpSpPr>
          <a:xfrm>
            <a:off x="2770141" y="3512545"/>
            <a:ext cx="3603719" cy="1032692"/>
            <a:chOff x="2770141" y="3512545"/>
            <a:chExt cx="3603719" cy="1032692"/>
          </a:xfrm>
        </p:grpSpPr>
        <p:grpSp>
          <p:nvGrpSpPr>
            <p:cNvPr id="1827" name="Google Shape;1827;p67"/>
            <p:cNvGrpSpPr/>
            <p:nvPr/>
          </p:nvGrpSpPr>
          <p:grpSpPr>
            <a:xfrm rot="-8272181" flipH="1">
              <a:off x="3974864" y="4089060"/>
              <a:ext cx="263756" cy="369897"/>
              <a:chOff x="5317181" y="1754562"/>
              <a:chExt cx="263764" cy="369908"/>
            </a:xfrm>
          </p:grpSpPr>
          <p:sp>
            <p:nvSpPr>
              <p:cNvPr id="1828" name="Google Shape;1828;p67"/>
              <p:cNvSpPr/>
              <p:nvPr/>
            </p:nvSpPr>
            <p:spPr>
              <a:xfrm rot="1744266">
                <a:off x="5336855" y="1803248"/>
                <a:ext cx="202513" cy="127714"/>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7"/>
              <p:cNvSpPr/>
              <p:nvPr/>
            </p:nvSpPr>
            <p:spPr>
              <a:xfrm rot="4444544">
                <a:off x="5344907" y="1803626"/>
                <a:ext cx="175606" cy="190175"/>
              </a:xfrm>
              <a:custGeom>
                <a:avLst/>
                <a:gdLst/>
                <a:ahLst/>
                <a:cxnLst/>
                <a:rect l="l" t="t" r="r" b="b"/>
                <a:pathLst>
                  <a:path w="10474" h="11343" extrusionOk="0">
                    <a:moveTo>
                      <a:pt x="5394" y="282"/>
                    </a:moveTo>
                    <a:cubicBezTo>
                      <a:pt x="1584" y="282"/>
                      <a:pt x="-1965" y="9303"/>
                      <a:pt x="1443" y="11007"/>
                    </a:cubicBezTo>
                    <a:cubicBezTo>
                      <a:pt x="5134" y="12852"/>
                      <a:pt x="10474" y="6666"/>
                      <a:pt x="10474" y="2540"/>
                    </a:cubicBezTo>
                    <a:cubicBezTo>
                      <a:pt x="10474" y="974"/>
                      <a:pt x="8089" y="0"/>
                      <a:pt x="6523" y="0"/>
                    </a:cubicBezTo>
                  </a:path>
                </a:pathLst>
              </a:custGeom>
              <a:noFill/>
              <a:ln w="9525" cap="flat" cmpd="sng">
                <a:solidFill>
                  <a:schemeClr val="dk2"/>
                </a:solidFill>
                <a:prstDash val="solid"/>
                <a:round/>
                <a:headEnd type="none" w="med" len="med"/>
                <a:tailEnd type="none" w="med" len="med"/>
              </a:ln>
            </p:spPr>
          </p:sp>
          <p:grpSp>
            <p:nvGrpSpPr>
              <p:cNvPr id="1830" name="Google Shape;1830;p67"/>
              <p:cNvGrpSpPr/>
              <p:nvPr/>
            </p:nvGrpSpPr>
            <p:grpSpPr>
              <a:xfrm>
                <a:off x="5526101" y="2021873"/>
                <a:ext cx="54844" cy="102597"/>
                <a:chOff x="6238667" y="1228635"/>
                <a:chExt cx="66818" cy="124997"/>
              </a:xfrm>
            </p:grpSpPr>
            <p:sp>
              <p:nvSpPr>
                <p:cNvPr id="1831" name="Google Shape;1831;p67"/>
                <p:cNvSpPr/>
                <p:nvPr/>
              </p:nvSpPr>
              <p:spPr>
                <a:xfrm rot="4444740">
                  <a:off x="6236881" y="1238744"/>
                  <a:ext cx="42323" cy="28224"/>
                </a:xfrm>
                <a:custGeom>
                  <a:avLst/>
                  <a:gdLst/>
                  <a:ahLst/>
                  <a:cxnLst/>
                  <a:rect l="l" t="t" r="r" b="b"/>
                  <a:pathLst>
                    <a:path w="1693" h="1129" extrusionOk="0">
                      <a:moveTo>
                        <a:pt x="0" y="1129"/>
                      </a:moveTo>
                      <a:cubicBezTo>
                        <a:pt x="607" y="825"/>
                        <a:pt x="1213" y="480"/>
                        <a:pt x="1693" y="0"/>
                      </a:cubicBezTo>
                    </a:path>
                  </a:pathLst>
                </a:custGeom>
                <a:noFill/>
                <a:ln w="9525" cap="flat" cmpd="sng">
                  <a:solidFill>
                    <a:schemeClr val="dk2"/>
                  </a:solidFill>
                  <a:prstDash val="solid"/>
                  <a:round/>
                  <a:headEnd type="none" w="med" len="med"/>
                  <a:tailEnd type="none" w="med" len="med"/>
                </a:ln>
              </p:spPr>
            </p:sp>
            <p:sp>
              <p:nvSpPr>
                <p:cNvPr id="1832" name="Google Shape;1832;p67"/>
                <p:cNvSpPr/>
                <p:nvPr/>
              </p:nvSpPr>
              <p:spPr>
                <a:xfrm rot="4444740">
                  <a:off x="6231202" y="1285965"/>
                  <a:ext cx="84646" cy="42323"/>
                </a:xfrm>
                <a:custGeom>
                  <a:avLst/>
                  <a:gdLst/>
                  <a:ahLst/>
                  <a:cxnLst/>
                  <a:rect l="l" t="t" r="r" b="b"/>
                  <a:pathLst>
                    <a:path w="3386" h="1693" extrusionOk="0">
                      <a:moveTo>
                        <a:pt x="3386" y="0"/>
                      </a:moveTo>
                      <a:cubicBezTo>
                        <a:pt x="2162" y="306"/>
                        <a:pt x="1197" y="1294"/>
                        <a:pt x="0" y="1693"/>
                      </a:cubicBezTo>
                    </a:path>
                  </a:pathLst>
                </a:custGeom>
                <a:noFill/>
                <a:ln w="9525" cap="flat" cmpd="sng">
                  <a:solidFill>
                    <a:schemeClr val="dk2"/>
                  </a:solidFill>
                  <a:prstDash val="solid"/>
                  <a:round/>
                  <a:headEnd type="none" w="med" len="med"/>
                  <a:tailEnd type="none" w="med" len="med"/>
                </a:ln>
              </p:spPr>
            </p:sp>
          </p:grpSp>
          <p:sp>
            <p:nvSpPr>
              <p:cNvPr id="1833" name="Google Shape;1833;p67"/>
              <p:cNvSpPr/>
              <p:nvPr/>
            </p:nvSpPr>
            <p:spPr>
              <a:xfrm rot="4444542">
                <a:off x="5424822" y="1748207"/>
                <a:ext cx="17380" cy="40547"/>
              </a:xfrm>
              <a:custGeom>
                <a:avLst/>
                <a:gdLst/>
                <a:ahLst/>
                <a:cxnLst/>
                <a:rect l="l" t="t" r="r" b="b"/>
                <a:pathLst>
                  <a:path w="847" h="1976" extrusionOk="0">
                    <a:moveTo>
                      <a:pt x="847" y="0"/>
                    </a:moveTo>
                    <a:cubicBezTo>
                      <a:pt x="424" y="988"/>
                      <a:pt x="424" y="988"/>
                      <a:pt x="0" y="1976"/>
                    </a:cubicBezTo>
                  </a:path>
                </a:pathLst>
              </a:custGeom>
              <a:noFill/>
              <a:ln w="9525" cap="flat" cmpd="sng">
                <a:solidFill>
                  <a:schemeClr val="dk2"/>
                </a:solidFill>
                <a:prstDash val="solid"/>
                <a:round/>
                <a:headEnd type="none" w="med" len="med"/>
                <a:tailEnd type="none" w="med" len="med"/>
              </a:ln>
            </p:spPr>
          </p:sp>
        </p:grpSp>
        <p:sp>
          <p:nvSpPr>
            <p:cNvPr id="1834" name="Google Shape;1834;p67"/>
            <p:cNvSpPr/>
            <p:nvPr/>
          </p:nvSpPr>
          <p:spPr>
            <a:xfrm rot="9425958">
              <a:off x="4498381" y="3955201"/>
              <a:ext cx="1906213" cy="228140"/>
            </a:xfrm>
            <a:custGeom>
              <a:avLst/>
              <a:gdLst/>
              <a:ahLst/>
              <a:cxnLst/>
              <a:rect l="l" t="t" r="r" b="b"/>
              <a:pathLst>
                <a:path w="92896" h="11118" extrusionOk="0">
                  <a:moveTo>
                    <a:pt x="92896" y="11118"/>
                  </a:moveTo>
                  <a:cubicBezTo>
                    <a:pt x="65156" y="-2752"/>
                    <a:pt x="29821" y="-2615"/>
                    <a:pt x="0" y="5905"/>
                  </a:cubicBezTo>
                </a:path>
              </a:pathLst>
            </a:custGeom>
            <a:noFill/>
            <a:ln w="9525" cap="flat" cmpd="sng">
              <a:solidFill>
                <a:schemeClr val="dk2"/>
              </a:solidFill>
              <a:prstDash val="solid"/>
              <a:round/>
              <a:headEnd type="none" w="med" len="med"/>
              <a:tailEnd type="none" w="med" len="med"/>
            </a:ln>
          </p:spPr>
        </p:sp>
        <p:sp>
          <p:nvSpPr>
            <p:cNvPr id="1835" name="Google Shape;1835;p67"/>
            <p:cNvSpPr/>
            <p:nvPr/>
          </p:nvSpPr>
          <p:spPr>
            <a:xfrm rot="9245997">
              <a:off x="2890724" y="3620936"/>
              <a:ext cx="658046" cy="703433"/>
            </a:xfrm>
            <a:custGeom>
              <a:avLst/>
              <a:gdLst/>
              <a:ahLst/>
              <a:cxnLst/>
              <a:rect l="l" t="t" r="r" b="b"/>
              <a:pathLst>
                <a:path w="32071" h="34283" extrusionOk="0">
                  <a:moveTo>
                    <a:pt x="0" y="0"/>
                  </a:moveTo>
                  <a:cubicBezTo>
                    <a:pt x="13418" y="8051"/>
                    <a:pt x="25907" y="19900"/>
                    <a:pt x="32071" y="34283"/>
                  </a:cubicBezTo>
                </a:path>
              </a:pathLst>
            </a:custGeom>
            <a:noFill/>
            <a:ln w="9525" cap="flat" cmpd="sng">
              <a:solidFill>
                <a:schemeClr val="dk2"/>
              </a:solidFill>
              <a:prstDash val="solid"/>
              <a:round/>
              <a:headEnd type="none" w="med" len="med"/>
              <a:tailEnd type="none" w="med" len="med"/>
            </a:ln>
          </p:spPr>
        </p:sp>
      </p:grpSp>
      <p:grpSp>
        <p:nvGrpSpPr>
          <p:cNvPr id="1836" name="Google Shape;1836;p67"/>
          <p:cNvGrpSpPr/>
          <p:nvPr/>
        </p:nvGrpSpPr>
        <p:grpSpPr>
          <a:xfrm rot="1566577">
            <a:off x="7187146" y="766170"/>
            <a:ext cx="1442331" cy="587098"/>
            <a:chOff x="4213399" y="601587"/>
            <a:chExt cx="1442331" cy="587098"/>
          </a:xfrm>
        </p:grpSpPr>
        <p:sp>
          <p:nvSpPr>
            <p:cNvPr id="1837" name="Google Shape;1837;p67"/>
            <p:cNvSpPr/>
            <p:nvPr/>
          </p:nvSpPr>
          <p:spPr>
            <a:xfrm rot="-10121809">
              <a:off x="4230855" y="736436"/>
              <a:ext cx="1407420" cy="317399"/>
            </a:xfrm>
            <a:custGeom>
              <a:avLst/>
              <a:gdLst/>
              <a:ahLst/>
              <a:cxnLst/>
              <a:rect l="l" t="t" r="r" b="b"/>
              <a:pathLst>
                <a:path w="56297" h="12696" extrusionOk="0">
                  <a:moveTo>
                    <a:pt x="56297" y="1033"/>
                  </a:moveTo>
                  <a:cubicBezTo>
                    <a:pt x="45884" y="16648"/>
                    <a:pt x="8387" y="16791"/>
                    <a:pt x="0" y="0"/>
                  </a:cubicBezTo>
                </a:path>
              </a:pathLst>
            </a:custGeom>
            <a:noFill/>
            <a:ln w="9525" cap="flat" cmpd="sng">
              <a:solidFill>
                <a:schemeClr val="dk2"/>
              </a:solidFill>
              <a:prstDash val="solid"/>
              <a:round/>
              <a:headEnd type="none" w="med" len="med"/>
              <a:tailEnd type="none" w="med" len="med"/>
            </a:ln>
          </p:spPr>
        </p:sp>
        <p:sp>
          <p:nvSpPr>
            <p:cNvPr id="1838" name="Google Shape;1838;p67"/>
            <p:cNvSpPr/>
            <p:nvPr/>
          </p:nvSpPr>
          <p:spPr>
            <a:xfrm rot="-9108614">
              <a:off x="4379920" y="772160"/>
              <a:ext cx="142027" cy="154952"/>
            </a:xfrm>
            <a:custGeom>
              <a:avLst/>
              <a:gdLst/>
              <a:ahLst/>
              <a:cxnLst/>
              <a:rect l="l" t="t" r="r" b="b"/>
              <a:pathLst>
                <a:path w="5681" h="6198" extrusionOk="0">
                  <a:moveTo>
                    <a:pt x="5681" y="0"/>
                  </a:moveTo>
                  <a:cubicBezTo>
                    <a:pt x="4796" y="2659"/>
                    <a:pt x="2803" y="6198"/>
                    <a:pt x="0" y="6198"/>
                  </a:cubicBezTo>
                </a:path>
              </a:pathLst>
            </a:custGeom>
            <a:noFill/>
            <a:ln w="9525" cap="flat" cmpd="sng">
              <a:solidFill>
                <a:schemeClr val="dk2"/>
              </a:solidFill>
              <a:prstDash val="solid"/>
              <a:round/>
              <a:headEnd type="none" w="med" len="med"/>
              <a:tailEnd type="none" w="med" len="med"/>
            </a:ln>
          </p:spPr>
        </p:sp>
      </p:grpSp>
      <p:sp>
        <p:nvSpPr>
          <p:cNvPr id="29" name="Google Shape;1204;p53"/>
          <p:cNvSpPr txBox="1">
            <a:spLocks/>
          </p:cNvSpPr>
          <p:nvPr/>
        </p:nvSpPr>
        <p:spPr>
          <a:xfrm>
            <a:off x="-21291" y="-19379"/>
            <a:ext cx="6929100" cy="1822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aleway"/>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9pPr>
          </a:lstStyle>
          <a:p>
            <a:r>
              <a:rPr lang="es-ES" sz="3600" dirty="0" smtClean="0">
                <a:solidFill>
                  <a:schemeClr val="lt2"/>
                </a:solidFill>
              </a:rPr>
              <a:t>Ámbito de comprensión y expresión del lenguaje </a:t>
            </a:r>
            <a:endParaRPr lang="es-ES" sz="3600" dirty="0"/>
          </a:p>
        </p:txBody>
      </p:sp>
      <p:sp>
        <p:nvSpPr>
          <p:cNvPr id="32" name="Google Shape;1823;p67"/>
          <p:cNvSpPr txBox="1">
            <a:spLocks/>
          </p:cNvSpPr>
          <p:nvPr/>
        </p:nvSpPr>
        <p:spPr>
          <a:xfrm flipH="1">
            <a:off x="773241" y="2705606"/>
            <a:ext cx="1440129" cy="3180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9pPr>
          </a:lstStyle>
          <a:p>
            <a:pPr marL="0" indent="0">
              <a:spcAft>
                <a:spcPts val="1200"/>
              </a:spcAft>
            </a:pPr>
            <a:r>
              <a:rPr lang="es-ES" dirty="0" smtClean="0"/>
              <a:t>“Capacidad comunicativa y expresiva de los niños”</a:t>
            </a:r>
            <a:endParaRPr lang="es-ES" dirty="0"/>
          </a:p>
        </p:txBody>
      </p:sp>
      <p:pic>
        <p:nvPicPr>
          <p:cNvPr id="6146" name="Picture 2" descr="Juegos para desarrollar la expresión oral y el vocabulario en Infant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0849">
            <a:off x="2956231" y="2043983"/>
            <a:ext cx="2751320" cy="194312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750568" y="4496433"/>
            <a:ext cx="3347391" cy="523220"/>
          </a:xfrm>
          <a:prstGeom prst="rect">
            <a:avLst/>
          </a:prstGeom>
          <a:noFill/>
        </p:spPr>
        <p:txBody>
          <a:bodyPr wrap="none" rtlCol="0">
            <a:spAutoFit/>
          </a:bodyPr>
          <a:lstStyle/>
          <a:p>
            <a:r>
              <a:rPr lang="es-EC" dirty="0"/>
              <a:t>(Ministerio de Educación, 2014, pàg.20)</a:t>
            </a:r>
            <a:endParaRPr lang="en" dirty="0"/>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1079" name="Google Shape;1079;p49"/>
          <p:cNvGrpSpPr/>
          <p:nvPr/>
        </p:nvGrpSpPr>
        <p:grpSpPr>
          <a:xfrm>
            <a:off x="835312" y="1524109"/>
            <a:ext cx="2475717" cy="2215482"/>
            <a:chOff x="1126485" y="1455804"/>
            <a:chExt cx="2475717" cy="2215482"/>
          </a:xfrm>
        </p:grpSpPr>
        <p:sp>
          <p:nvSpPr>
            <p:cNvPr id="1080" name="Google Shape;1080;p49"/>
            <p:cNvSpPr/>
            <p:nvPr/>
          </p:nvSpPr>
          <p:spPr>
            <a:xfrm rot="5218032">
              <a:off x="1328426" y="138907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rot="5218032">
              <a:off x="1401509" y="1434550"/>
              <a:ext cx="1998751" cy="2303470"/>
            </a:xfrm>
            <a:custGeom>
              <a:avLst/>
              <a:gdLst/>
              <a:ahLst/>
              <a:cxnLst/>
              <a:rect l="l" t="t" r="r" b="b"/>
              <a:pathLst>
                <a:path w="19981" h="25161" extrusionOk="0">
                  <a:moveTo>
                    <a:pt x="19980" y="1"/>
                  </a:moveTo>
                  <a:lnTo>
                    <a:pt x="19980" y="1"/>
                  </a:lnTo>
                  <a:cubicBezTo>
                    <a:pt x="13449" y="274"/>
                    <a:pt x="6918" y="644"/>
                    <a:pt x="386" y="821"/>
                  </a:cubicBezTo>
                  <a:lnTo>
                    <a:pt x="338" y="821"/>
                  </a:lnTo>
                  <a:cubicBezTo>
                    <a:pt x="402" y="2832"/>
                    <a:pt x="193" y="4875"/>
                    <a:pt x="145" y="6886"/>
                  </a:cubicBezTo>
                  <a:cubicBezTo>
                    <a:pt x="81" y="8913"/>
                    <a:pt x="32" y="10940"/>
                    <a:pt x="16" y="12967"/>
                  </a:cubicBezTo>
                  <a:cubicBezTo>
                    <a:pt x="0" y="14994"/>
                    <a:pt x="0" y="17020"/>
                    <a:pt x="16" y="19047"/>
                  </a:cubicBezTo>
                  <a:cubicBezTo>
                    <a:pt x="16" y="20093"/>
                    <a:pt x="32" y="21123"/>
                    <a:pt x="65" y="22168"/>
                  </a:cubicBezTo>
                  <a:cubicBezTo>
                    <a:pt x="81" y="23150"/>
                    <a:pt x="161" y="24179"/>
                    <a:pt x="113" y="25160"/>
                  </a:cubicBezTo>
                  <a:cubicBezTo>
                    <a:pt x="3355" y="24970"/>
                    <a:pt x="6608" y="24889"/>
                    <a:pt x="9862" y="24889"/>
                  </a:cubicBezTo>
                  <a:cubicBezTo>
                    <a:pt x="13196" y="24889"/>
                    <a:pt x="16530" y="24974"/>
                    <a:pt x="19851" y="25112"/>
                  </a:cubicBezTo>
                  <a:cubicBezTo>
                    <a:pt x="19867" y="25112"/>
                    <a:pt x="19884" y="25112"/>
                    <a:pt x="19916" y="25128"/>
                  </a:cubicBezTo>
                  <a:cubicBezTo>
                    <a:pt x="19755" y="20913"/>
                    <a:pt x="19819" y="16683"/>
                    <a:pt x="19787" y="12468"/>
                  </a:cubicBezTo>
                  <a:cubicBezTo>
                    <a:pt x="19771" y="8301"/>
                    <a:pt x="19658" y="4135"/>
                    <a:pt x="1998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49"/>
          <p:cNvSpPr txBox="1">
            <a:spLocks noGrp="1"/>
          </p:cNvSpPr>
          <p:nvPr>
            <p:ph type="sldNum" idx="12"/>
          </p:nvPr>
        </p:nvSpPr>
        <p:spPr>
          <a:xfrm>
            <a:off x="436813" y="4608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092" name="Google Shape;1092;p49"/>
          <p:cNvSpPr txBox="1">
            <a:spLocks noGrp="1"/>
          </p:cNvSpPr>
          <p:nvPr>
            <p:ph type="subTitle" idx="1"/>
          </p:nvPr>
        </p:nvSpPr>
        <p:spPr>
          <a:xfrm>
            <a:off x="1007942" y="2257390"/>
            <a:ext cx="2057372" cy="794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dirty="0" smtClean="0"/>
              <a:t>Proceso formativo educativo que se lleva a cabo a través de la tecnología. </a:t>
            </a:r>
            <a:endParaRPr dirty="0"/>
          </a:p>
        </p:txBody>
      </p:sp>
      <p:grpSp>
        <p:nvGrpSpPr>
          <p:cNvPr id="1093" name="Google Shape;1093;p49"/>
          <p:cNvGrpSpPr/>
          <p:nvPr/>
        </p:nvGrpSpPr>
        <p:grpSpPr>
          <a:xfrm>
            <a:off x="3864450" y="2511043"/>
            <a:ext cx="747625" cy="120807"/>
            <a:chOff x="3864450" y="2511043"/>
            <a:chExt cx="747625" cy="120807"/>
          </a:xfrm>
        </p:grpSpPr>
        <p:sp>
          <p:nvSpPr>
            <p:cNvPr id="1094" name="Google Shape;1094;p49"/>
            <p:cNvSpPr/>
            <p:nvPr/>
          </p:nvSpPr>
          <p:spPr>
            <a:xfrm>
              <a:off x="3864450" y="2511043"/>
              <a:ext cx="747625" cy="59625"/>
            </a:xfrm>
            <a:custGeom>
              <a:avLst/>
              <a:gdLst/>
              <a:ahLst/>
              <a:cxnLst/>
              <a:rect l="l" t="t" r="r" b="b"/>
              <a:pathLst>
                <a:path w="29905" h="2385" extrusionOk="0">
                  <a:moveTo>
                    <a:pt x="0" y="2385"/>
                  </a:moveTo>
                  <a:cubicBezTo>
                    <a:pt x="7793" y="-3848"/>
                    <a:pt x="20641" y="4734"/>
                    <a:pt x="29905" y="1026"/>
                  </a:cubicBezTo>
                </a:path>
              </a:pathLst>
            </a:custGeom>
            <a:noFill/>
            <a:ln w="9525" cap="flat" cmpd="sng">
              <a:solidFill>
                <a:schemeClr val="dk2"/>
              </a:solidFill>
              <a:prstDash val="solid"/>
              <a:round/>
              <a:headEnd type="none" w="med" len="med"/>
              <a:tailEnd type="none" w="med" len="med"/>
            </a:ln>
          </p:spPr>
        </p:sp>
        <p:sp>
          <p:nvSpPr>
            <p:cNvPr id="1095" name="Google Shape;1095;p49"/>
            <p:cNvSpPr/>
            <p:nvPr/>
          </p:nvSpPr>
          <p:spPr>
            <a:xfrm>
              <a:off x="4360600" y="2584275"/>
              <a:ext cx="244700" cy="47575"/>
            </a:xfrm>
            <a:custGeom>
              <a:avLst/>
              <a:gdLst/>
              <a:ahLst/>
              <a:cxnLst/>
              <a:rect l="l" t="t" r="r" b="b"/>
              <a:pathLst>
                <a:path w="9788" h="1903" extrusionOk="0">
                  <a:moveTo>
                    <a:pt x="0" y="1903"/>
                  </a:moveTo>
                  <a:cubicBezTo>
                    <a:pt x="3324" y="1903"/>
                    <a:pt x="6938" y="1710"/>
                    <a:pt x="9788" y="0"/>
                  </a:cubicBezTo>
                </a:path>
              </a:pathLst>
            </a:custGeom>
            <a:noFill/>
            <a:ln w="9525" cap="flat" cmpd="sng">
              <a:solidFill>
                <a:schemeClr val="dk2"/>
              </a:solidFill>
              <a:prstDash val="solid"/>
              <a:round/>
              <a:headEnd type="none" w="med" len="med"/>
              <a:tailEnd type="none" w="med" len="med"/>
            </a:ln>
          </p:spPr>
        </p:sp>
      </p:grpSp>
      <p:sp>
        <p:nvSpPr>
          <p:cNvPr id="1096" name="Google Shape;1096;p49"/>
          <p:cNvSpPr/>
          <p:nvPr/>
        </p:nvSpPr>
        <p:spPr>
          <a:xfrm>
            <a:off x="8231600" y="3735450"/>
            <a:ext cx="172353" cy="359489"/>
          </a:xfrm>
          <a:custGeom>
            <a:avLst/>
            <a:gdLst/>
            <a:ahLst/>
            <a:cxnLst/>
            <a:rect l="l" t="t" r="r" b="b"/>
            <a:pathLst>
              <a:path w="4722" h="9587" extrusionOk="0">
                <a:moveTo>
                  <a:pt x="4358" y="0"/>
                </a:moveTo>
                <a:cubicBezTo>
                  <a:pt x="5469" y="3330"/>
                  <a:pt x="3510" y="9587"/>
                  <a:pt x="0" y="9587"/>
                </a:cubicBezTo>
              </a:path>
            </a:pathLst>
          </a:custGeom>
          <a:noFill/>
          <a:ln w="9525" cap="flat" cmpd="sng">
            <a:solidFill>
              <a:schemeClr val="dk2"/>
            </a:solidFill>
            <a:prstDash val="solid"/>
            <a:round/>
            <a:headEnd type="none" w="med" len="med"/>
            <a:tailEnd type="none" w="med" len="med"/>
          </a:ln>
        </p:spPr>
      </p:sp>
      <p:sp>
        <p:nvSpPr>
          <p:cNvPr id="1097" name="Google Shape;1097;p49"/>
          <p:cNvSpPr/>
          <p:nvPr/>
        </p:nvSpPr>
        <p:spPr>
          <a:xfrm>
            <a:off x="8235396" y="3975674"/>
            <a:ext cx="68839" cy="84894"/>
          </a:xfrm>
          <a:custGeom>
            <a:avLst/>
            <a:gdLst/>
            <a:ahLst/>
            <a:cxnLst/>
            <a:rect l="l" t="t" r="r" b="b"/>
            <a:pathLst>
              <a:path w="1886" h="2264" extrusionOk="0">
                <a:moveTo>
                  <a:pt x="0" y="2264"/>
                </a:moveTo>
                <a:cubicBezTo>
                  <a:pt x="953" y="2025"/>
                  <a:pt x="1447" y="879"/>
                  <a:pt x="1886" y="0"/>
                </a:cubicBezTo>
              </a:path>
            </a:pathLst>
          </a:custGeom>
          <a:noFill/>
          <a:ln w="9525" cap="flat" cmpd="sng">
            <a:solidFill>
              <a:schemeClr val="dk2"/>
            </a:solidFill>
            <a:prstDash val="solid"/>
            <a:round/>
            <a:headEnd type="none" w="med" len="med"/>
            <a:tailEnd type="none" w="med" len="med"/>
          </a:ln>
        </p:spPr>
      </p:sp>
      <p:sp>
        <p:nvSpPr>
          <p:cNvPr id="28" name="Google Shape;1204;p53"/>
          <p:cNvSpPr txBox="1">
            <a:spLocks/>
          </p:cNvSpPr>
          <p:nvPr/>
        </p:nvSpPr>
        <p:spPr>
          <a:xfrm>
            <a:off x="906715" y="-84451"/>
            <a:ext cx="6929100" cy="1822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Raleway"/>
              <a:buNone/>
              <a:defRPr sz="40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3600"/>
              <a:buFont typeface="Raleway"/>
              <a:buNone/>
              <a:defRPr sz="3600" b="0" i="0" u="none" strike="noStrike" cap="none">
                <a:solidFill>
                  <a:schemeClr val="lt1"/>
                </a:solidFill>
                <a:latin typeface="Raleway"/>
                <a:ea typeface="Raleway"/>
                <a:cs typeface="Raleway"/>
                <a:sym typeface="Raleway"/>
              </a:defRPr>
            </a:lvl9pPr>
          </a:lstStyle>
          <a:p>
            <a:r>
              <a:rPr lang="es-EC" dirty="0" smtClean="0">
                <a:solidFill>
                  <a:schemeClr val="lt2"/>
                </a:solidFill>
              </a:rPr>
              <a:t>Educación virtual</a:t>
            </a:r>
            <a:endParaRPr lang="es-EC" dirty="0"/>
          </a:p>
        </p:txBody>
      </p:sp>
      <p:sp>
        <p:nvSpPr>
          <p:cNvPr id="4" name="Rectángulo 3"/>
          <p:cNvSpPr/>
          <p:nvPr/>
        </p:nvSpPr>
        <p:spPr>
          <a:xfrm>
            <a:off x="5163817" y="1875760"/>
            <a:ext cx="2371162" cy="523220"/>
          </a:xfrm>
          <a:prstGeom prst="rect">
            <a:avLst/>
          </a:prstGeom>
        </p:spPr>
        <p:txBody>
          <a:bodyPr wrap="none">
            <a:spAutoFit/>
          </a:bodyPr>
          <a:lstStyle/>
          <a:p>
            <a:pPr>
              <a:lnSpc>
                <a:spcPct val="200000"/>
              </a:lnSpc>
              <a:spcBef>
                <a:spcPts val="1400"/>
              </a:spcBef>
              <a:spcAft>
                <a:spcPts val="400"/>
              </a:spcAft>
            </a:pPr>
            <a:r>
              <a:rPr lang="es-EC" b="1" i="1" dirty="0">
                <a:latin typeface="Arial" panose="020B0604020202020204" pitchFamily="34" charset="0"/>
              </a:rPr>
              <a:t>Portal Educativo covid-19</a:t>
            </a:r>
            <a:endParaRPr lang="en-US" sz="1800" b="1" dirty="0">
              <a:effectLst/>
              <a:latin typeface="Calibri" panose="020F0502020204030204" pitchFamily="34" charset="0"/>
            </a:endParaRPr>
          </a:p>
        </p:txBody>
      </p:sp>
      <p:pic>
        <p:nvPicPr>
          <p:cNvPr id="2" name="Imagen 1"/>
          <p:cNvPicPr>
            <a:picLocks noChangeAspect="1"/>
          </p:cNvPicPr>
          <p:nvPr/>
        </p:nvPicPr>
        <p:blipFill>
          <a:blip r:embed="rId3"/>
          <a:stretch>
            <a:fillRect/>
          </a:stretch>
        </p:blipFill>
        <p:spPr>
          <a:xfrm rot="1614846">
            <a:off x="7575064" y="580150"/>
            <a:ext cx="1313072" cy="834217"/>
          </a:xfrm>
          <a:prstGeom prst="rect">
            <a:avLst/>
          </a:prstGeom>
        </p:spPr>
      </p:pic>
      <p:sp>
        <p:nvSpPr>
          <p:cNvPr id="3" name="Bisel 2"/>
          <p:cNvSpPr/>
          <p:nvPr/>
        </p:nvSpPr>
        <p:spPr>
          <a:xfrm>
            <a:off x="5163817" y="2511043"/>
            <a:ext cx="2870200" cy="195362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Google Shape;1092;p49"/>
          <p:cNvSpPr txBox="1">
            <a:spLocks/>
          </p:cNvSpPr>
          <p:nvPr/>
        </p:nvSpPr>
        <p:spPr>
          <a:xfrm>
            <a:off x="5202415" y="3131587"/>
            <a:ext cx="2831602" cy="8965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Titillium Web"/>
              <a:buNone/>
              <a:defRPr sz="1600" b="0" i="0" u="none" strike="noStrike" cap="none">
                <a:solidFill>
                  <a:schemeClr val="dk1"/>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lt1"/>
              </a:buClr>
              <a:buSzPts val="1400"/>
              <a:buFont typeface="Titillium Web"/>
              <a:buNone/>
              <a:defRPr sz="1400" b="0" i="0" u="none" strike="noStrike" cap="none">
                <a:solidFill>
                  <a:schemeClr val="lt1"/>
                </a:solidFill>
                <a:latin typeface="Titillium Web"/>
                <a:ea typeface="Titillium Web"/>
                <a:cs typeface="Titillium Web"/>
                <a:sym typeface="Titillium Web"/>
              </a:defRPr>
            </a:lvl9pPr>
          </a:lstStyle>
          <a:p>
            <a:pPr marL="0" indent="0">
              <a:spcAft>
                <a:spcPts val="1200"/>
              </a:spcAft>
            </a:pPr>
            <a:r>
              <a:rPr lang="es-ES" sz="1400" b="1" dirty="0" smtClean="0"/>
              <a:t>Fase 1: </a:t>
            </a:r>
            <a:r>
              <a:rPr lang="es-ES" sz="1400" dirty="0" smtClean="0"/>
              <a:t>Aprendamos juntos desde casa </a:t>
            </a:r>
            <a:endParaRPr lang="es-ES" sz="1400" b="1" dirty="0" smtClean="0"/>
          </a:p>
          <a:p>
            <a:pPr marL="0" indent="0">
              <a:spcAft>
                <a:spcPts val="1200"/>
              </a:spcAft>
            </a:pPr>
            <a:r>
              <a:rPr lang="es-ES" sz="1400" b="1" dirty="0" smtClean="0"/>
              <a:t>Fase 2: </a:t>
            </a:r>
            <a:r>
              <a:rPr lang="es-ES" sz="1400" dirty="0" smtClean="0"/>
              <a:t>Juntos aprendemos y nos cuidamos </a:t>
            </a:r>
          </a:p>
          <a:p>
            <a:pPr marL="0" indent="0">
              <a:spcAft>
                <a:spcPts val="1200"/>
              </a:spcAft>
            </a:pPr>
            <a:r>
              <a:rPr lang="es-ES" sz="1400" b="1" dirty="0" smtClean="0"/>
              <a:t>Fase 3: </a:t>
            </a:r>
            <a:r>
              <a:rPr lang="es-ES" sz="1400" dirty="0" smtClean="0"/>
              <a:t>todos de regreso a la escuela </a:t>
            </a:r>
            <a:endParaRPr lang="es-ES" sz="1400" b="1" dirty="0"/>
          </a:p>
        </p:txBody>
      </p:sp>
      <p:pic>
        <p:nvPicPr>
          <p:cNvPr id="8196" name="Picture 4" descr="Problemas de atención y educación virtual | Tutor Doctor | Líder mundial en  clases a domicil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56089">
            <a:off x="3001542" y="3505924"/>
            <a:ext cx="1670224" cy="9395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ROLES Y FUNCIONES DE LA EDUCACION VIRTUAL - Tecnología de la Educación  Virtual"/>
          <p:cNvSpPr>
            <a:spLocks noChangeAspect="1" noChangeArrowheads="1"/>
          </p:cNvSpPr>
          <p:nvPr/>
        </p:nvSpPr>
        <p:spPr bwMode="auto">
          <a:xfrm>
            <a:off x="132013" y="-1442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92594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 College Pastel Notes by Slidesgo">
  <a:themeElements>
    <a:clrScheme name="Simple Light">
      <a:dk1>
        <a:srgbClr val="151D30"/>
      </a:dk1>
      <a:lt1>
        <a:srgbClr val="F6F8FF"/>
      </a:lt1>
      <a:dk2>
        <a:srgbClr val="30333B"/>
      </a:dk2>
      <a:lt2>
        <a:srgbClr val="FF81B6"/>
      </a:lt2>
      <a:accent1>
        <a:srgbClr val="FFE6B0"/>
      </a:accent1>
      <a:accent2>
        <a:srgbClr val="E1BAFF"/>
      </a:accent2>
      <a:accent3>
        <a:srgbClr val="C7F0CA"/>
      </a:accent3>
      <a:accent4>
        <a:srgbClr val="FFB6D4"/>
      </a:accent4>
      <a:accent5>
        <a:srgbClr val="A0D5A3"/>
      </a:accent5>
      <a:accent6>
        <a:srgbClr val="FFD67F"/>
      </a:accent6>
      <a:hlink>
        <a:srgbClr val="151D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2429</Words>
  <Application>Microsoft Office PowerPoint</Application>
  <PresentationFormat>Presentación en pantalla (16:9)</PresentationFormat>
  <Paragraphs>421</Paragraphs>
  <Slides>41</Slides>
  <Notes>41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41</vt:i4>
      </vt:variant>
    </vt:vector>
  </HeadingPairs>
  <TitlesOfParts>
    <vt:vector size="51" baseType="lpstr">
      <vt:lpstr>Anaheim</vt:lpstr>
      <vt:lpstr>Architects Daughter</vt:lpstr>
      <vt:lpstr>Arial</vt:lpstr>
      <vt:lpstr>Calibri</vt:lpstr>
      <vt:lpstr>Montserrat</vt:lpstr>
      <vt:lpstr>Raleway</vt:lpstr>
      <vt:lpstr>Roboto Condensed Light</vt:lpstr>
      <vt:lpstr>Times New Roman</vt:lpstr>
      <vt:lpstr>Titillium Web</vt:lpstr>
      <vt:lpstr> College Pastel Notes by Slidesgo</vt:lpstr>
      <vt:lpstr>“Estudio del ámbito de comprensión y expresión del lenguaje en niños de 4 a 5 años en educación virtual”</vt:lpstr>
      <vt:lpstr>Planteamiento del problema</vt:lpstr>
      <vt:lpstr>Formulación del problema</vt:lpstr>
      <vt:lpstr>Delimitación de la investigación</vt:lpstr>
      <vt:lpstr>Objetivos</vt:lpstr>
      <vt:lpstr>Justificación</vt:lpstr>
      <vt:lpstr>LENGUAJE</vt:lpstr>
      <vt:lpstr>Presentación de PowerPoint</vt:lpstr>
      <vt:lpstr>Presentación de PowerPoint</vt:lpstr>
      <vt:lpstr>Presentación de PowerPoint</vt:lpstr>
      <vt:lpstr>Metodología de la investigación</vt:lpstr>
      <vt:lpstr>Análisis e interpretación de datos Ficha de observación </vt:lpstr>
      <vt:lpstr>Análisis e interpretación de datos Ficha de observación </vt:lpstr>
      <vt:lpstr>Análisis e interpretación de datos Ficha de observación </vt:lpstr>
      <vt:lpstr>Análisis e interpretación de datos Ficha de observación </vt:lpstr>
      <vt:lpstr>Análisis e interpretación de datos Entrevista docente</vt:lpstr>
      <vt:lpstr>Conclusiones</vt:lpstr>
      <vt:lpstr>Recomendaciones</vt:lpstr>
      <vt:lpstr>Propuesta Alternativa</vt:lpstr>
      <vt:lpstr>Antecedentes </vt:lpstr>
      <vt:lpstr>Objetivos </vt:lpstr>
      <vt:lpstr>Fundamentación teórica</vt:lpstr>
      <vt:lpstr>Actividades</vt:lpstr>
      <vt:lpstr>Nombre: “MINI REPORTEROS ”</vt:lpstr>
      <vt:lpstr>Momentos</vt:lpstr>
      <vt:lpstr>Nombre: “VEO VEO “</vt:lpstr>
      <vt:lpstr>Momentos</vt:lpstr>
      <vt:lpstr>Nombre: “CUENTA CUENTOS ”</vt:lpstr>
      <vt:lpstr>Momentos</vt:lpstr>
      <vt:lpstr>Nombre: “TU NOMBRE”</vt:lpstr>
      <vt:lpstr>Momentos</vt:lpstr>
      <vt:lpstr>Nombre: “CUÉNTAME UN CUENTO”</vt:lpstr>
      <vt:lpstr>Momentos</vt:lpstr>
      <vt:lpstr>Nombre: “¿QUÉ ME CUENTAS?”</vt:lpstr>
      <vt:lpstr>Momentos</vt:lpstr>
      <vt:lpstr>Nombre: “CULEBRITA EN MOVIMIENTO”</vt:lpstr>
      <vt:lpstr>Momentos</vt:lpstr>
      <vt:lpstr>Nombre: “PALABRAS PARECIDAS”</vt:lpstr>
      <vt:lpstr>Momentos</vt:lpstr>
      <vt:lpstr>Recomendaciones </vt:lpstr>
      <vt:lpstr>Recomendaciones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Pastel Notes</dc:title>
  <cp:lastModifiedBy>HP</cp:lastModifiedBy>
  <cp:revision>62</cp:revision>
  <dcterms:modified xsi:type="dcterms:W3CDTF">2021-10-06T21:57:03Z</dcterms:modified>
</cp:coreProperties>
</file>